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801F6-5410-23FA-1113-8D37110DD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45E56E-EC98-79A4-928E-28E3428B3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414B5-E0CE-F667-3BC5-538FF0B4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906C-FF8C-4595-BAD8-CB4BF638C127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C22B6-220A-94F0-73A6-D0927E5B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C4710-B9BF-77F7-21FD-24718FAD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1827-C156-447D-BEDB-05C9029AB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4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94E6B-CC6A-CA95-47C8-EB0F1DE8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51F4E5-9BB5-E3C9-9BC3-D6DAAD0B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B0139-49CA-E31C-C9FC-8F4D01A3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906C-FF8C-4595-BAD8-CB4BF638C127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E2A29-87A8-FFC5-2EF3-3F86EB59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DE74E-0353-5412-7DE4-20CE4B90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1827-C156-447D-BEDB-05C9029AB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C39B30-B46B-25BF-80BD-F930C94ED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ABB43E-9CD5-9EA4-ADA2-F772DC814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F4563-23EF-1E59-607F-63019E9D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906C-FF8C-4595-BAD8-CB4BF638C127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4EB0F-1534-FBDB-CF63-450C5890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880EF-B9FF-8736-951D-04A3D550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1827-C156-447D-BEDB-05C9029AB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1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B4B7D-BEB0-86DC-2928-0A36933D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D2253-C522-E9CA-90FD-160A272E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376D8-B9E1-46D9-0357-56987BE5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906C-FF8C-4595-BAD8-CB4BF638C127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F160F-4C73-66FB-FEB0-33DA766D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214DB-FB55-553A-C109-83A0BCA5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1827-C156-447D-BEDB-05C9029AB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37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A54F3-0A38-AFDD-22ED-93B0703B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D7529-7883-434F-DBDD-2786E100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F82A5-1FCC-1094-0F01-00D4EF4E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906C-FF8C-4595-BAD8-CB4BF638C127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694AE-D7E6-5F7D-3D32-4615CA60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9AB39-3A9F-F441-0D24-8F329AE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1827-C156-447D-BEDB-05C9029AB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6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37D0C-0251-2180-2CE4-C99BA445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D4E00-B620-738A-AFCD-28CCA75E4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22CF3-2A03-D0AF-DF10-154116FE3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8292F-049D-E0D8-FF95-7AC6AAB1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906C-FF8C-4595-BAD8-CB4BF638C127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C5346-E06F-36BF-106C-948A2974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FFFA54-1DD7-155A-FBC3-EA4AB02B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1827-C156-447D-BEDB-05C9029AB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4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A6F3A-9A51-E770-2F7E-D6961CDE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C7365-FBDB-9F77-B0E8-CBB822F0A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1546BA-5609-3A69-9265-A42FA64AD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B9E16-9D94-C2BF-AA3F-D9F9032B9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86F04C-5F0C-68ED-6EBA-99427FA5A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F1FA44-C5C7-5936-761C-3BAE73D8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906C-FF8C-4595-BAD8-CB4BF638C127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30EB03-BA1A-BFBC-B62D-41222DBC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2CE91-140F-D1AC-2305-A2D732E1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1827-C156-447D-BEDB-05C9029AB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4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5140-CB25-542C-BED9-0EAD7A14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03674B-45CF-D866-2433-7CAF2873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906C-FF8C-4595-BAD8-CB4BF638C127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C082A9-E60B-7EF6-1148-0777D9D3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66AC0D-15E9-D462-32BD-BE7E01BC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1827-C156-447D-BEDB-05C9029AB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B4A74E-2984-4DBF-FD56-97412BD5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906C-FF8C-4595-BAD8-CB4BF638C127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BA6C51-245D-5C1F-5CC5-9637ADAF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C25848-4D8B-33AD-F788-B126602A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1827-C156-447D-BEDB-05C9029AB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5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C1D9D-D91E-C397-0CB2-50E113A3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8DF7B-0631-2C0F-8CA2-1CF53E7B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6FED06-C33F-2049-68DA-3FDF6545C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25E18-6347-4F42-31A1-10380E7A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906C-FF8C-4595-BAD8-CB4BF638C127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07DEF-1CBE-C04B-9F5A-19167361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9AAF2-2EB8-D48F-B1D3-4D6E6D00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1827-C156-447D-BEDB-05C9029AB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7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BF8BB-0490-4FF0-3A85-12A55924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9CFFEF-BFD3-F26D-EAF4-D34095DC0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F2E61-5028-25CF-5C15-309EB0163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33CBD-F8BF-5862-EF1B-88709C11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906C-FF8C-4595-BAD8-CB4BF638C127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64921-825A-8400-5F46-04113417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A0CB70-E9DB-7260-DB99-28ED18DB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1827-C156-447D-BEDB-05C9029AB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CCD690-6B48-26E8-77DB-6AE5F20F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DB172-DF3B-36D4-FAD6-5A0F8639C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B62EB-2342-A701-B32D-D508ECBA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906C-FF8C-4595-BAD8-CB4BF638C127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2C271-A109-3F6F-105E-8904339F3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D4649-E2ED-E593-7384-5C30D06D4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1827-C156-447D-BEDB-05C9029AB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B5671-C0AF-A076-482A-C2D218635E63}"/>
              </a:ext>
            </a:extLst>
          </p:cNvPr>
          <p:cNvSpPr txBox="1"/>
          <p:nvPr/>
        </p:nvSpPr>
        <p:spPr>
          <a:xfrm>
            <a:off x="3895106" y="1650670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242657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B5671-C0AF-A076-482A-C2D218635E63}"/>
              </a:ext>
            </a:extLst>
          </p:cNvPr>
          <p:cNvSpPr txBox="1"/>
          <p:nvPr/>
        </p:nvSpPr>
        <p:spPr>
          <a:xfrm>
            <a:off x="3580410" y="1686296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및 선정배경</a:t>
            </a:r>
          </a:p>
        </p:txBody>
      </p:sp>
    </p:spTree>
    <p:extLst>
      <p:ext uri="{BB962C8B-B14F-4D97-AF65-F5344CB8AC3E}">
        <p14:creationId xmlns:p14="http://schemas.microsoft.com/office/powerpoint/2010/main" val="356813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C74A6-E8AD-19EF-F1DA-68D879A2EABA}"/>
              </a:ext>
            </a:extLst>
          </p:cNvPr>
          <p:cNvSpPr txBox="1"/>
          <p:nvPr/>
        </p:nvSpPr>
        <p:spPr>
          <a:xfrm>
            <a:off x="3580410" y="1181595"/>
            <a:ext cx="6329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식품교환표가 무엇이냐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왜 필요한가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/>
              <a:t>예시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3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B5671-C0AF-A076-482A-C2D218635E63}"/>
              </a:ext>
            </a:extLst>
          </p:cNvPr>
          <p:cNvSpPr txBox="1"/>
          <p:nvPr/>
        </p:nvSpPr>
        <p:spPr>
          <a:xfrm>
            <a:off x="3895106" y="1650670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84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B5671-C0AF-A076-482A-C2D218635E63}"/>
              </a:ext>
            </a:extLst>
          </p:cNvPr>
          <p:cNvSpPr txBox="1"/>
          <p:nvPr/>
        </p:nvSpPr>
        <p:spPr>
          <a:xfrm>
            <a:off x="3895106" y="1650670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모델만들기</a:t>
            </a:r>
            <a:r>
              <a:rPr lang="ko-KR" altLang="en-US" dirty="0"/>
              <a:t> 결과</a:t>
            </a:r>
          </a:p>
        </p:txBody>
      </p:sp>
    </p:spTree>
    <p:extLst>
      <p:ext uri="{BB962C8B-B14F-4D97-AF65-F5344CB8AC3E}">
        <p14:creationId xmlns:p14="http://schemas.microsoft.com/office/powerpoint/2010/main" val="356289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KDP-48</dc:creator>
  <cp:lastModifiedBy>KDP-48</cp:lastModifiedBy>
  <cp:revision>1</cp:revision>
  <dcterms:created xsi:type="dcterms:W3CDTF">2023-10-25T12:27:48Z</dcterms:created>
  <dcterms:modified xsi:type="dcterms:W3CDTF">2023-10-25T12:28:19Z</dcterms:modified>
</cp:coreProperties>
</file>