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P-48" initials="K4" lastIdx="1" clrIdx="0">
    <p:extLst>
      <p:ext uri="{19B8F6BF-5375-455C-9EA6-DF929625EA0E}">
        <p15:presenceInfo xmlns:p15="http://schemas.microsoft.com/office/powerpoint/2012/main" userId="KDP-4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61EE3-D22F-B438-F2CC-D56802006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B35D5-3E62-7BCE-B74A-B5F7AF1D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24D18-5D55-408E-DBA7-4B9C8749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BB3A2-31E5-1557-21A3-0B2D9EA0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001E-9B49-AE06-E8E5-CE789C08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B499-8A19-F653-0004-363D0A7D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13B9A-3017-96B1-348A-33A1F47DA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6FE52-D540-69A4-8E33-EB153DFF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910E4-EDB4-8B42-0FAD-E3CFDC1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2EE33-CC5E-14A8-0FEF-FA8C1E11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2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E438CC-85A6-248F-50B5-D9E039A69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EA4C7B-AC09-1E83-2569-72429831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1758-8BC3-6206-2B15-4A46B819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DF311-6008-F320-A8BE-2EAA1D9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E7083-96D2-5B9B-8DA8-14146264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5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A6F17-F797-4979-A43E-53517F6A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C232B-E27B-C427-CB25-4F517565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9FCD9-F067-7234-A36A-5A7D40FC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04CCC-506D-9397-6C61-B6297532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3B63C-8EA3-C32D-D68D-3627371C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7245-AE95-129C-E619-40493B95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2AE52-461A-4F0B-31AB-FE9F4F21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FFD7B-F0BC-A446-B08C-8646CD82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747F3-9015-2425-9535-22ED3610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CAC5-9EBC-6BCE-9B2D-65175070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8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239BD-3AEB-9E74-7211-78890648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E6EBE-17B4-726C-2395-645ED39A6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31E1C-F1C9-6A06-F630-B288ECCB8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DCDCB-FFFD-CD1F-92CB-F6DBEDA7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FE5F3-9CA5-639C-3A8A-D3B23F2F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C05D2-9E7A-A22A-967F-40669077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8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D674-55EE-967F-D673-42DE567D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B3D84-30B0-5B99-2FF5-D3347702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C0812-629F-E8A8-893A-DEFE3E208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13964-888B-DE26-080F-58C108DA8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A2BDA8-51AE-4D33-9A7E-0449DEF47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9ADD99-FCD7-686E-D108-448D03FD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29DF6-972B-582A-AB28-E7384C22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F0AC-AAE0-3861-33F9-14EFC8AE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4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9EF9C-2667-066A-1D57-74CD1D6D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0ED10E-6801-28D0-8916-6F53FD34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A3B0A-F290-2CC6-DBDC-79AB7D87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8C6AC-9475-7030-F92E-FB1CBBB8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3125C6-8C74-856B-B470-A298610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7085B0-4D65-FAC5-2FEE-A305DD53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AE494-50EC-0C72-2468-FEEAE63E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ED0C2-27FD-AC6B-D57D-E9C7D497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19A99-58EF-A918-1B51-D9D54737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8C218-C55F-4AB7-EAFF-92214C1AC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8CB10B-4CD6-D2FD-2B06-C1595EC6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68094-C21E-AD75-1E2F-E6B63BC9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0EC8D-A30C-E5D4-42CF-C07A3021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9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54CA-7F9B-EDC4-7BAD-5093CF05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D6BF27-750C-0E1C-AB0A-8B2961F1B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2B4FF-118C-D043-C010-19123D5C5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6DC68-875E-80DD-AA1B-19991D62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2FB3A-9717-F021-4B18-B762AAF4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69088A-4D94-6C93-BE60-13D0DBC7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7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DE447-2CBC-81CB-E8E3-274A238D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E27D9-5AF4-3C38-E105-EE1D3546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973F7-818A-EB24-AD9B-897936C5D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BD80-BB71-4556-87DB-CDD841C31329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AF508-E7CE-85AF-39DC-574D271F7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3895B-8800-45DD-D1CD-690569717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4CE2-571F-4C4C-8AF4-BA21215CD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C3170F51-64FE-01A8-71F5-B526C285502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0" y="-1"/>
            <a:ext cx="12192000" cy="6858002"/>
            <a:chOff x="595684" y="1261241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745E131-70F5-7FEB-6554-4395155B2B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00778"/>
              <a:ext cx="6668462" cy="401300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156F8FE-F49C-F0E2-A925-595AFBF84C0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1"/>
              <a:ext cx="6668462" cy="34086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AB3A8E-8353-B7D4-A1B5-F52656BFAFC4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036" y="1456439"/>
              <a:ext cx="8161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C7ABDD-DE25-FB68-45EE-AB2A91AFDB2C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802" y="1306459"/>
              <a:ext cx="53834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9378B73-40A6-F17A-9A6C-E4F9EFD9F90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9537" y="1416762"/>
              <a:ext cx="5996007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9428FEF-1C1D-F832-222E-056A93184B3E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1174" y="1449889"/>
              <a:ext cx="51229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57C108B-51D7-1019-9FD4-8974C301F352}"/>
                </a:ext>
              </a:extLst>
            </p:cNvPr>
            <p:cNvGrpSpPr/>
            <p:nvPr/>
          </p:nvGrpSpPr>
          <p:grpSpPr>
            <a:xfrm>
              <a:off x="664553" y="1437296"/>
              <a:ext cx="350789" cy="109821"/>
              <a:chOff x="664553" y="1437296"/>
              <a:chExt cx="350789" cy="109821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C81D151-9980-EFE8-4B2F-80EA946D0D2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553" y="1453919"/>
                <a:ext cx="83356" cy="7657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3E96A6-523E-75F5-8440-7458C29C1C1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533" y="1453921"/>
                <a:ext cx="83356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F4515C3-0277-6154-53EC-E466D934401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8513" y="1437296"/>
                <a:ext cx="86829" cy="109821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F8824F-0CD6-C0FD-F7FF-915EF2270A6E}"/>
              </a:ext>
            </a:extLst>
          </p:cNvPr>
          <p:cNvSpPr/>
          <p:nvPr/>
        </p:nvSpPr>
        <p:spPr>
          <a:xfrm>
            <a:off x="443414" y="1465332"/>
            <a:ext cx="2899141" cy="22844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025280-AE89-CCE4-E221-0F67600F9858}"/>
              </a:ext>
            </a:extLst>
          </p:cNvPr>
          <p:cNvSpPr/>
          <p:nvPr/>
        </p:nvSpPr>
        <p:spPr>
          <a:xfrm>
            <a:off x="443414" y="952824"/>
            <a:ext cx="2899141" cy="399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971B0E-9F97-55E2-2BAE-A9F02CD42D8C}"/>
              </a:ext>
            </a:extLst>
          </p:cNvPr>
          <p:cNvSpPr/>
          <p:nvPr/>
        </p:nvSpPr>
        <p:spPr>
          <a:xfrm>
            <a:off x="3550024" y="1473015"/>
            <a:ext cx="7584141" cy="56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944A2-AC8D-5103-7C87-ED31F7EAAA79}"/>
              </a:ext>
            </a:extLst>
          </p:cNvPr>
          <p:cNvSpPr txBox="1"/>
          <p:nvPr/>
        </p:nvSpPr>
        <p:spPr>
          <a:xfrm>
            <a:off x="3550024" y="1629016"/>
            <a:ext cx="7584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이름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생일</a:t>
            </a:r>
            <a:endParaRPr lang="en-US" altLang="ko-KR" sz="1200" dirty="0"/>
          </a:p>
          <a:p>
            <a:r>
              <a:rPr lang="en-US" altLang="ko-KR" sz="1200" dirty="0"/>
              <a:t>MBTI</a:t>
            </a:r>
          </a:p>
          <a:p>
            <a:r>
              <a:rPr lang="ko-KR" altLang="en-US" sz="1200" dirty="0"/>
              <a:t>개인 취미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4F3BAC8-E813-6FB8-E946-D494052661E6}"/>
              </a:ext>
            </a:extLst>
          </p:cNvPr>
          <p:cNvCxnSpPr/>
          <p:nvPr/>
        </p:nvCxnSpPr>
        <p:spPr>
          <a:xfrm>
            <a:off x="443414" y="3863415"/>
            <a:ext cx="10898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E0752E-538C-CD41-3977-FEA3AF2D7FF2}"/>
              </a:ext>
            </a:extLst>
          </p:cNvPr>
          <p:cNvSpPr/>
          <p:nvPr/>
        </p:nvSpPr>
        <p:spPr>
          <a:xfrm>
            <a:off x="3550024" y="4498163"/>
            <a:ext cx="2197634" cy="157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FFB1F2-3E82-BD0C-DE57-A8F8DE61DE84}"/>
              </a:ext>
            </a:extLst>
          </p:cNvPr>
          <p:cNvSpPr/>
          <p:nvPr/>
        </p:nvSpPr>
        <p:spPr>
          <a:xfrm>
            <a:off x="6560884" y="4470348"/>
            <a:ext cx="2197634" cy="157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683B72-9664-30C5-FFAA-82AB46192936}"/>
              </a:ext>
            </a:extLst>
          </p:cNvPr>
          <p:cNvSpPr txBox="1"/>
          <p:nvPr/>
        </p:nvSpPr>
        <p:spPr>
          <a:xfrm>
            <a:off x="2841811" y="6153747"/>
            <a:ext cx="650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빅데이터 분석가 과정을 공부하게 된 계기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7E4DD3-F4A1-0E61-ABE8-032B0DF6DEA7}"/>
              </a:ext>
            </a:extLst>
          </p:cNvPr>
          <p:cNvSpPr/>
          <p:nvPr/>
        </p:nvSpPr>
        <p:spPr>
          <a:xfrm>
            <a:off x="443413" y="4088685"/>
            <a:ext cx="2899141" cy="399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공부계기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A0C63FB7-9F8B-87D3-64AE-B65C8772CA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19510" y="0"/>
            <a:ext cx="12211509" cy="6858000"/>
            <a:chOff x="595684" y="1261242"/>
            <a:chExt cx="6668462" cy="4352544"/>
          </a:xfrm>
        </p:grpSpPr>
        <p:sp>
          <p:nvSpPr>
            <p:cNvPr id="1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60B01EA-97E8-F9EA-2377-83069722BAA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00779"/>
              <a:ext cx="6668462" cy="40130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8536CA-1663-7B3B-1D28-FFBDD20DF76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3408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1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662D4DC-D81A-A2A2-AC4F-BC49DC230326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4243" y="1456440"/>
              <a:ext cx="81489" cy="71535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3992410-E6F5-D4DE-604D-4CB4DB3CA6F8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986" y="1306460"/>
              <a:ext cx="53748" cy="6045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6DEF10-D751-3676-824F-230C81A80A6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88748" y="1416763"/>
              <a:ext cx="5997081" cy="1508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49F2736-33AF-CE82-66A3-E773D4644215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0318" y="1449891"/>
              <a:ext cx="51147" cy="84633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Navigation Buttons">
              <a:extLst>
                <a:ext uri="{FF2B5EF4-FFF2-40B4-BE49-F238E27FC236}">
                  <a16:creationId xmlns:a16="http://schemas.microsoft.com/office/drawing/2014/main" id="{A0AE8855-98CC-6399-FF95-7F505B650805}"/>
                </a:ext>
              </a:extLst>
            </p:cNvPr>
            <p:cNvGrpSpPr/>
            <p:nvPr/>
          </p:nvGrpSpPr>
          <p:grpSpPr>
            <a:xfrm>
              <a:off x="664443" y="1437296"/>
              <a:ext cx="350229" cy="109822"/>
              <a:chOff x="664443" y="1437296"/>
              <a:chExt cx="350229" cy="109822"/>
            </a:xfrm>
          </p:grpSpPr>
          <p:sp>
            <p:nvSpPr>
              <p:cNvPr id="1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E05E52C-8CD3-BD12-0377-12F11F9E929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443" y="1453921"/>
                <a:ext cx="83223" cy="76573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028F1A4-C9A1-A4AA-5C84-5FFE8556DF5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6212" y="1453921"/>
                <a:ext cx="83223" cy="76573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9C05E59-C86D-D701-5397-55443207C5B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7982" y="1437296"/>
                <a:ext cx="86690" cy="1098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620311-4DF0-9476-19B0-15CAB1C8F78C}"/>
              </a:ext>
            </a:extLst>
          </p:cNvPr>
          <p:cNvSpPr/>
          <p:nvPr/>
        </p:nvSpPr>
        <p:spPr>
          <a:xfrm>
            <a:off x="443412" y="734182"/>
            <a:ext cx="2899141" cy="399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 특이사항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3CF45-D56D-9003-BAED-F3EB996DAEAD}"/>
              </a:ext>
            </a:extLst>
          </p:cNvPr>
          <p:cNvSpPr txBox="1"/>
          <p:nvPr/>
        </p:nvSpPr>
        <p:spPr>
          <a:xfrm>
            <a:off x="443413" y="1283235"/>
            <a:ext cx="7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자격증</a:t>
            </a:r>
            <a:endParaRPr lang="en-US" altLang="ko-KR" dirty="0"/>
          </a:p>
          <a:p>
            <a:r>
              <a:rPr lang="en-US" altLang="ko-KR" dirty="0"/>
              <a:t>  :</a:t>
            </a:r>
          </a:p>
          <a:p>
            <a:r>
              <a:rPr lang="en-US" altLang="ko-KR" dirty="0"/>
              <a:t>  </a:t>
            </a:r>
          </a:p>
          <a:p>
            <a:r>
              <a:rPr lang="ko-KR" altLang="en-US" dirty="0"/>
              <a:t>추후 배우고 싶은 것</a:t>
            </a:r>
            <a:endParaRPr lang="en-US" altLang="ko-KR" dirty="0"/>
          </a:p>
          <a:p>
            <a:r>
              <a:rPr lang="en-US" altLang="ko-KR" dirty="0"/>
              <a:t>  :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D6A5BC-3175-49B1-E274-F980CF261D81}"/>
              </a:ext>
            </a:extLst>
          </p:cNvPr>
          <p:cNvSpPr/>
          <p:nvPr/>
        </p:nvSpPr>
        <p:spPr>
          <a:xfrm>
            <a:off x="443412" y="3522989"/>
            <a:ext cx="2899141" cy="3996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미니프로젝트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6AA6D5-1552-BC79-A7CD-7870C5566739}"/>
              </a:ext>
            </a:extLst>
          </p:cNvPr>
          <p:cNvCxnSpPr/>
          <p:nvPr/>
        </p:nvCxnSpPr>
        <p:spPr>
          <a:xfrm>
            <a:off x="443414" y="3095015"/>
            <a:ext cx="10898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C90EFE-13CB-19F5-CB16-6136066059AC}"/>
              </a:ext>
            </a:extLst>
          </p:cNvPr>
          <p:cNvSpPr/>
          <p:nvPr/>
        </p:nvSpPr>
        <p:spPr>
          <a:xfrm>
            <a:off x="443412" y="4903884"/>
            <a:ext cx="2197634" cy="157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FDFF66-D4B4-76B1-65FD-7C8DE7498ACD}"/>
              </a:ext>
            </a:extLst>
          </p:cNvPr>
          <p:cNvSpPr/>
          <p:nvPr/>
        </p:nvSpPr>
        <p:spPr>
          <a:xfrm>
            <a:off x="2996774" y="4903884"/>
            <a:ext cx="2197634" cy="157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D12A84-D9DB-CDB7-5103-229280B479A8}"/>
              </a:ext>
            </a:extLst>
          </p:cNvPr>
          <p:cNvSpPr/>
          <p:nvPr/>
        </p:nvSpPr>
        <p:spPr>
          <a:xfrm>
            <a:off x="5550136" y="4903884"/>
            <a:ext cx="2197634" cy="157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9C6FA-B325-4066-F63A-9665F9C72FBD}"/>
              </a:ext>
            </a:extLst>
          </p:cNvPr>
          <p:cNvSpPr txBox="1"/>
          <p:nvPr/>
        </p:nvSpPr>
        <p:spPr>
          <a:xfrm>
            <a:off x="443412" y="4087906"/>
            <a:ext cx="369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프로젝트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702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48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KDP-48</dc:creator>
  <cp:lastModifiedBy>KDP-48</cp:lastModifiedBy>
  <cp:revision>10</cp:revision>
  <dcterms:created xsi:type="dcterms:W3CDTF">2023-07-27T04:56:53Z</dcterms:created>
  <dcterms:modified xsi:type="dcterms:W3CDTF">2023-11-03T00:13:45Z</dcterms:modified>
</cp:coreProperties>
</file>