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70" r:id="rId4"/>
    <p:sldId id="260" r:id="rId5"/>
    <p:sldId id="263" r:id="rId6"/>
    <p:sldId id="262" r:id="rId7"/>
    <p:sldId id="266" r:id="rId8"/>
    <p:sldId id="265" r:id="rId9"/>
    <p:sldId id="268"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2970"/>
    <a:srgbClr val="1D9940"/>
    <a:srgbClr val="179CB0"/>
    <a:srgbClr val="076B7A"/>
    <a:srgbClr val="1476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2899AE-1AC6-4257-9FAC-7DDE668AE0F9}" v="671" dt="2021-10-15T21:30:10.165"/>
    <p1510:client id="{208F72DB-6BB8-29BF-12CE-AC15F7168CD5}" v="9" dt="2021-10-15T23:34:51.003"/>
    <p1510:client id="{376B6CC9-A926-EAEA-8ACF-67A1CA2BB042}" v="595" dt="2021-10-16T06:28:24.140"/>
    <p1510:client id="{BF185D0E-F26E-D63B-C245-A21CB33169B4}" v="1352" dt="2021-10-16T02:06:23.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Tsung-Ying" userId="S::tlee426@gatech.edu::c96419d0-9760-4f69-bdfe-75c3f0f0bd9f" providerId="AD" clId="Web-{208F72DB-6BB8-29BF-12CE-AC15F7168CD5}"/>
    <pc:docChg chg="modSld">
      <pc:chgData name="Lee, Tsung-Ying" userId="S::tlee426@gatech.edu::c96419d0-9760-4f69-bdfe-75c3f0f0bd9f" providerId="AD" clId="Web-{208F72DB-6BB8-29BF-12CE-AC15F7168CD5}" dt="2021-10-15T23:34:49.909" v="7"/>
      <pc:docMkLst>
        <pc:docMk/>
      </pc:docMkLst>
      <pc:sldChg chg="addSp delSp modSp mod setBg addAnim delAnim">
        <pc:chgData name="Lee, Tsung-Ying" userId="S::tlee426@gatech.edu::c96419d0-9760-4f69-bdfe-75c3f0f0bd9f" providerId="AD" clId="Web-{208F72DB-6BB8-29BF-12CE-AC15F7168CD5}" dt="2021-10-15T23:34:49.909" v="7"/>
        <pc:sldMkLst>
          <pc:docMk/>
          <pc:sldMk cId="109857222" sldId="256"/>
        </pc:sldMkLst>
        <pc:spChg chg="mod">
          <ac:chgData name="Lee, Tsung-Ying" userId="S::tlee426@gatech.edu::c96419d0-9760-4f69-bdfe-75c3f0f0bd9f" providerId="AD" clId="Web-{208F72DB-6BB8-29BF-12CE-AC15F7168CD5}" dt="2021-10-15T23:34:49.909" v="7"/>
          <ac:spMkLst>
            <pc:docMk/>
            <pc:sldMk cId="109857222" sldId="256"/>
            <ac:spMk id="2" creationId="{00000000-0000-0000-0000-000000000000}"/>
          </ac:spMkLst>
        </pc:spChg>
        <pc:spChg chg="mod">
          <ac:chgData name="Lee, Tsung-Ying" userId="S::tlee426@gatech.edu::c96419d0-9760-4f69-bdfe-75c3f0f0bd9f" providerId="AD" clId="Web-{208F72DB-6BB8-29BF-12CE-AC15F7168CD5}" dt="2021-10-15T23:34:49.909" v="7"/>
          <ac:spMkLst>
            <pc:docMk/>
            <pc:sldMk cId="109857222" sldId="256"/>
            <ac:spMk id="3" creationId="{00000000-0000-0000-0000-000000000000}"/>
          </ac:spMkLst>
        </pc:spChg>
        <pc:spChg chg="add del">
          <ac:chgData name="Lee, Tsung-Ying" userId="S::tlee426@gatech.edu::c96419d0-9760-4f69-bdfe-75c3f0f0bd9f" providerId="AD" clId="Web-{208F72DB-6BB8-29BF-12CE-AC15F7168CD5}" dt="2021-10-15T23:34:49.909" v="7"/>
          <ac:spMkLst>
            <pc:docMk/>
            <pc:sldMk cId="109857222" sldId="256"/>
            <ac:spMk id="9" creationId="{FFD48BC7-DC40-47DE-87EE-9F4B6ECB9ABB}"/>
          </ac:spMkLst>
        </pc:spChg>
        <pc:spChg chg="add del">
          <ac:chgData name="Lee, Tsung-Ying" userId="S::tlee426@gatech.edu::c96419d0-9760-4f69-bdfe-75c3f0f0bd9f" providerId="AD" clId="Web-{208F72DB-6BB8-29BF-12CE-AC15F7168CD5}" dt="2021-10-15T23:34:49.909" v="7"/>
          <ac:spMkLst>
            <pc:docMk/>
            <pc:sldMk cId="109857222" sldId="256"/>
            <ac:spMk id="11" creationId="{E502BBC7-2C76-46F3-BC24-5985BC13DB88}"/>
          </ac:spMkLst>
        </pc:spChg>
        <pc:spChg chg="add del">
          <ac:chgData name="Lee, Tsung-Ying" userId="S::tlee426@gatech.edu::c96419d0-9760-4f69-bdfe-75c3f0f0bd9f" providerId="AD" clId="Web-{208F72DB-6BB8-29BF-12CE-AC15F7168CD5}" dt="2021-10-15T23:34:49.909" v="7"/>
          <ac:spMkLst>
            <pc:docMk/>
            <pc:sldMk cId="109857222" sldId="256"/>
            <ac:spMk id="13" creationId="{C7F28D52-2A5F-4D23-81AE-7CB8B591C7AF}"/>
          </ac:spMkLst>
        </pc:spChg>
        <pc:spChg chg="add del">
          <ac:chgData name="Lee, Tsung-Ying" userId="S::tlee426@gatech.edu::c96419d0-9760-4f69-bdfe-75c3f0f0bd9f" providerId="AD" clId="Web-{208F72DB-6BB8-29BF-12CE-AC15F7168CD5}" dt="2021-10-15T23:34:49.909" v="7"/>
          <ac:spMkLst>
            <pc:docMk/>
            <pc:sldMk cId="109857222" sldId="256"/>
            <ac:spMk id="15" creationId="{3629484E-3792-4B3D-89AD-7C8A1ED0E0D4}"/>
          </ac:spMkLst>
        </pc:spChg>
      </pc:sldChg>
    </pc:docChg>
  </pc:docChgLst>
  <pc:docChgLst>
    <pc:chgData name="Lee, Tsung-Ying" userId="S::tlee426@gatech.edu::c96419d0-9760-4f69-bdfe-75c3f0f0bd9f" providerId="AD" clId="Web-{376B6CC9-A926-EAEA-8ACF-67A1CA2BB042}"/>
    <pc:docChg chg="addSld delSld modSld sldOrd">
      <pc:chgData name="Lee, Tsung-Ying" userId="S::tlee426@gatech.edu::c96419d0-9760-4f69-bdfe-75c3f0f0bd9f" providerId="AD" clId="Web-{376B6CC9-A926-EAEA-8ACF-67A1CA2BB042}" dt="2021-10-16T06:28:59.048" v="2777"/>
      <pc:docMkLst>
        <pc:docMk/>
      </pc:docMkLst>
      <pc:sldChg chg="addSp delSp modSp mod setBg addAnim delAnim modAnim">
        <pc:chgData name="Lee, Tsung-Ying" userId="S::tlee426@gatech.edu::c96419d0-9760-4f69-bdfe-75c3f0f0bd9f" providerId="AD" clId="Web-{376B6CC9-A926-EAEA-8ACF-67A1CA2BB042}" dt="2021-10-16T02:14:14.028" v="2679"/>
        <pc:sldMkLst>
          <pc:docMk/>
          <pc:sldMk cId="109857222" sldId="256"/>
        </pc:sldMkLst>
        <pc:spChg chg="mod">
          <ac:chgData name="Lee, Tsung-Ying" userId="S::tlee426@gatech.edu::c96419d0-9760-4f69-bdfe-75c3f0f0bd9f" providerId="AD" clId="Web-{376B6CC9-A926-EAEA-8ACF-67A1CA2BB042}" dt="2021-10-16T00:03:36.807" v="843" actId="14100"/>
          <ac:spMkLst>
            <pc:docMk/>
            <pc:sldMk cId="109857222" sldId="256"/>
            <ac:spMk id="2" creationId="{00000000-0000-0000-0000-000000000000}"/>
          </ac:spMkLst>
        </pc:spChg>
        <pc:spChg chg="mod">
          <ac:chgData name="Lee, Tsung-Ying" userId="S::tlee426@gatech.edu::c96419d0-9760-4f69-bdfe-75c3f0f0bd9f" providerId="AD" clId="Web-{376B6CC9-A926-EAEA-8ACF-67A1CA2BB042}" dt="2021-10-16T00:14:49.670" v="883" actId="20577"/>
          <ac:spMkLst>
            <pc:docMk/>
            <pc:sldMk cId="109857222" sldId="256"/>
            <ac:spMk id="3" creationId="{00000000-0000-0000-0000-000000000000}"/>
          </ac:spMkLst>
        </pc:spChg>
        <pc:spChg chg="add">
          <ac:chgData name="Lee, Tsung-Ying" userId="S::tlee426@gatech.edu::c96419d0-9760-4f69-bdfe-75c3f0f0bd9f" providerId="AD" clId="Web-{376B6CC9-A926-EAEA-8ACF-67A1CA2BB042}" dt="2021-10-15T23:41:16.774" v="11"/>
          <ac:spMkLst>
            <pc:docMk/>
            <pc:sldMk cId="109857222" sldId="256"/>
            <ac:spMk id="12" creationId="{6F5A5072-7B47-4D32-B52A-4EBBF590B8A5}"/>
          </ac:spMkLst>
        </pc:spChg>
        <pc:spChg chg="add">
          <ac:chgData name="Lee, Tsung-Ying" userId="S::tlee426@gatech.edu::c96419d0-9760-4f69-bdfe-75c3f0f0bd9f" providerId="AD" clId="Web-{376B6CC9-A926-EAEA-8ACF-67A1CA2BB042}" dt="2021-10-15T23:41:16.774" v="11"/>
          <ac:spMkLst>
            <pc:docMk/>
            <pc:sldMk cId="109857222" sldId="256"/>
            <ac:spMk id="14" creationId="{9715DAF0-AE1B-46C9-8A6B-DB2AA05AB91D}"/>
          </ac:spMkLst>
        </pc:spChg>
        <pc:spChg chg="add">
          <ac:chgData name="Lee, Tsung-Ying" userId="S::tlee426@gatech.edu::c96419d0-9760-4f69-bdfe-75c3f0f0bd9f" providerId="AD" clId="Web-{376B6CC9-A926-EAEA-8ACF-67A1CA2BB042}" dt="2021-10-15T23:41:16.774" v="11"/>
          <ac:spMkLst>
            <pc:docMk/>
            <pc:sldMk cId="109857222" sldId="256"/>
            <ac:spMk id="16" creationId="{6016219D-510E-4184-9090-6D5578A87BD1}"/>
          </ac:spMkLst>
        </pc:spChg>
        <pc:spChg chg="add">
          <ac:chgData name="Lee, Tsung-Ying" userId="S::tlee426@gatech.edu::c96419d0-9760-4f69-bdfe-75c3f0f0bd9f" providerId="AD" clId="Web-{376B6CC9-A926-EAEA-8ACF-67A1CA2BB042}" dt="2021-10-15T23:41:16.774" v="11"/>
          <ac:spMkLst>
            <pc:docMk/>
            <pc:sldMk cId="109857222" sldId="256"/>
            <ac:spMk id="18" creationId="{AFF4A713-7B75-4B21-90D7-5AB19547C728}"/>
          </ac:spMkLst>
        </pc:spChg>
        <pc:spChg chg="add">
          <ac:chgData name="Lee, Tsung-Ying" userId="S::tlee426@gatech.edu::c96419d0-9760-4f69-bdfe-75c3f0f0bd9f" providerId="AD" clId="Web-{376B6CC9-A926-EAEA-8ACF-67A1CA2BB042}" dt="2021-10-15T23:41:16.774" v="11"/>
          <ac:spMkLst>
            <pc:docMk/>
            <pc:sldMk cId="109857222" sldId="256"/>
            <ac:spMk id="20" creationId="{DC631C0B-6DA6-4E57-8231-CE32B3434A7E}"/>
          </ac:spMkLst>
        </pc:spChg>
        <pc:spChg chg="add">
          <ac:chgData name="Lee, Tsung-Ying" userId="S::tlee426@gatech.edu::c96419d0-9760-4f69-bdfe-75c3f0f0bd9f" providerId="AD" clId="Web-{376B6CC9-A926-EAEA-8ACF-67A1CA2BB042}" dt="2021-10-15T23:41:16.774" v="11"/>
          <ac:spMkLst>
            <pc:docMk/>
            <pc:sldMk cId="109857222" sldId="256"/>
            <ac:spMk id="21" creationId="{C29501E6-A978-4A61-9689-9085AF97A53A}"/>
          </ac:spMkLst>
        </pc:spChg>
        <pc:cxnChg chg="del mod">
          <ac:chgData name="Lee, Tsung-Ying" userId="S::tlee426@gatech.edu::c96419d0-9760-4f69-bdfe-75c3f0f0bd9f" providerId="AD" clId="Web-{376B6CC9-A926-EAEA-8ACF-67A1CA2BB042}" dt="2021-10-16T00:03:53.776" v="844"/>
          <ac:cxnSpMkLst>
            <pc:docMk/>
            <pc:sldMk cId="109857222" sldId="256"/>
            <ac:cxnSpMk id="4" creationId="{8C21CDE7-469D-4C09-8076-0234845EEE65}"/>
          </ac:cxnSpMkLst>
        </pc:cxnChg>
      </pc:sldChg>
      <pc:sldChg chg="addSp delSp modSp mod setBg modNotes">
        <pc:chgData name="Lee, Tsung-Ying" userId="S::tlee426@gatech.edu::c96419d0-9760-4f69-bdfe-75c3f0f0bd9f" providerId="AD" clId="Web-{376B6CC9-A926-EAEA-8ACF-67A1CA2BB042}" dt="2021-10-16T02:02:53.681" v="2611"/>
        <pc:sldMkLst>
          <pc:docMk/>
          <pc:sldMk cId="2525176933" sldId="258"/>
        </pc:sldMkLst>
        <pc:spChg chg="mod">
          <ac:chgData name="Lee, Tsung-Ying" userId="S::tlee426@gatech.edu::c96419d0-9760-4f69-bdfe-75c3f0f0bd9f" providerId="AD" clId="Web-{376B6CC9-A926-EAEA-8ACF-67A1CA2BB042}" dt="2021-10-15T23:44:14.404" v="31" actId="20577"/>
          <ac:spMkLst>
            <pc:docMk/>
            <pc:sldMk cId="2525176933" sldId="258"/>
            <ac:spMk id="2" creationId="{0B3C10D1-20C3-40DC-A887-D80A2803579A}"/>
          </ac:spMkLst>
        </pc:spChg>
        <pc:spChg chg="mod">
          <ac:chgData name="Lee, Tsung-Ying" userId="S::tlee426@gatech.edu::c96419d0-9760-4f69-bdfe-75c3f0f0bd9f" providerId="AD" clId="Web-{376B6CC9-A926-EAEA-8ACF-67A1CA2BB042}" dt="2021-10-16T00:05:17.778" v="846" actId="1076"/>
          <ac:spMkLst>
            <pc:docMk/>
            <pc:sldMk cId="2525176933" sldId="258"/>
            <ac:spMk id="3" creationId="{9EB67C6A-188B-4AE6-ABBE-A75394683E53}"/>
          </ac:spMkLst>
        </pc:spChg>
        <pc:spChg chg="add">
          <ac:chgData name="Lee, Tsung-Ying" userId="S::tlee426@gatech.edu::c96419d0-9760-4f69-bdfe-75c3f0f0bd9f" providerId="AD" clId="Web-{376B6CC9-A926-EAEA-8ACF-67A1CA2BB042}" dt="2021-10-15T23:43:59.825" v="29"/>
          <ac:spMkLst>
            <pc:docMk/>
            <pc:sldMk cId="2525176933" sldId="258"/>
            <ac:spMk id="8" creationId="{09588DA8-065E-4F6F-8EFD-43104AB2E0CF}"/>
          </ac:spMkLst>
        </pc:spChg>
        <pc:spChg chg="add">
          <ac:chgData name="Lee, Tsung-Ying" userId="S::tlee426@gatech.edu::c96419d0-9760-4f69-bdfe-75c3f0f0bd9f" providerId="AD" clId="Web-{376B6CC9-A926-EAEA-8ACF-67A1CA2BB042}" dt="2021-10-15T23:43:59.825" v="29"/>
          <ac:spMkLst>
            <pc:docMk/>
            <pc:sldMk cId="2525176933" sldId="258"/>
            <ac:spMk id="10" creationId="{C4285719-470E-454C-AF62-8323075F1F5B}"/>
          </ac:spMkLst>
        </pc:spChg>
        <pc:spChg chg="add">
          <ac:chgData name="Lee, Tsung-Ying" userId="S::tlee426@gatech.edu::c96419d0-9760-4f69-bdfe-75c3f0f0bd9f" providerId="AD" clId="Web-{376B6CC9-A926-EAEA-8ACF-67A1CA2BB042}" dt="2021-10-15T23:43:59.825" v="29"/>
          <ac:spMkLst>
            <pc:docMk/>
            <pc:sldMk cId="2525176933" sldId="258"/>
            <ac:spMk id="12" creationId="{CD9FE4EF-C4D8-49A0-B2FF-81D8DB7D8A24}"/>
          </ac:spMkLst>
        </pc:spChg>
        <pc:spChg chg="add">
          <ac:chgData name="Lee, Tsung-Ying" userId="S::tlee426@gatech.edu::c96419d0-9760-4f69-bdfe-75c3f0f0bd9f" providerId="AD" clId="Web-{376B6CC9-A926-EAEA-8ACF-67A1CA2BB042}" dt="2021-10-15T23:43:59.825" v="29"/>
          <ac:spMkLst>
            <pc:docMk/>
            <pc:sldMk cId="2525176933" sldId="258"/>
            <ac:spMk id="14" creationId="{4300840D-0A0B-4512-BACA-B439D5B9C57C}"/>
          </ac:spMkLst>
        </pc:spChg>
        <pc:spChg chg="add">
          <ac:chgData name="Lee, Tsung-Ying" userId="S::tlee426@gatech.edu::c96419d0-9760-4f69-bdfe-75c3f0f0bd9f" providerId="AD" clId="Web-{376B6CC9-A926-EAEA-8ACF-67A1CA2BB042}" dt="2021-10-15T23:43:59.825" v="29"/>
          <ac:spMkLst>
            <pc:docMk/>
            <pc:sldMk cId="2525176933" sldId="258"/>
            <ac:spMk id="16" creationId="{D2B78728-A580-49A7-84F9-6EF6F583ADE0}"/>
          </ac:spMkLst>
        </pc:spChg>
        <pc:spChg chg="add">
          <ac:chgData name="Lee, Tsung-Ying" userId="S::tlee426@gatech.edu::c96419d0-9760-4f69-bdfe-75c3f0f0bd9f" providerId="AD" clId="Web-{376B6CC9-A926-EAEA-8ACF-67A1CA2BB042}" dt="2021-10-15T23:43:59.825" v="29"/>
          <ac:spMkLst>
            <pc:docMk/>
            <pc:sldMk cId="2525176933" sldId="258"/>
            <ac:spMk id="18" creationId="{38FAA1A1-D861-433F-88FA-1E9D6FD31D11}"/>
          </ac:spMkLst>
        </pc:spChg>
        <pc:spChg chg="add">
          <ac:chgData name="Lee, Tsung-Ying" userId="S::tlee426@gatech.edu::c96419d0-9760-4f69-bdfe-75c3f0f0bd9f" providerId="AD" clId="Web-{376B6CC9-A926-EAEA-8ACF-67A1CA2BB042}" dt="2021-10-15T23:43:59.825" v="29"/>
          <ac:spMkLst>
            <pc:docMk/>
            <pc:sldMk cId="2525176933" sldId="258"/>
            <ac:spMk id="20" creationId="{8D71EDA1-87BF-4D5D-AB79-F346FD19278A}"/>
          </ac:spMkLst>
        </pc:spChg>
        <pc:picChg chg="add del mod">
          <ac:chgData name="Lee, Tsung-Ying" userId="S::tlee426@gatech.edu::c96419d0-9760-4f69-bdfe-75c3f0f0bd9f" providerId="AD" clId="Web-{376B6CC9-A926-EAEA-8ACF-67A1CA2BB042}" dt="2021-10-15T23:39:03.223" v="10"/>
          <ac:picMkLst>
            <pc:docMk/>
            <pc:sldMk cId="2525176933" sldId="258"/>
            <ac:picMk id="4" creationId="{9E2BD124-BBF4-4DE3-BDD8-F69C2930B1DF}"/>
          </ac:picMkLst>
        </pc:picChg>
        <pc:picChg chg="add mod">
          <ac:chgData name="Lee, Tsung-Ying" userId="S::tlee426@gatech.edu::c96419d0-9760-4f69-bdfe-75c3f0f0bd9f" providerId="AD" clId="Web-{376B6CC9-A926-EAEA-8ACF-67A1CA2BB042}" dt="2021-10-16T00:10:55.225" v="880" actId="688"/>
          <ac:picMkLst>
            <pc:docMk/>
            <pc:sldMk cId="2525176933" sldId="258"/>
            <ac:picMk id="15" creationId="{851B2407-0F2F-43E4-B931-5883AE8BF810}"/>
          </ac:picMkLst>
        </pc:picChg>
      </pc:sldChg>
      <pc:sldChg chg="del">
        <pc:chgData name="Lee, Tsung-Ying" userId="S::tlee426@gatech.edu::c96419d0-9760-4f69-bdfe-75c3f0f0bd9f" providerId="AD" clId="Web-{376B6CC9-A926-EAEA-8ACF-67A1CA2BB042}" dt="2021-10-15T23:49:12.714" v="71"/>
        <pc:sldMkLst>
          <pc:docMk/>
          <pc:sldMk cId="802484542" sldId="259"/>
        </pc:sldMkLst>
      </pc:sldChg>
      <pc:sldChg chg="addSp delSp modSp mod setBg modNotes">
        <pc:chgData name="Lee, Tsung-Ying" userId="S::tlee426@gatech.edu::c96419d0-9760-4f69-bdfe-75c3f0f0bd9f" providerId="AD" clId="Web-{376B6CC9-A926-EAEA-8ACF-67A1CA2BB042}" dt="2021-10-16T01:50:55.583" v="2163"/>
        <pc:sldMkLst>
          <pc:docMk/>
          <pc:sldMk cId="3989377943" sldId="260"/>
        </pc:sldMkLst>
        <pc:spChg chg="mod">
          <ac:chgData name="Lee, Tsung-Ying" userId="S::tlee426@gatech.edu::c96419d0-9760-4f69-bdfe-75c3f0f0bd9f" providerId="AD" clId="Web-{376B6CC9-A926-EAEA-8ACF-67A1CA2BB042}" dt="2021-10-15T23:45:13.702" v="36" actId="20577"/>
          <ac:spMkLst>
            <pc:docMk/>
            <pc:sldMk cId="3989377943" sldId="260"/>
            <ac:spMk id="2" creationId="{52C72805-456A-400C-8F76-7923F32F88D3}"/>
          </ac:spMkLst>
        </pc:spChg>
        <pc:spChg chg="mod">
          <ac:chgData name="Lee, Tsung-Ying" userId="S::tlee426@gatech.edu::c96419d0-9760-4f69-bdfe-75c3f0f0bd9f" providerId="AD" clId="Web-{376B6CC9-A926-EAEA-8ACF-67A1CA2BB042}" dt="2021-10-16T01:49:25.096" v="2063" actId="20577"/>
          <ac:spMkLst>
            <pc:docMk/>
            <pc:sldMk cId="3989377943" sldId="260"/>
            <ac:spMk id="3" creationId="{68C22117-3C89-4262-93D0-1EA6F9BA0F81}"/>
          </ac:spMkLst>
        </pc:spChg>
        <pc:spChg chg="add">
          <ac:chgData name="Lee, Tsung-Ying" userId="S::tlee426@gatech.edu::c96419d0-9760-4f69-bdfe-75c3f0f0bd9f" providerId="AD" clId="Web-{376B6CC9-A926-EAEA-8ACF-67A1CA2BB042}" dt="2021-10-15T23:45:07.014" v="35"/>
          <ac:spMkLst>
            <pc:docMk/>
            <pc:sldMk cId="3989377943" sldId="260"/>
            <ac:spMk id="5" creationId="{09588DA8-065E-4F6F-8EFD-43104AB2E0CF}"/>
          </ac:spMkLst>
        </pc:spChg>
        <pc:spChg chg="add">
          <ac:chgData name="Lee, Tsung-Ying" userId="S::tlee426@gatech.edu::c96419d0-9760-4f69-bdfe-75c3f0f0bd9f" providerId="AD" clId="Web-{376B6CC9-A926-EAEA-8ACF-67A1CA2BB042}" dt="2021-10-15T23:45:07.014" v="35"/>
          <ac:spMkLst>
            <pc:docMk/>
            <pc:sldMk cId="3989377943" sldId="260"/>
            <ac:spMk id="6" creationId="{C4285719-470E-454C-AF62-8323075F1F5B}"/>
          </ac:spMkLst>
        </pc:spChg>
        <pc:spChg chg="add">
          <ac:chgData name="Lee, Tsung-Ying" userId="S::tlee426@gatech.edu::c96419d0-9760-4f69-bdfe-75c3f0f0bd9f" providerId="AD" clId="Web-{376B6CC9-A926-EAEA-8ACF-67A1CA2BB042}" dt="2021-10-15T23:45:07.014" v="35"/>
          <ac:spMkLst>
            <pc:docMk/>
            <pc:sldMk cId="3989377943" sldId="260"/>
            <ac:spMk id="7" creationId="{CD9FE4EF-C4D8-49A0-B2FF-81D8DB7D8A24}"/>
          </ac:spMkLst>
        </pc:spChg>
        <pc:spChg chg="add del">
          <ac:chgData name="Lee, Tsung-Ying" userId="S::tlee426@gatech.edu::c96419d0-9760-4f69-bdfe-75c3f0f0bd9f" providerId="AD" clId="Web-{376B6CC9-A926-EAEA-8ACF-67A1CA2BB042}" dt="2021-10-15T23:45:03.530" v="34"/>
          <ac:spMkLst>
            <pc:docMk/>
            <pc:sldMk cId="3989377943" sldId="260"/>
            <ac:spMk id="8" creationId="{DEE2AD96-B495-4E06-9291-B71706F728CB}"/>
          </ac:spMkLst>
        </pc:spChg>
        <pc:spChg chg="add">
          <ac:chgData name="Lee, Tsung-Ying" userId="S::tlee426@gatech.edu::c96419d0-9760-4f69-bdfe-75c3f0f0bd9f" providerId="AD" clId="Web-{376B6CC9-A926-EAEA-8ACF-67A1CA2BB042}" dt="2021-10-15T23:45:07.014" v="35"/>
          <ac:spMkLst>
            <pc:docMk/>
            <pc:sldMk cId="3989377943" sldId="260"/>
            <ac:spMk id="9" creationId="{4300840D-0A0B-4512-BACA-B439D5B9C57C}"/>
          </ac:spMkLst>
        </pc:spChg>
        <pc:spChg chg="add del">
          <ac:chgData name="Lee, Tsung-Ying" userId="S::tlee426@gatech.edu::c96419d0-9760-4f69-bdfe-75c3f0f0bd9f" providerId="AD" clId="Web-{376B6CC9-A926-EAEA-8ACF-67A1CA2BB042}" dt="2021-10-15T23:45:03.530" v="34"/>
          <ac:spMkLst>
            <pc:docMk/>
            <pc:sldMk cId="3989377943" sldId="260"/>
            <ac:spMk id="10" creationId="{53CF6D67-C5A8-4ADD-9E8E-1E38CA1D3166}"/>
          </ac:spMkLst>
        </pc:spChg>
        <pc:spChg chg="add">
          <ac:chgData name="Lee, Tsung-Ying" userId="S::tlee426@gatech.edu::c96419d0-9760-4f69-bdfe-75c3f0f0bd9f" providerId="AD" clId="Web-{376B6CC9-A926-EAEA-8ACF-67A1CA2BB042}" dt="2021-10-15T23:45:07.014" v="35"/>
          <ac:spMkLst>
            <pc:docMk/>
            <pc:sldMk cId="3989377943" sldId="260"/>
            <ac:spMk id="11" creationId="{D2B78728-A580-49A7-84F9-6EF6F583ADE0}"/>
          </ac:spMkLst>
        </pc:spChg>
        <pc:spChg chg="add del">
          <ac:chgData name="Lee, Tsung-Ying" userId="S::tlee426@gatech.edu::c96419d0-9760-4f69-bdfe-75c3f0f0bd9f" providerId="AD" clId="Web-{376B6CC9-A926-EAEA-8ACF-67A1CA2BB042}" dt="2021-10-15T23:45:03.530" v="34"/>
          <ac:spMkLst>
            <pc:docMk/>
            <pc:sldMk cId="3989377943" sldId="260"/>
            <ac:spMk id="12" creationId="{86909FA0-B515-4681-B7A8-FA281D133B94}"/>
          </ac:spMkLst>
        </pc:spChg>
        <pc:spChg chg="add">
          <ac:chgData name="Lee, Tsung-Ying" userId="S::tlee426@gatech.edu::c96419d0-9760-4f69-bdfe-75c3f0f0bd9f" providerId="AD" clId="Web-{376B6CC9-A926-EAEA-8ACF-67A1CA2BB042}" dt="2021-10-15T23:45:07.014" v="35"/>
          <ac:spMkLst>
            <pc:docMk/>
            <pc:sldMk cId="3989377943" sldId="260"/>
            <ac:spMk id="13" creationId="{38FAA1A1-D861-433F-88FA-1E9D6FD31D11}"/>
          </ac:spMkLst>
        </pc:spChg>
        <pc:spChg chg="add del">
          <ac:chgData name="Lee, Tsung-Ying" userId="S::tlee426@gatech.edu::c96419d0-9760-4f69-bdfe-75c3f0f0bd9f" providerId="AD" clId="Web-{376B6CC9-A926-EAEA-8ACF-67A1CA2BB042}" dt="2021-10-15T23:45:03.530" v="34"/>
          <ac:spMkLst>
            <pc:docMk/>
            <pc:sldMk cId="3989377943" sldId="260"/>
            <ac:spMk id="14" creationId="{21C9FE86-FCC3-4A31-AA1C-C882262B7FE7}"/>
          </ac:spMkLst>
        </pc:spChg>
        <pc:spChg chg="add del">
          <ac:chgData name="Lee, Tsung-Ying" userId="S::tlee426@gatech.edu::c96419d0-9760-4f69-bdfe-75c3f0f0bd9f" providerId="AD" clId="Web-{376B6CC9-A926-EAEA-8ACF-67A1CA2BB042}" dt="2021-10-15T23:45:03.530" v="34"/>
          <ac:spMkLst>
            <pc:docMk/>
            <pc:sldMk cId="3989377943" sldId="260"/>
            <ac:spMk id="16" creationId="{7D96243B-ECED-4B71-8E06-AE9A285EAD20}"/>
          </ac:spMkLst>
        </pc:spChg>
        <pc:spChg chg="add del">
          <ac:chgData name="Lee, Tsung-Ying" userId="S::tlee426@gatech.edu::c96419d0-9760-4f69-bdfe-75c3f0f0bd9f" providerId="AD" clId="Web-{376B6CC9-A926-EAEA-8ACF-67A1CA2BB042}" dt="2021-10-15T23:45:03.530" v="34"/>
          <ac:spMkLst>
            <pc:docMk/>
            <pc:sldMk cId="3989377943" sldId="260"/>
            <ac:spMk id="18" creationId="{A09989E4-EFDC-4A90-A633-E0525FB4139E}"/>
          </ac:spMkLst>
        </pc:spChg>
        <pc:spChg chg="add">
          <ac:chgData name="Lee, Tsung-Ying" userId="S::tlee426@gatech.edu::c96419d0-9760-4f69-bdfe-75c3f0f0bd9f" providerId="AD" clId="Web-{376B6CC9-A926-EAEA-8ACF-67A1CA2BB042}" dt="2021-10-15T23:45:07.014" v="35"/>
          <ac:spMkLst>
            <pc:docMk/>
            <pc:sldMk cId="3989377943" sldId="260"/>
            <ac:spMk id="20" creationId="{8D71EDA1-87BF-4D5D-AB79-F346FD19278A}"/>
          </ac:spMkLst>
        </pc:spChg>
        <pc:picChg chg="add mod">
          <ac:chgData name="Lee, Tsung-Ying" userId="S::tlee426@gatech.edu::c96419d0-9760-4f69-bdfe-75c3f0f0bd9f" providerId="AD" clId="Web-{376B6CC9-A926-EAEA-8ACF-67A1CA2BB042}" dt="2021-10-16T01:25:52.416" v="1784" actId="1076"/>
          <ac:picMkLst>
            <pc:docMk/>
            <pc:sldMk cId="3989377943" sldId="260"/>
            <ac:picMk id="4" creationId="{A4BD211B-C6EC-48A4-BE3E-672AA9B7D064}"/>
          </ac:picMkLst>
        </pc:picChg>
      </pc:sldChg>
      <pc:sldChg chg="del">
        <pc:chgData name="Lee, Tsung-Ying" userId="S::tlee426@gatech.edu::c96419d0-9760-4f69-bdfe-75c3f0f0bd9f" providerId="AD" clId="Web-{376B6CC9-A926-EAEA-8ACF-67A1CA2BB042}" dt="2021-10-15T23:51:58.953" v="106"/>
        <pc:sldMkLst>
          <pc:docMk/>
          <pc:sldMk cId="2094831011" sldId="261"/>
        </pc:sldMkLst>
      </pc:sldChg>
      <pc:sldChg chg="modSp modNotes">
        <pc:chgData name="Lee, Tsung-Ying" userId="S::tlee426@gatech.edu::c96419d0-9760-4f69-bdfe-75c3f0f0bd9f" providerId="AD" clId="Web-{376B6CC9-A926-EAEA-8ACF-67A1CA2BB042}" dt="2021-10-16T01:57:15.390" v="2413"/>
        <pc:sldMkLst>
          <pc:docMk/>
          <pc:sldMk cId="2540079982" sldId="262"/>
        </pc:sldMkLst>
        <pc:spChg chg="mod">
          <ac:chgData name="Lee, Tsung-Ying" userId="S::tlee426@gatech.edu::c96419d0-9760-4f69-bdfe-75c3f0f0bd9f" providerId="AD" clId="Web-{376B6CC9-A926-EAEA-8ACF-67A1CA2BB042}" dt="2021-10-15T23:52:45.548" v="110" actId="20577"/>
          <ac:spMkLst>
            <pc:docMk/>
            <pc:sldMk cId="2540079982" sldId="262"/>
            <ac:spMk id="2" creationId="{52C72805-456A-400C-8F76-7923F32F88D3}"/>
          </ac:spMkLst>
        </pc:spChg>
        <pc:spChg chg="mod">
          <ac:chgData name="Lee, Tsung-Ying" userId="S::tlee426@gatech.edu::c96419d0-9760-4f69-bdfe-75c3f0f0bd9f" providerId="AD" clId="Web-{376B6CC9-A926-EAEA-8ACF-67A1CA2BB042}" dt="2021-10-15T23:53:27.850" v="118" actId="20577"/>
          <ac:spMkLst>
            <pc:docMk/>
            <pc:sldMk cId="2540079982" sldId="262"/>
            <ac:spMk id="3" creationId="{68C22117-3C89-4262-93D0-1EA6F9BA0F81}"/>
          </ac:spMkLst>
        </pc:spChg>
      </pc:sldChg>
      <pc:sldChg chg="addSp delSp modSp mod setBg modNotes">
        <pc:chgData name="Lee, Tsung-Ying" userId="S::tlee426@gatech.edu::c96419d0-9760-4f69-bdfe-75c3f0f0bd9f" providerId="AD" clId="Web-{376B6CC9-A926-EAEA-8ACF-67A1CA2BB042}" dt="2021-10-16T02:06:14.452" v="2643"/>
        <pc:sldMkLst>
          <pc:docMk/>
          <pc:sldMk cId="2839663371" sldId="263"/>
        </pc:sldMkLst>
        <pc:spChg chg="mod">
          <ac:chgData name="Lee, Tsung-Ying" userId="S::tlee426@gatech.edu::c96419d0-9760-4f69-bdfe-75c3f0f0bd9f" providerId="AD" clId="Web-{376B6CC9-A926-EAEA-8ACF-67A1CA2BB042}" dt="2021-10-15T23:52:16.313" v="107" actId="20577"/>
          <ac:spMkLst>
            <pc:docMk/>
            <pc:sldMk cId="2839663371" sldId="263"/>
            <ac:spMk id="2" creationId="{52C72805-456A-400C-8F76-7923F32F88D3}"/>
          </ac:spMkLst>
        </pc:spChg>
        <pc:spChg chg="mod">
          <ac:chgData name="Lee, Tsung-Ying" userId="S::tlee426@gatech.edu::c96419d0-9760-4f69-bdfe-75c3f0f0bd9f" providerId="AD" clId="Web-{376B6CC9-A926-EAEA-8ACF-67A1CA2BB042}" dt="2021-10-16T01:26:49.730" v="1802" actId="20577"/>
          <ac:spMkLst>
            <pc:docMk/>
            <pc:sldMk cId="2839663371" sldId="263"/>
            <ac:spMk id="3" creationId="{68C22117-3C89-4262-93D0-1EA6F9BA0F81}"/>
          </ac:spMkLst>
        </pc:spChg>
        <pc:spChg chg="add">
          <ac:chgData name="Lee, Tsung-Ying" userId="S::tlee426@gatech.edu::c96419d0-9760-4f69-bdfe-75c3f0f0bd9f" providerId="AD" clId="Web-{376B6CC9-A926-EAEA-8ACF-67A1CA2BB042}" dt="2021-10-15T23:46:24.642" v="43"/>
          <ac:spMkLst>
            <pc:docMk/>
            <pc:sldMk cId="2839663371" sldId="263"/>
            <ac:spMk id="8" creationId="{1B15ED52-F352-441B-82BF-E0EA34836D08}"/>
          </ac:spMkLst>
        </pc:spChg>
        <pc:spChg chg="add">
          <ac:chgData name="Lee, Tsung-Ying" userId="S::tlee426@gatech.edu::c96419d0-9760-4f69-bdfe-75c3f0f0bd9f" providerId="AD" clId="Web-{376B6CC9-A926-EAEA-8ACF-67A1CA2BB042}" dt="2021-10-15T23:46:24.642" v="43"/>
          <ac:spMkLst>
            <pc:docMk/>
            <pc:sldMk cId="2839663371" sldId="263"/>
            <ac:spMk id="10" creationId="{3B2E3793-BFE6-45A2-9B7B-E18844431C99}"/>
          </ac:spMkLst>
        </pc:spChg>
        <pc:spChg chg="add">
          <ac:chgData name="Lee, Tsung-Ying" userId="S::tlee426@gatech.edu::c96419d0-9760-4f69-bdfe-75c3f0f0bd9f" providerId="AD" clId="Web-{376B6CC9-A926-EAEA-8ACF-67A1CA2BB042}" dt="2021-10-15T23:46:24.642" v="43"/>
          <ac:spMkLst>
            <pc:docMk/>
            <pc:sldMk cId="2839663371" sldId="263"/>
            <ac:spMk id="12" creationId="{BC4C4868-CB8F-4AF9-9CDB-8108F2C19B67}"/>
          </ac:spMkLst>
        </pc:spChg>
        <pc:spChg chg="add">
          <ac:chgData name="Lee, Tsung-Ying" userId="S::tlee426@gatech.edu::c96419d0-9760-4f69-bdfe-75c3f0f0bd9f" providerId="AD" clId="Web-{376B6CC9-A926-EAEA-8ACF-67A1CA2BB042}" dt="2021-10-15T23:46:24.642" v="43"/>
          <ac:spMkLst>
            <pc:docMk/>
            <pc:sldMk cId="2839663371" sldId="263"/>
            <ac:spMk id="14" creationId="{375E0459-6403-40CD-989D-56A4407CA12E}"/>
          </ac:spMkLst>
        </pc:spChg>
        <pc:spChg chg="add">
          <ac:chgData name="Lee, Tsung-Ying" userId="S::tlee426@gatech.edu::c96419d0-9760-4f69-bdfe-75c3f0f0bd9f" providerId="AD" clId="Web-{376B6CC9-A926-EAEA-8ACF-67A1CA2BB042}" dt="2021-10-15T23:46:24.642" v="43"/>
          <ac:spMkLst>
            <pc:docMk/>
            <pc:sldMk cId="2839663371" sldId="263"/>
            <ac:spMk id="16" creationId="{53E5B1A8-3AC9-4BD1-9BBC-78CA94F2D1BA}"/>
          </ac:spMkLst>
        </pc:spChg>
        <pc:picChg chg="add del mod">
          <ac:chgData name="Lee, Tsung-Ying" userId="S::tlee426@gatech.edu::c96419d0-9760-4f69-bdfe-75c3f0f0bd9f" providerId="AD" clId="Web-{376B6CC9-A926-EAEA-8ACF-67A1CA2BB042}" dt="2021-10-16T00:08:22.393" v="857"/>
          <ac:picMkLst>
            <pc:docMk/>
            <pc:sldMk cId="2839663371" sldId="263"/>
            <ac:picMk id="4" creationId="{A36CC4ED-27BD-42AE-958B-D83DF8804BD2}"/>
          </ac:picMkLst>
        </pc:picChg>
        <pc:picChg chg="add mod">
          <ac:chgData name="Lee, Tsung-Ying" userId="S::tlee426@gatech.edu::c96419d0-9760-4f69-bdfe-75c3f0f0bd9f" providerId="AD" clId="Web-{376B6CC9-A926-EAEA-8ACF-67A1CA2BB042}" dt="2021-10-16T00:10:19.349" v="872" actId="1076"/>
          <ac:picMkLst>
            <pc:docMk/>
            <pc:sldMk cId="2839663371" sldId="263"/>
            <ac:picMk id="5" creationId="{F482BAD5-4A79-4A45-8745-5454714C13B1}"/>
          </ac:picMkLst>
        </pc:picChg>
      </pc:sldChg>
      <pc:sldChg chg="modSp ord modNotes">
        <pc:chgData name="Lee, Tsung-Ying" userId="S::tlee426@gatech.edu::c96419d0-9760-4f69-bdfe-75c3f0f0bd9f" providerId="AD" clId="Web-{376B6CC9-A926-EAEA-8ACF-67A1CA2BB042}" dt="2021-10-16T06:26:25.683" v="2743"/>
        <pc:sldMkLst>
          <pc:docMk/>
          <pc:sldMk cId="1471930503" sldId="265"/>
        </pc:sldMkLst>
        <pc:spChg chg="mod">
          <ac:chgData name="Lee, Tsung-Ying" userId="S::tlee426@gatech.edu::c96419d0-9760-4f69-bdfe-75c3f0f0bd9f" providerId="AD" clId="Web-{376B6CC9-A926-EAEA-8ACF-67A1CA2BB042}" dt="2021-10-16T00:13:15.792" v="881" actId="20577"/>
          <ac:spMkLst>
            <pc:docMk/>
            <pc:sldMk cId="1471930503" sldId="265"/>
            <ac:spMk id="2" creationId="{52C72805-456A-400C-8F76-7923F32F88D3}"/>
          </ac:spMkLst>
        </pc:spChg>
        <pc:graphicFrameChg chg="modGraphic">
          <ac:chgData name="Lee, Tsung-Ying" userId="S::tlee426@gatech.edu::c96419d0-9760-4f69-bdfe-75c3f0f0bd9f" providerId="AD" clId="Web-{376B6CC9-A926-EAEA-8ACF-67A1CA2BB042}" dt="2021-10-16T01:27:18.481" v="1804"/>
          <ac:graphicFrameMkLst>
            <pc:docMk/>
            <pc:sldMk cId="1471930503" sldId="265"/>
            <ac:graphicFrameMk id="24" creationId="{9B4BD8C1-75FC-4449-8593-B94EA9E43DAB}"/>
          </ac:graphicFrameMkLst>
        </pc:graphicFrameChg>
      </pc:sldChg>
      <pc:sldChg chg="modSp modNotes">
        <pc:chgData name="Lee, Tsung-Ying" userId="S::tlee426@gatech.edu::c96419d0-9760-4f69-bdfe-75c3f0f0bd9f" providerId="AD" clId="Web-{376B6CC9-A926-EAEA-8ACF-67A1CA2BB042}" dt="2021-10-16T02:10:35.428" v="2661"/>
        <pc:sldMkLst>
          <pc:docMk/>
          <pc:sldMk cId="4142293627" sldId="266"/>
        </pc:sldMkLst>
        <pc:spChg chg="mod">
          <ac:chgData name="Lee, Tsung-Ying" userId="S::tlee426@gatech.edu::c96419d0-9760-4f69-bdfe-75c3f0f0bd9f" providerId="AD" clId="Web-{376B6CC9-A926-EAEA-8ACF-67A1CA2BB042}" dt="2021-10-15T23:53:03.783" v="113" actId="20577"/>
          <ac:spMkLst>
            <pc:docMk/>
            <pc:sldMk cId="4142293627" sldId="266"/>
            <ac:spMk id="2" creationId="{52C72805-456A-400C-8F76-7923F32F88D3}"/>
          </ac:spMkLst>
        </pc:spChg>
        <pc:spChg chg="mod">
          <ac:chgData name="Lee, Tsung-Ying" userId="S::tlee426@gatech.edu::c96419d0-9760-4f69-bdfe-75c3f0f0bd9f" providerId="AD" clId="Web-{376B6CC9-A926-EAEA-8ACF-67A1CA2BB042}" dt="2021-10-15T23:53:15.986" v="116" actId="20577"/>
          <ac:spMkLst>
            <pc:docMk/>
            <pc:sldMk cId="4142293627" sldId="266"/>
            <ac:spMk id="3" creationId="{68C22117-3C89-4262-93D0-1EA6F9BA0F81}"/>
          </ac:spMkLst>
        </pc:spChg>
      </pc:sldChg>
      <pc:sldChg chg="add del replId">
        <pc:chgData name="Lee, Tsung-Ying" userId="S::tlee426@gatech.edu::c96419d0-9760-4f69-bdfe-75c3f0f0bd9f" providerId="AD" clId="Web-{376B6CC9-A926-EAEA-8ACF-67A1CA2BB042}" dt="2021-10-15T23:46:36.611" v="45"/>
        <pc:sldMkLst>
          <pc:docMk/>
          <pc:sldMk cId="1226814699" sldId="267"/>
        </pc:sldMkLst>
      </pc:sldChg>
      <pc:sldChg chg="addSp delSp modSp add del mod replId addAnim modShow modNotes">
        <pc:chgData name="Lee, Tsung-Ying" userId="S::tlee426@gatech.edu::c96419d0-9760-4f69-bdfe-75c3f0f0bd9f" providerId="AD" clId="Web-{376B6CC9-A926-EAEA-8ACF-67A1CA2BB042}" dt="2021-10-16T02:08:26.956" v="2645"/>
        <pc:sldMkLst>
          <pc:docMk/>
          <pc:sldMk cId="4099402683" sldId="267"/>
        </pc:sldMkLst>
        <pc:spChg chg="mod">
          <ac:chgData name="Lee, Tsung-Ying" userId="S::tlee426@gatech.edu::c96419d0-9760-4f69-bdfe-75c3f0f0bd9f" providerId="AD" clId="Web-{376B6CC9-A926-EAEA-8ACF-67A1CA2BB042}" dt="2021-10-15T23:49:19.761" v="74" actId="20577"/>
          <ac:spMkLst>
            <pc:docMk/>
            <pc:sldMk cId="4099402683" sldId="267"/>
            <ac:spMk id="2" creationId="{52C72805-456A-400C-8F76-7923F32F88D3}"/>
          </ac:spMkLst>
        </pc:spChg>
        <pc:spChg chg="del">
          <ac:chgData name="Lee, Tsung-Ying" userId="S::tlee426@gatech.edu::c96419d0-9760-4f69-bdfe-75c3f0f0bd9f" providerId="AD" clId="Web-{376B6CC9-A926-EAEA-8ACF-67A1CA2BB042}" dt="2021-10-15T23:47:42.909" v="51"/>
          <ac:spMkLst>
            <pc:docMk/>
            <pc:sldMk cId="4099402683" sldId="267"/>
            <ac:spMk id="3" creationId="{68C22117-3C89-4262-93D0-1EA6F9BA0F81}"/>
          </ac:spMkLst>
        </pc:spChg>
        <pc:spChg chg="add del mod">
          <ac:chgData name="Lee, Tsung-Ying" userId="S::tlee426@gatech.edu::c96419d0-9760-4f69-bdfe-75c3f0f0bd9f" providerId="AD" clId="Web-{376B6CC9-A926-EAEA-8ACF-67A1CA2BB042}" dt="2021-10-15T23:47:47.144" v="54"/>
          <ac:spMkLst>
            <pc:docMk/>
            <pc:sldMk cId="4099402683" sldId="267"/>
            <ac:spMk id="5" creationId="{19287523-6091-4EFC-8A4B-542569E1ABAB}"/>
          </ac:spMkLst>
        </pc:spChg>
        <pc:spChg chg="add del mod">
          <ac:chgData name="Lee, Tsung-Ying" userId="S::tlee426@gatech.edu::c96419d0-9760-4f69-bdfe-75c3f0f0bd9f" providerId="AD" clId="Web-{376B6CC9-A926-EAEA-8ACF-67A1CA2BB042}" dt="2021-10-15T23:47:49.832" v="55"/>
          <ac:spMkLst>
            <pc:docMk/>
            <pc:sldMk cId="4099402683" sldId="267"/>
            <ac:spMk id="6" creationId="{A36E7F4E-AE36-4A68-8930-17E499867343}"/>
          </ac:spMkLst>
        </pc:spChg>
        <pc:spChg chg="add mod">
          <ac:chgData name="Lee, Tsung-Ying" userId="S::tlee426@gatech.edu::c96419d0-9760-4f69-bdfe-75c3f0f0bd9f" providerId="AD" clId="Web-{376B6CC9-A926-EAEA-8ACF-67A1CA2BB042}" dt="2021-10-16T01:16:14.306" v="1755" actId="14100"/>
          <ac:spMkLst>
            <pc:docMk/>
            <pc:sldMk cId="4099402683" sldId="267"/>
            <ac:spMk id="7" creationId="{3F06144C-8A39-49D3-8D80-B9A12DD32263}"/>
          </ac:spMkLst>
        </pc:spChg>
        <pc:spChg chg="add mod">
          <ac:chgData name="Lee, Tsung-Ying" userId="S::tlee426@gatech.edu::c96419d0-9760-4f69-bdfe-75c3f0f0bd9f" providerId="AD" clId="Web-{376B6CC9-A926-EAEA-8ACF-67A1CA2BB042}" dt="2021-10-15T23:48:59.010" v="69" actId="20577"/>
          <ac:spMkLst>
            <pc:docMk/>
            <pc:sldMk cId="4099402683" sldId="267"/>
            <ac:spMk id="9" creationId="{B2CB16A5-2573-49FD-B2A0-3E4E8E27E8CE}"/>
          </ac:spMkLst>
        </pc:spChg>
        <pc:spChg chg="add mod">
          <ac:chgData name="Lee, Tsung-Ying" userId="S::tlee426@gatech.edu::c96419d0-9760-4f69-bdfe-75c3f0f0bd9f" providerId="AD" clId="Web-{376B6CC9-A926-EAEA-8ACF-67A1CA2BB042}" dt="2021-10-15T23:49:05.557" v="70" actId="20577"/>
          <ac:spMkLst>
            <pc:docMk/>
            <pc:sldMk cId="4099402683" sldId="267"/>
            <ac:spMk id="11" creationId="{7B2F4272-134E-4EB5-92CC-1D9A5754143C}"/>
          </ac:spMkLst>
        </pc:spChg>
      </pc:sldChg>
      <pc:sldChg chg="modSp modNotes">
        <pc:chgData name="Lee, Tsung-Ying" userId="S::tlee426@gatech.edu::c96419d0-9760-4f69-bdfe-75c3f0f0bd9f" providerId="AD" clId="Web-{376B6CC9-A926-EAEA-8ACF-67A1CA2BB042}" dt="2021-10-16T02:02:41.696" v="2609"/>
        <pc:sldMkLst>
          <pc:docMk/>
          <pc:sldMk cId="3851194355" sldId="268"/>
        </pc:sldMkLst>
        <pc:spChg chg="mod">
          <ac:chgData name="Lee, Tsung-Ying" userId="S::tlee426@gatech.edu::c96419d0-9760-4f69-bdfe-75c3f0f0bd9f" providerId="AD" clId="Web-{376B6CC9-A926-EAEA-8ACF-67A1CA2BB042}" dt="2021-10-16T00:13:24.198" v="882" actId="20577"/>
          <ac:spMkLst>
            <pc:docMk/>
            <pc:sldMk cId="3851194355" sldId="268"/>
            <ac:spMk id="2" creationId="{52C72805-456A-400C-8F76-7923F32F88D3}"/>
          </ac:spMkLst>
        </pc:spChg>
        <pc:graphicFrameChg chg="modGraphic">
          <ac:chgData name="Lee, Tsung-Ying" userId="S::tlee426@gatech.edu::c96419d0-9760-4f69-bdfe-75c3f0f0bd9f" providerId="AD" clId="Web-{376B6CC9-A926-EAEA-8ACF-67A1CA2BB042}" dt="2021-10-15T23:54:03.429" v="122" actId="20577"/>
          <ac:graphicFrameMkLst>
            <pc:docMk/>
            <pc:sldMk cId="3851194355" sldId="268"/>
            <ac:graphicFrameMk id="52" creationId="{91F4B254-DB77-4B88-AA02-F3C4A415AD63}"/>
          </ac:graphicFrameMkLst>
        </pc:graphicFrameChg>
      </pc:sldChg>
      <pc:sldChg chg="addSp delSp modSp add del mod replId addAnim delAnim modShow modNotes">
        <pc:chgData name="Lee, Tsung-Ying" userId="S::tlee426@gatech.edu::c96419d0-9760-4f69-bdfe-75c3f0f0bd9f" providerId="AD" clId="Web-{376B6CC9-A926-EAEA-8ACF-67A1CA2BB042}" dt="2021-10-16T02:08:43.097" v="2646"/>
        <pc:sldMkLst>
          <pc:docMk/>
          <pc:sldMk cId="2246599931" sldId="269"/>
        </pc:sldMkLst>
        <pc:spChg chg="mod">
          <ac:chgData name="Lee, Tsung-Ying" userId="S::tlee426@gatech.edu::c96419d0-9760-4f69-bdfe-75c3f0f0bd9f" providerId="AD" clId="Web-{376B6CC9-A926-EAEA-8ACF-67A1CA2BB042}" dt="2021-10-15T23:50:26.450" v="89" actId="20577"/>
          <ac:spMkLst>
            <pc:docMk/>
            <pc:sldMk cId="2246599931" sldId="269"/>
            <ac:spMk id="2" creationId="{52C72805-456A-400C-8F76-7923F32F88D3}"/>
          </ac:spMkLst>
        </pc:spChg>
        <pc:spChg chg="add del mod">
          <ac:chgData name="Lee, Tsung-Ying" userId="S::tlee426@gatech.edu::c96419d0-9760-4f69-bdfe-75c3f0f0bd9f" providerId="AD" clId="Web-{376B6CC9-A926-EAEA-8ACF-67A1CA2BB042}" dt="2021-10-15T23:50:41.654" v="93"/>
          <ac:spMkLst>
            <pc:docMk/>
            <pc:sldMk cId="2246599931" sldId="269"/>
            <ac:spMk id="4" creationId="{618C8564-B236-44D1-9F8D-89FD1E37F73D}"/>
          </ac:spMkLst>
        </pc:spChg>
        <pc:spChg chg="add del">
          <ac:chgData name="Lee, Tsung-Ying" userId="S::tlee426@gatech.edu::c96419d0-9760-4f69-bdfe-75c3f0f0bd9f" providerId="AD" clId="Web-{376B6CC9-A926-EAEA-8ACF-67A1CA2BB042}" dt="2021-10-15T23:50:44.029" v="94"/>
          <ac:spMkLst>
            <pc:docMk/>
            <pc:sldMk cId="2246599931" sldId="269"/>
            <ac:spMk id="5" creationId="{B08FEDCC-352B-447E-B09C-887EFEB27909}"/>
          </ac:spMkLst>
        </pc:spChg>
        <pc:spChg chg="add mod">
          <ac:chgData name="Lee, Tsung-Ying" userId="S::tlee426@gatech.edu::c96419d0-9760-4f69-bdfe-75c3f0f0bd9f" providerId="AD" clId="Web-{376B6CC9-A926-EAEA-8ACF-67A1CA2BB042}" dt="2021-10-15T23:51:05.248" v="99" actId="20577"/>
          <ac:spMkLst>
            <pc:docMk/>
            <pc:sldMk cId="2246599931" sldId="269"/>
            <ac:spMk id="6" creationId="{B1FC5166-9FF3-4D80-9949-D66B741AE8F0}"/>
          </ac:spMkLst>
        </pc:spChg>
        <pc:spChg chg="del">
          <ac:chgData name="Lee, Tsung-Ying" userId="S::tlee426@gatech.edu::c96419d0-9760-4f69-bdfe-75c3f0f0bd9f" providerId="AD" clId="Web-{376B6CC9-A926-EAEA-8ACF-67A1CA2BB042}" dt="2021-10-15T23:50:34.075" v="90"/>
          <ac:spMkLst>
            <pc:docMk/>
            <pc:sldMk cId="2246599931" sldId="269"/>
            <ac:spMk id="7" creationId="{3F06144C-8A39-49D3-8D80-B9A12DD32263}"/>
          </ac:spMkLst>
        </pc:spChg>
        <pc:spChg chg="del">
          <ac:chgData name="Lee, Tsung-Ying" userId="S::tlee426@gatech.edu::c96419d0-9760-4f69-bdfe-75c3f0f0bd9f" providerId="AD" clId="Web-{376B6CC9-A926-EAEA-8ACF-67A1CA2BB042}" dt="2021-10-15T23:50:46.169" v="95"/>
          <ac:spMkLst>
            <pc:docMk/>
            <pc:sldMk cId="2246599931" sldId="269"/>
            <ac:spMk id="9" creationId="{B2CB16A5-2573-49FD-B2A0-3E4E8E27E8CE}"/>
          </ac:spMkLst>
        </pc:spChg>
        <pc:spChg chg="del">
          <ac:chgData name="Lee, Tsung-Ying" userId="S::tlee426@gatech.edu::c96419d0-9760-4f69-bdfe-75c3f0f0bd9f" providerId="AD" clId="Web-{376B6CC9-A926-EAEA-8ACF-67A1CA2BB042}" dt="2021-10-15T23:50:49.169" v="96"/>
          <ac:spMkLst>
            <pc:docMk/>
            <pc:sldMk cId="2246599931" sldId="269"/>
            <ac:spMk id="11" creationId="{7B2F4272-134E-4EB5-92CC-1D9A5754143C}"/>
          </ac:spMkLst>
        </pc:spChg>
        <pc:spChg chg="add mod">
          <ac:chgData name="Lee, Tsung-Ying" userId="S::tlee426@gatech.edu::c96419d0-9760-4f69-bdfe-75c3f0f0bd9f" providerId="AD" clId="Web-{376B6CC9-A926-EAEA-8ACF-67A1CA2BB042}" dt="2021-10-15T23:51:09.717" v="100" actId="20577"/>
          <ac:spMkLst>
            <pc:docMk/>
            <pc:sldMk cId="2246599931" sldId="269"/>
            <ac:spMk id="18" creationId="{60570B73-92DF-49A9-B0F8-F90EC9FC5EEB}"/>
          </ac:spMkLst>
        </pc:spChg>
        <pc:spChg chg="add mod">
          <ac:chgData name="Lee, Tsung-Ying" userId="S::tlee426@gatech.edu::c96419d0-9760-4f69-bdfe-75c3f0f0bd9f" providerId="AD" clId="Web-{376B6CC9-A926-EAEA-8ACF-67A1CA2BB042}" dt="2021-10-15T23:51:22.155" v="103" actId="20577"/>
          <ac:spMkLst>
            <pc:docMk/>
            <pc:sldMk cId="2246599931" sldId="269"/>
            <ac:spMk id="20" creationId="{CF22775D-8C26-4806-8925-813A7A79167F}"/>
          </ac:spMkLst>
        </pc:spChg>
      </pc:sldChg>
      <pc:sldChg chg="addSp modSp modNotes">
        <pc:chgData name="Lee, Tsung-Ying" userId="S::tlee426@gatech.edu::c96419d0-9760-4f69-bdfe-75c3f0f0bd9f" providerId="AD" clId="Web-{376B6CC9-A926-EAEA-8ACF-67A1CA2BB042}" dt="2021-10-16T06:28:59.048" v="2777"/>
        <pc:sldMkLst>
          <pc:docMk/>
          <pc:sldMk cId="3197331130" sldId="270"/>
        </pc:sldMkLst>
        <pc:spChg chg="add mod">
          <ac:chgData name="Lee, Tsung-Ying" userId="S::tlee426@gatech.edu::c96419d0-9760-4f69-bdfe-75c3f0f0bd9f" providerId="AD" clId="Web-{376B6CC9-A926-EAEA-8ACF-67A1CA2BB042}" dt="2021-10-16T06:28:24.140" v="2776" actId="14100"/>
          <ac:spMkLst>
            <pc:docMk/>
            <pc:sldMk cId="3197331130" sldId="270"/>
            <ac:spMk id="3" creationId="{330E4197-4C71-4898-9DA4-9EADAAA2379D}"/>
          </ac:spMkLst>
        </pc:spChg>
        <pc:spChg chg="mod">
          <ac:chgData name="Lee, Tsung-Ying" userId="S::tlee426@gatech.edu::c96419d0-9760-4f69-bdfe-75c3f0f0bd9f" providerId="AD" clId="Web-{376B6CC9-A926-EAEA-8ACF-67A1CA2BB042}" dt="2021-10-16T01:31:41.879" v="1875" actId="20577"/>
          <ac:spMkLst>
            <pc:docMk/>
            <pc:sldMk cId="3197331130" sldId="270"/>
            <ac:spMk id="6" creationId="{B1FC5166-9FF3-4D80-9949-D66B741AE8F0}"/>
          </ac:spMkLst>
        </pc:spChg>
      </pc:sldChg>
      <pc:sldChg chg="new del">
        <pc:chgData name="Lee, Tsung-Ying" userId="S::tlee426@gatech.edu::c96419d0-9760-4f69-bdfe-75c3f0f0bd9f" providerId="AD" clId="Web-{376B6CC9-A926-EAEA-8ACF-67A1CA2BB042}" dt="2021-10-16T02:01:32.913" v="2593"/>
        <pc:sldMkLst>
          <pc:docMk/>
          <pc:sldMk cId="691234533" sldId="271"/>
        </pc:sldMkLst>
      </pc:sldChg>
      <pc:sldChg chg="addSp modSp new mod setBg modNotes">
        <pc:chgData name="Lee, Tsung-Ying" userId="S::tlee426@gatech.edu::c96419d0-9760-4f69-bdfe-75c3f0f0bd9f" providerId="AD" clId="Web-{376B6CC9-A926-EAEA-8ACF-67A1CA2BB042}" dt="2021-10-16T02:11:14.757" v="2678"/>
        <pc:sldMkLst>
          <pc:docMk/>
          <pc:sldMk cId="1671723578" sldId="271"/>
        </pc:sldMkLst>
        <pc:spChg chg="add mod">
          <ac:chgData name="Lee, Tsung-Ying" userId="S::tlee426@gatech.edu::c96419d0-9760-4f69-bdfe-75c3f0f0bd9f" providerId="AD" clId="Web-{376B6CC9-A926-EAEA-8ACF-67A1CA2BB042}" dt="2021-10-16T02:02:31.524" v="2606" actId="20577"/>
          <ac:spMkLst>
            <pc:docMk/>
            <pc:sldMk cId="1671723578" sldId="271"/>
            <ac:spMk id="2" creationId="{44404435-AC9D-4B06-9AC6-D4B79645372C}"/>
          </ac:spMkLst>
        </pc:spChg>
        <pc:spChg chg="add">
          <ac:chgData name="Lee, Tsung-Ying" userId="S::tlee426@gatech.edu::c96419d0-9760-4f69-bdfe-75c3f0f0bd9f" providerId="AD" clId="Web-{376B6CC9-A926-EAEA-8ACF-67A1CA2BB042}" dt="2021-10-16T02:02:02.086" v="2602"/>
          <ac:spMkLst>
            <pc:docMk/>
            <pc:sldMk cId="1671723578" sldId="271"/>
            <ac:spMk id="7" creationId="{979E27D9-03C7-44E2-9FF8-15D0C8506AF7}"/>
          </ac:spMkLst>
        </pc:spChg>
        <pc:spChg chg="add">
          <ac:chgData name="Lee, Tsung-Ying" userId="S::tlee426@gatech.edu::c96419d0-9760-4f69-bdfe-75c3f0f0bd9f" providerId="AD" clId="Web-{376B6CC9-A926-EAEA-8ACF-67A1CA2BB042}" dt="2021-10-16T02:02:02.086" v="2602"/>
          <ac:spMkLst>
            <pc:docMk/>
            <pc:sldMk cId="1671723578" sldId="271"/>
            <ac:spMk id="9" creationId="{EEBF1590-3B36-48EE-A89D-3B6F3CB256AB}"/>
          </ac:spMkLst>
        </pc:spChg>
        <pc:spChg chg="add">
          <ac:chgData name="Lee, Tsung-Ying" userId="S::tlee426@gatech.edu::c96419d0-9760-4f69-bdfe-75c3f0f0bd9f" providerId="AD" clId="Web-{376B6CC9-A926-EAEA-8ACF-67A1CA2BB042}" dt="2021-10-16T02:02:02.086" v="2602"/>
          <ac:spMkLst>
            <pc:docMk/>
            <pc:sldMk cId="1671723578" sldId="271"/>
            <ac:spMk id="11" creationId="{AC8F6C8C-AB5A-4548-942D-E3FD40ACBC49}"/>
          </ac:spMkLst>
        </pc:spChg>
      </pc:sldChg>
    </pc:docChg>
  </pc:docChgLst>
  <pc:docChgLst>
    <pc:chgData name="Lee, Tsung-Ying" userId="S::tlee426@gatech.edu::c96419d0-9760-4f69-bdfe-75c3f0f0bd9f" providerId="AD" clId="Web-{032899AE-1AC6-4257-9FAC-7DDE668AE0F9}"/>
    <pc:docChg chg="addSld modSld sldOrd">
      <pc:chgData name="Lee, Tsung-Ying" userId="S::tlee426@gatech.edu::c96419d0-9760-4f69-bdfe-75c3f0f0bd9f" providerId="AD" clId="Web-{032899AE-1AC6-4257-9FAC-7DDE668AE0F9}" dt="2021-10-15T21:40:32.418" v="2792"/>
      <pc:docMkLst>
        <pc:docMk/>
      </pc:docMkLst>
      <pc:sldChg chg="addSp modSp modNotes">
        <pc:chgData name="Lee, Tsung-Ying" userId="S::tlee426@gatech.edu::c96419d0-9760-4f69-bdfe-75c3f0f0bd9f" providerId="AD" clId="Web-{032899AE-1AC6-4257-9FAC-7DDE668AE0F9}" dt="2021-10-15T21:30:58.479" v="2740"/>
        <pc:sldMkLst>
          <pc:docMk/>
          <pc:sldMk cId="109857222" sldId="256"/>
        </pc:sldMkLst>
        <pc:spChg chg="mod">
          <ac:chgData name="Lee, Tsung-Ying" userId="S::tlee426@gatech.edu::c96419d0-9760-4f69-bdfe-75c3f0f0bd9f" providerId="AD" clId="Web-{032899AE-1AC6-4257-9FAC-7DDE668AE0F9}" dt="2021-10-15T20:39:37.715" v="1058" actId="1076"/>
          <ac:spMkLst>
            <pc:docMk/>
            <pc:sldMk cId="109857222" sldId="256"/>
            <ac:spMk id="2" creationId="{00000000-0000-0000-0000-000000000000}"/>
          </ac:spMkLst>
        </pc:spChg>
        <pc:spChg chg="mod">
          <ac:chgData name="Lee, Tsung-Ying" userId="S::tlee426@gatech.edu::c96419d0-9760-4f69-bdfe-75c3f0f0bd9f" providerId="AD" clId="Web-{032899AE-1AC6-4257-9FAC-7DDE668AE0F9}" dt="2021-10-15T21:04:44.836" v="1956" actId="20577"/>
          <ac:spMkLst>
            <pc:docMk/>
            <pc:sldMk cId="109857222" sldId="256"/>
            <ac:spMk id="3" creationId="{00000000-0000-0000-0000-000000000000}"/>
          </ac:spMkLst>
        </pc:spChg>
        <pc:cxnChg chg="add mod">
          <ac:chgData name="Lee, Tsung-Ying" userId="S::tlee426@gatech.edu::c96419d0-9760-4f69-bdfe-75c3f0f0bd9f" providerId="AD" clId="Web-{032899AE-1AC6-4257-9FAC-7DDE668AE0F9}" dt="2021-10-15T20:40:28.247" v="1065"/>
          <ac:cxnSpMkLst>
            <pc:docMk/>
            <pc:sldMk cId="109857222" sldId="256"/>
            <ac:cxnSpMk id="4" creationId="{8C21CDE7-469D-4C09-8076-0234845EEE65}"/>
          </ac:cxnSpMkLst>
        </pc:cxnChg>
      </pc:sldChg>
      <pc:sldChg chg="modSp new">
        <pc:chgData name="Lee, Tsung-Ying" userId="S::tlee426@gatech.edu::c96419d0-9760-4f69-bdfe-75c3f0f0bd9f" providerId="AD" clId="Web-{032899AE-1AC6-4257-9FAC-7DDE668AE0F9}" dt="2021-10-15T19:10:32.404" v="8" actId="14100"/>
        <pc:sldMkLst>
          <pc:docMk/>
          <pc:sldMk cId="1289897961" sldId="257"/>
        </pc:sldMkLst>
        <pc:spChg chg="mod">
          <ac:chgData name="Lee, Tsung-Ying" userId="S::tlee426@gatech.edu::c96419d0-9760-4f69-bdfe-75c3f0f0bd9f" providerId="AD" clId="Web-{032899AE-1AC6-4257-9FAC-7DDE668AE0F9}" dt="2021-10-15T19:10:32.404" v="8" actId="14100"/>
          <ac:spMkLst>
            <pc:docMk/>
            <pc:sldMk cId="1289897961" sldId="257"/>
            <ac:spMk id="2" creationId="{0B3C10D1-20C3-40DC-A887-D80A2803579A}"/>
          </ac:spMkLst>
        </pc:spChg>
      </pc:sldChg>
      <pc:sldChg chg="delSp modSp add replId modNotes">
        <pc:chgData name="Lee, Tsung-Ying" userId="S::tlee426@gatech.edu::c96419d0-9760-4f69-bdfe-75c3f0f0bd9f" providerId="AD" clId="Web-{032899AE-1AC6-4257-9FAC-7DDE668AE0F9}" dt="2021-10-15T21:31:42.277" v="2742"/>
        <pc:sldMkLst>
          <pc:docMk/>
          <pc:sldMk cId="2525176933" sldId="258"/>
        </pc:sldMkLst>
        <pc:spChg chg="mod">
          <ac:chgData name="Lee, Tsung-Ying" userId="S::tlee426@gatech.edu::c96419d0-9760-4f69-bdfe-75c3f0f0bd9f" providerId="AD" clId="Web-{032899AE-1AC6-4257-9FAC-7DDE668AE0F9}" dt="2021-10-15T20:03:06.964" v="576" actId="20577"/>
          <ac:spMkLst>
            <pc:docMk/>
            <pc:sldMk cId="2525176933" sldId="258"/>
            <ac:spMk id="2" creationId="{0B3C10D1-20C3-40DC-A887-D80A2803579A}"/>
          </ac:spMkLst>
        </pc:spChg>
        <pc:spChg chg="mod">
          <ac:chgData name="Lee, Tsung-Ying" userId="S::tlee426@gatech.edu::c96419d0-9760-4f69-bdfe-75c3f0f0bd9f" providerId="AD" clId="Web-{032899AE-1AC6-4257-9FAC-7DDE668AE0F9}" dt="2021-10-15T20:54:07.396" v="1278" actId="20577"/>
          <ac:spMkLst>
            <pc:docMk/>
            <pc:sldMk cId="2525176933" sldId="258"/>
            <ac:spMk id="3" creationId="{9EB67C6A-188B-4AE6-ABBE-A75394683E53}"/>
          </ac:spMkLst>
        </pc:spChg>
        <pc:spChg chg="del mod">
          <ac:chgData name="Lee, Tsung-Ying" userId="S::tlee426@gatech.edu::c96419d0-9760-4f69-bdfe-75c3f0f0bd9f" providerId="AD" clId="Web-{032899AE-1AC6-4257-9FAC-7DDE668AE0F9}" dt="2021-10-15T19:36:26.730" v="138"/>
          <ac:spMkLst>
            <pc:docMk/>
            <pc:sldMk cId="2525176933" sldId="258"/>
            <ac:spMk id="4" creationId="{7B087B46-40F9-44DB-A358-B8A0150EC887}"/>
          </ac:spMkLst>
        </pc:spChg>
      </pc:sldChg>
      <pc:sldChg chg="addSp delSp modSp addAnim modAnim modNotes">
        <pc:chgData name="Lee, Tsung-Ying" userId="S::tlee426@gatech.edu::c96419d0-9760-4f69-bdfe-75c3f0f0bd9f" providerId="AD" clId="Web-{032899AE-1AC6-4257-9FAC-7DDE668AE0F9}" dt="2021-10-15T20:59:09.374" v="1605"/>
        <pc:sldMkLst>
          <pc:docMk/>
          <pc:sldMk cId="802484542" sldId="259"/>
        </pc:sldMkLst>
        <pc:spChg chg="del">
          <ac:chgData name="Lee, Tsung-Ying" userId="S::tlee426@gatech.edu::c96419d0-9760-4f69-bdfe-75c3f0f0bd9f" providerId="AD" clId="Web-{032899AE-1AC6-4257-9FAC-7DDE668AE0F9}" dt="2021-10-15T19:11:49.140" v="20"/>
          <ac:spMkLst>
            <pc:docMk/>
            <pc:sldMk cId="802484542" sldId="259"/>
            <ac:spMk id="2" creationId="{76043179-B311-4EB1-B403-C3B97CC649BE}"/>
          </ac:spMkLst>
        </pc:spChg>
        <pc:spChg chg="mod">
          <ac:chgData name="Lee, Tsung-Ying" userId="S::tlee426@gatech.edu::c96419d0-9760-4f69-bdfe-75c3f0f0bd9f" providerId="AD" clId="Web-{032899AE-1AC6-4257-9FAC-7DDE668AE0F9}" dt="2021-10-15T20:50:18.671" v="1134" actId="14100"/>
          <ac:spMkLst>
            <pc:docMk/>
            <pc:sldMk cId="802484542" sldId="259"/>
            <ac:spMk id="3" creationId="{84178B66-3280-448A-A26F-53E1038BFB15}"/>
          </ac:spMkLst>
        </pc:spChg>
        <pc:spChg chg="add mod">
          <ac:chgData name="Lee, Tsung-Ying" userId="S::tlee426@gatech.edu::c96419d0-9760-4f69-bdfe-75c3f0f0bd9f" providerId="AD" clId="Web-{032899AE-1AC6-4257-9FAC-7DDE668AE0F9}" dt="2021-10-15T20:06:01.313" v="592" actId="20577"/>
          <ac:spMkLst>
            <pc:docMk/>
            <pc:sldMk cId="802484542" sldId="259"/>
            <ac:spMk id="4" creationId="{8ED2BE2F-2717-4602-B994-F06AEEB8A617}"/>
          </ac:spMkLst>
        </pc:spChg>
        <pc:spChg chg="add mod">
          <ac:chgData name="Lee, Tsung-Ying" userId="S::tlee426@gatech.edu::c96419d0-9760-4f69-bdfe-75c3f0f0bd9f" providerId="AD" clId="Web-{032899AE-1AC6-4257-9FAC-7DDE668AE0F9}" dt="2021-10-15T20:50:22.374" v="1135" actId="1076"/>
          <ac:spMkLst>
            <pc:docMk/>
            <pc:sldMk cId="802484542" sldId="259"/>
            <ac:spMk id="5" creationId="{86D669BA-29DD-4C2E-9A58-28A47743E4E4}"/>
          </ac:spMkLst>
        </pc:spChg>
      </pc:sldChg>
      <pc:sldChg chg="modSp modNotes">
        <pc:chgData name="Lee, Tsung-Ying" userId="S::tlee426@gatech.edu::c96419d0-9760-4f69-bdfe-75c3f0f0bd9f" providerId="AD" clId="Web-{032899AE-1AC6-4257-9FAC-7DDE668AE0F9}" dt="2021-10-15T21:10:25.924" v="2355"/>
        <pc:sldMkLst>
          <pc:docMk/>
          <pc:sldMk cId="3989377943" sldId="260"/>
        </pc:sldMkLst>
        <pc:spChg chg="mod">
          <ac:chgData name="Lee, Tsung-Ying" userId="S::tlee426@gatech.edu::c96419d0-9760-4f69-bdfe-75c3f0f0bd9f" providerId="AD" clId="Web-{032899AE-1AC6-4257-9FAC-7DDE668AE0F9}" dt="2021-10-15T20:31:38.638" v="1025" actId="20577"/>
          <ac:spMkLst>
            <pc:docMk/>
            <pc:sldMk cId="3989377943" sldId="260"/>
            <ac:spMk id="2" creationId="{52C72805-456A-400C-8F76-7923F32F88D3}"/>
          </ac:spMkLst>
        </pc:spChg>
        <pc:spChg chg="mod">
          <ac:chgData name="Lee, Tsung-Ying" userId="S::tlee426@gatech.edu::c96419d0-9760-4f69-bdfe-75c3f0f0bd9f" providerId="AD" clId="Web-{032899AE-1AC6-4257-9FAC-7DDE668AE0F9}" dt="2021-10-15T20:47:21.916" v="1091" actId="20577"/>
          <ac:spMkLst>
            <pc:docMk/>
            <pc:sldMk cId="3989377943" sldId="260"/>
            <ac:spMk id="3" creationId="{68C22117-3C89-4262-93D0-1EA6F9BA0F81}"/>
          </ac:spMkLst>
        </pc:spChg>
      </pc:sldChg>
      <pc:sldChg chg="addSp modSp add ord replId addAnim delAnim modAnim modNotes">
        <pc:chgData name="Lee, Tsung-Ying" userId="S::tlee426@gatech.edu::c96419d0-9760-4f69-bdfe-75c3f0f0bd9f" providerId="AD" clId="Web-{032899AE-1AC6-4257-9FAC-7DDE668AE0F9}" dt="2021-10-15T21:03:03.365" v="1946"/>
        <pc:sldMkLst>
          <pc:docMk/>
          <pc:sldMk cId="2094831011" sldId="261"/>
        </pc:sldMkLst>
        <pc:spChg chg="mod">
          <ac:chgData name="Lee, Tsung-Ying" userId="S::tlee426@gatech.edu::c96419d0-9760-4f69-bdfe-75c3f0f0bd9f" providerId="AD" clId="Web-{032899AE-1AC6-4257-9FAC-7DDE668AE0F9}" dt="2021-10-15T20:03:21.449" v="577" actId="14100"/>
          <ac:spMkLst>
            <pc:docMk/>
            <pc:sldMk cId="2094831011" sldId="261"/>
            <ac:spMk id="2" creationId="{AD7AF4FF-F4DD-4A84-AB9C-CC6AE3169440}"/>
          </ac:spMkLst>
        </pc:spChg>
        <pc:spChg chg="mod">
          <ac:chgData name="Lee, Tsung-Ying" userId="S::tlee426@gatech.edu::c96419d0-9760-4f69-bdfe-75c3f0f0bd9f" providerId="AD" clId="Web-{032899AE-1AC6-4257-9FAC-7DDE668AE0F9}" dt="2021-10-15T20:49:05.700" v="1107" actId="14100"/>
          <ac:spMkLst>
            <pc:docMk/>
            <pc:sldMk cId="2094831011" sldId="261"/>
            <ac:spMk id="3" creationId="{84178B66-3280-448A-A26F-53E1038BFB15}"/>
          </ac:spMkLst>
        </pc:spChg>
        <pc:spChg chg="mod">
          <ac:chgData name="Lee, Tsung-Ying" userId="S::tlee426@gatech.edu::c96419d0-9760-4f69-bdfe-75c3f0f0bd9f" providerId="AD" clId="Web-{032899AE-1AC6-4257-9FAC-7DDE668AE0F9}" dt="2021-10-15T20:02:58.776" v="573" actId="20577"/>
          <ac:spMkLst>
            <pc:docMk/>
            <pc:sldMk cId="2094831011" sldId="261"/>
            <ac:spMk id="4" creationId="{8ED2BE2F-2717-4602-B994-F06AEEB8A617}"/>
          </ac:spMkLst>
        </pc:spChg>
        <pc:spChg chg="add mod">
          <ac:chgData name="Lee, Tsung-Ying" userId="S::tlee426@gatech.edu::c96419d0-9760-4f69-bdfe-75c3f0f0bd9f" providerId="AD" clId="Web-{032899AE-1AC6-4257-9FAC-7DDE668AE0F9}" dt="2021-10-15T20:49:18.153" v="1109" actId="1076"/>
          <ac:spMkLst>
            <pc:docMk/>
            <pc:sldMk cId="2094831011" sldId="261"/>
            <ac:spMk id="6" creationId="{8328EBCD-3C5B-4DBD-A093-A7DB38E1FC9B}"/>
          </ac:spMkLst>
        </pc:spChg>
      </pc:sldChg>
      <pc:sldChg chg="modSp add replId modNotes">
        <pc:chgData name="Lee, Tsung-Ying" userId="S::tlee426@gatech.edu::c96419d0-9760-4f69-bdfe-75c3f0f0bd9f" providerId="AD" clId="Web-{032899AE-1AC6-4257-9FAC-7DDE668AE0F9}" dt="2021-10-15T21:29:22.301" v="2711"/>
        <pc:sldMkLst>
          <pc:docMk/>
          <pc:sldMk cId="2540079982" sldId="262"/>
        </pc:sldMkLst>
        <pc:spChg chg="mod">
          <ac:chgData name="Lee, Tsung-Ying" userId="S::tlee426@gatech.edu::c96419d0-9760-4f69-bdfe-75c3f0f0bd9f" providerId="AD" clId="Web-{032899AE-1AC6-4257-9FAC-7DDE668AE0F9}" dt="2021-10-15T20:32:17.186" v="1032" actId="20577"/>
          <ac:spMkLst>
            <pc:docMk/>
            <pc:sldMk cId="2540079982" sldId="262"/>
            <ac:spMk id="2" creationId="{52C72805-456A-400C-8F76-7923F32F88D3}"/>
          </ac:spMkLst>
        </pc:spChg>
        <pc:spChg chg="mod">
          <ac:chgData name="Lee, Tsung-Ying" userId="S::tlee426@gatech.edu::c96419d0-9760-4f69-bdfe-75c3f0f0bd9f" providerId="AD" clId="Web-{032899AE-1AC6-4257-9FAC-7DDE668AE0F9}" dt="2021-10-15T20:33:38.361" v="1038" actId="20577"/>
          <ac:spMkLst>
            <pc:docMk/>
            <pc:sldMk cId="2540079982" sldId="262"/>
            <ac:spMk id="3" creationId="{68C22117-3C89-4262-93D0-1EA6F9BA0F81}"/>
          </ac:spMkLst>
        </pc:spChg>
      </pc:sldChg>
      <pc:sldChg chg="modSp add ord replId modNotes">
        <pc:chgData name="Lee, Tsung-Ying" userId="S::tlee426@gatech.edu::c96419d0-9760-4f69-bdfe-75c3f0f0bd9f" providerId="AD" clId="Web-{032899AE-1AC6-4257-9FAC-7DDE668AE0F9}" dt="2021-10-15T21:35:20.877" v="2755"/>
        <pc:sldMkLst>
          <pc:docMk/>
          <pc:sldMk cId="2839663371" sldId="263"/>
        </pc:sldMkLst>
        <pc:spChg chg="mod">
          <ac:chgData name="Lee, Tsung-Ying" userId="S::tlee426@gatech.edu::c96419d0-9760-4f69-bdfe-75c3f0f0bd9f" providerId="AD" clId="Web-{032899AE-1AC6-4257-9FAC-7DDE668AE0F9}" dt="2021-10-15T20:32:12.077" v="1031" actId="20577"/>
          <ac:spMkLst>
            <pc:docMk/>
            <pc:sldMk cId="2839663371" sldId="263"/>
            <ac:spMk id="2" creationId="{52C72805-456A-400C-8F76-7923F32F88D3}"/>
          </ac:spMkLst>
        </pc:spChg>
        <pc:spChg chg="mod">
          <ac:chgData name="Lee, Tsung-Ying" userId="S::tlee426@gatech.edu::c96419d0-9760-4f69-bdfe-75c3f0f0bd9f" providerId="AD" clId="Web-{032899AE-1AC6-4257-9FAC-7DDE668AE0F9}" dt="2021-10-15T20:31:30.451" v="1024" actId="20577"/>
          <ac:spMkLst>
            <pc:docMk/>
            <pc:sldMk cId="2839663371" sldId="263"/>
            <ac:spMk id="3" creationId="{68C22117-3C89-4262-93D0-1EA6F9BA0F81}"/>
          </ac:spMkLst>
        </pc:spChg>
      </pc:sldChg>
      <pc:sldChg chg="addSp delSp modSp add ord replId modNotes">
        <pc:chgData name="Lee, Tsung-Ying" userId="S::tlee426@gatech.edu::c96419d0-9760-4f69-bdfe-75c3f0f0bd9f" providerId="AD" clId="Web-{032899AE-1AC6-4257-9FAC-7DDE668AE0F9}" dt="2021-10-15T21:13:08.757" v="2599"/>
        <pc:sldMkLst>
          <pc:docMk/>
          <pc:sldMk cId="3386784751" sldId="264"/>
        </pc:sldMkLst>
        <pc:spChg chg="mod">
          <ac:chgData name="Lee, Tsung-Ying" userId="S::tlee426@gatech.edu::c96419d0-9760-4f69-bdfe-75c3f0f0bd9f" providerId="AD" clId="Web-{032899AE-1AC6-4257-9FAC-7DDE668AE0F9}" dt="2021-10-15T20:32:26.280" v="1034" actId="20577"/>
          <ac:spMkLst>
            <pc:docMk/>
            <pc:sldMk cId="3386784751" sldId="264"/>
            <ac:spMk id="2" creationId="{52C72805-456A-400C-8F76-7923F32F88D3}"/>
          </ac:spMkLst>
        </pc:spChg>
        <pc:spChg chg="del">
          <ac:chgData name="Lee, Tsung-Ying" userId="S::tlee426@gatech.edu::c96419d0-9760-4f69-bdfe-75c3f0f0bd9f" providerId="AD" clId="Web-{032899AE-1AC6-4257-9FAC-7DDE668AE0F9}" dt="2021-10-15T20:16:03.799" v="631"/>
          <ac:spMkLst>
            <pc:docMk/>
            <pc:sldMk cId="3386784751" sldId="264"/>
            <ac:spMk id="3" creationId="{68C22117-3C89-4262-93D0-1EA6F9BA0F81}"/>
          </ac:spMkLst>
        </pc:spChg>
        <pc:graphicFrameChg chg="add mod ord modGraphic">
          <ac:chgData name="Lee, Tsung-Ying" userId="S::tlee426@gatech.edu::c96419d0-9760-4f69-bdfe-75c3f0f0bd9f" providerId="AD" clId="Web-{032899AE-1AC6-4257-9FAC-7DDE668AE0F9}" dt="2021-10-15T20:22:43.888" v="835" actId="20577"/>
          <ac:graphicFrameMkLst>
            <pc:docMk/>
            <pc:sldMk cId="3386784751" sldId="264"/>
            <ac:graphicFrameMk id="4" creationId="{FFCD2B7F-9C23-4A7D-BEC2-C03DBBE485D1}"/>
          </ac:graphicFrameMkLst>
        </pc:graphicFrameChg>
      </pc:sldChg>
      <pc:sldChg chg="modSp add replId modNotes">
        <pc:chgData name="Lee, Tsung-Ying" userId="S::tlee426@gatech.edu::c96419d0-9760-4f69-bdfe-75c3f0f0bd9f" providerId="AD" clId="Web-{032899AE-1AC6-4257-9FAC-7DDE668AE0F9}" dt="2021-10-15T21:40:32.418" v="2792"/>
        <pc:sldMkLst>
          <pc:docMk/>
          <pc:sldMk cId="1471930503" sldId="265"/>
        </pc:sldMkLst>
        <pc:spChg chg="mod">
          <ac:chgData name="Lee, Tsung-Ying" userId="S::tlee426@gatech.edu::c96419d0-9760-4f69-bdfe-75c3f0f0bd9f" providerId="AD" clId="Web-{032899AE-1AC6-4257-9FAC-7DDE668AE0F9}" dt="2021-10-15T20:32:34.046" v="1035" actId="20577"/>
          <ac:spMkLst>
            <pc:docMk/>
            <pc:sldMk cId="1471930503" sldId="265"/>
            <ac:spMk id="2" creationId="{52C72805-456A-400C-8F76-7923F32F88D3}"/>
          </ac:spMkLst>
        </pc:spChg>
        <pc:spChg chg="mod">
          <ac:chgData name="Lee, Tsung-Ying" userId="S::tlee426@gatech.edu::c96419d0-9760-4f69-bdfe-75c3f0f0bd9f" providerId="AD" clId="Web-{032899AE-1AC6-4257-9FAC-7DDE668AE0F9}" dt="2021-10-15T20:44:10.457" v="1074" actId="20577"/>
          <ac:spMkLst>
            <pc:docMk/>
            <pc:sldMk cId="1471930503" sldId="265"/>
            <ac:spMk id="3" creationId="{68C22117-3C89-4262-93D0-1EA6F9BA0F81}"/>
          </ac:spMkLst>
        </pc:spChg>
      </pc:sldChg>
      <pc:sldChg chg="modSp add ord replId modNotes">
        <pc:chgData name="Lee, Tsung-Ying" userId="S::tlee426@gatech.edu::c96419d0-9760-4f69-bdfe-75c3f0f0bd9f" providerId="AD" clId="Web-{032899AE-1AC6-4257-9FAC-7DDE668AE0F9}" dt="2021-10-15T21:30:07.274" v="2736"/>
        <pc:sldMkLst>
          <pc:docMk/>
          <pc:sldMk cId="4142293627" sldId="266"/>
        </pc:sldMkLst>
        <pc:spChg chg="mod">
          <ac:chgData name="Lee, Tsung-Ying" userId="S::tlee426@gatech.edu::c96419d0-9760-4f69-bdfe-75c3f0f0bd9f" providerId="AD" clId="Web-{032899AE-1AC6-4257-9FAC-7DDE668AE0F9}" dt="2021-10-15T20:32:22.202" v="1033" actId="20577"/>
          <ac:spMkLst>
            <pc:docMk/>
            <pc:sldMk cId="4142293627" sldId="266"/>
            <ac:spMk id="2" creationId="{52C72805-456A-400C-8F76-7923F32F88D3}"/>
          </ac:spMkLst>
        </pc:spChg>
        <pc:spChg chg="mod">
          <ac:chgData name="Lee, Tsung-Ying" userId="S::tlee426@gatech.edu::c96419d0-9760-4f69-bdfe-75c3f0f0bd9f" providerId="AD" clId="Web-{032899AE-1AC6-4257-9FAC-7DDE668AE0F9}" dt="2021-10-15T20:46:06.492" v="1081" actId="20577"/>
          <ac:spMkLst>
            <pc:docMk/>
            <pc:sldMk cId="4142293627" sldId="266"/>
            <ac:spMk id="3" creationId="{68C22117-3C89-4262-93D0-1EA6F9BA0F81}"/>
          </ac:spMkLst>
        </pc:spChg>
      </pc:sldChg>
    </pc:docChg>
  </pc:docChgLst>
  <pc:docChgLst>
    <pc:chgData name="Kim, Young Hwan" userId="S::ykim878@gatech.edu::0dc41cf9-bcd6-4544-9b3f-f16da9a9d759" providerId="AD" clId="Web-{BF185D0E-F26E-D63B-C245-A21CB33169B4}"/>
    <pc:docChg chg="addSld delSld modSld">
      <pc:chgData name="Kim, Young Hwan" userId="S::ykim878@gatech.edu::0dc41cf9-bcd6-4544-9b3f-f16da9a9d759" providerId="AD" clId="Web-{BF185D0E-F26E-D63B-C245-A21CB33169B4}" dt="2021-10-16T02:06:23.075" v="3761" actId="20577"/>
      <pc:docMkLst>
        <pc:docMk/>
      </pc:docMkLst>
      <pc:sldChg chg="addSp delSp modSp mod setBg addAnim delAnim">
        <pc:chgData name="Kim, Young Hwan" userId="S::ykim878@gatech.edu::0dc41cf9-bcd6-4544-9b3f-f16da9a9d759" providerId="AD" clId="Web-{BF185D0E-F26E-D63B-C245-A21CB33169B4}" dt="2021-10-16T02:02:48.897" v="3752" actId="20577"/>
        <pc:sldMkLst>
          <pc:docMk/>
          <pc:sldMk cId="109857222" sldId="256"/>
        </pc:sldMkLst>
        <pc:spChg chg="mod">
          <ac:chgData name="Kim, Young Hwan" userId="S::ykim878@gatech.edu::0dc41cf9-bcd6-4544-9b3f-f16da9a9d759" providerId="AD" clId="Web-{BF185D0E-F26E-D63B-C245-A21CB33169B4}" dt="2021-10-15T23:40:31.992" v="1569"/>
          <ac:spMkLst>
            <pc:docMk/>
            <pc:sldMk cId="109857222" sldId="256"/>
            <ac:spMk id="2" creationId="{00000000-0000-0000-0000-000000000000}"/>
          </ac:spMkLst>
        </pc:spChg>
        <pc:spChg chg="mod">
          <ac:chgData name="Kim, Young Hwan" userId="S::ykim878@gatech.edu::0dc41cf9-bcd6-4544-9b3f-f16da9a9d759" providerId="AD" clId="Web-{BF185D0E-F26E-D63B-C245-A21CB33169B4}" dt="2021-10-16T02:02:48.897" v="3752" actId="20577"/>
          <ac:spMkLst>
            <pc:docMk/>
            <pc:sldMk cId="109857222" sldId="256"/>
            <ac:spMk id="3" creationId="{00000000-0000-0000-0000-000000000000}"/>
          </ac:spMkLst>
        </pc:spChg>
        <pc:spChg chg="add del">
          <ac:chgData name="Kim, Young Hwan" userId="S::ykim878@gatech.edu::0dc41cf9-bcd6-4544-9b3f-f16da9a9d759" providerId="AD" clId="Web-{BF185D0E-F26E-D63B-C245-A21CB33169B4}" dt="2021-10-15T23:40:31.992" v="1569"/>
          <ac:spMkLst>
            <pc:docMk/>
            <pc:sldMk cId="109857222" sldId="256"/>
            <ac:spMk id="6" creationId="{6F5A5072-7B47-4D32-B52A-4EBBF590B8A5}"/>
          </ac:spMkLst>
        </pc:spChg>
        <pc:spChg chg="add del">
          <ac:chgData name="Kim, Young Hwan" userId="S::ykim878@gatech.edu::0dc41cf9-bcd6-4544-9b3f-f16da9a9d759" providerId="AD" clId="Web-{BF185D0E-F26E-D63B-C245-A21CB33169B4}" dt="2021-10-15T23:40:31.992" v="1569"/>
          <ac:spMkLst>
            <pc:docMk/>
            <pc:sldMk cId="109857222" sldId="256"/>
            <ac:spMk id="7" creationId="{9715DAF0-AE1B-46C9-8A6B-DB2AA05AB91D}"/>
          </ac:spMkLst>
        </pc:spChg>
        <pc:spChg chg="add del">
          <ac:chgData name="Kim, Young Hwan" userId="S::ykim878@gatech.edu::0dc41cf9-bcd6-4544-9b3f-f16da9a9d759" providerId="AD" clId="Web-{BF185D0E-F26E-D63B-C245-A21CB33169B4}" dt="2021-10-15T23:40:31.992" v="1569"/>
          <ac:spMkLst>
            <pc:docMk/>
            <pc:sldMk cId="109857222" sldId="256"/>
            <ac:spMk id="8" creationId="{6016219D-510E-4184-9090-6D5578A87BD1}"/>
          </ac:spMkLst>
        </pc:spChg>
        <pc:spChg chg="add del">
          <ac:chgData name="Kim, Young Hwan" userId="S::ykim878@gatech.edu::0dc41cf9-bcd6-4544-9b3f-f16da9a9d759" providerId="AD" clId="Web-{BF185D0E-F26E-D63B-C245-A21CB33169B4}" dt="2021-10-15T23:40:31.992" v="1569"/>
          <ac:spMkLst>
            <pc:docMk/>
            <pc:sldMk cId="109857222" sldId="256"/>
            <ac:spMk id="10" creationId="{AFF4A713-7B75-4B21-90D7-5AB19547C728}"/>
          </ac:spMkLst>
        </pc:spChg>
        <pc:spChg chg="add del">
          <ac:chgData name="Kim, Young Hwan" userId="S::ykim878@gatech.edu::0dc41cf9-bcd6-4544-9b3f-f16da9a9d759" providerId="AD" clId="Web-{BF185D0E-F26E-D63B-C245-A21CB33169B4}" dt="2021-10-15T23:40:31.992" v="1569"/>
          <ac:spMkLst>
            <pc:docMk/>
            <pc:sldMk cId="109857222" sldId="256"/>
            <ac:spMk id="17" creationId="{DC631C0B-6DA6-4E57-8231-CE32B3434A7E}"/>
          </ac:spMkLst>
        </pc:spChg>
        <pc:spChg chg="add del">
          <ac:chgData name="Kim, Young Hwan" userId="S::ykim878@gatech.edu::0dc41cf9-bcd6-4544-9b3f-f16da9a9d759" providerId="AD" clId="Web-{BF185D0E-F26E-D63B-C245-A21CB33169B4}" dt="2021-10-15T23:40:31.992" v="1569"/>
          <ac:spMkLst>
            <pc:docMk/>
            <pc:sldMk cId="109857222" sldId="256"/>
            <ac:spMk id="19" creationId="{C29501E6-A978-4A61-9689-9085AF97A53A}"/>
          </ac:spMkLst>
        </pc:spChg>
      </pc:sldChg>
      <pc:sldChg chg="modSp del">
        <pc:chgData name="Kim, Young Hwan" userId="S::ykim878@gatech.edu::0dc41cf9-bcd6-4544-9b3f-f16da9a9d759" providerId="AD" clId="Web-{BF185D0E-F26E-D63B-C245-A21CB33169B4}" dt="2021-10-15T19:11:09.650" v="9"/>
        <pc:sldMkLst>
          <pc:docMk/>
          <pc:sldMk cId="1289897961" sldId="257"/>
        </pc:sldMkLst>
        <pc:spChg chg="mod">
          <ac:chgData name="Kim, Young Hwan" userId="S::ykim878@gatech.edu::0dc41cf9-bcd6-4544-9b3f-f16da9a9d759" providerId="AD" clId="Web-{BF185D0E-F26E-D63B-C245-A21CB33169B4}" dt="2021-10-15T19:11:00.384" v="7" actId="20577"/>
          <ac:spMkLst>
            <pc:docMk/>
            <pc:sldMk cId="1289897961" sldId="257"/>
            <ac:spMk id="2" creationId="{0B3C10D1-20C3-40DC-A887-D80A2803579A}"/>
          </ac:spMkLst>
        </pc:spChg>
      </pc:sldChg>
      <pc:sldChg chg="new">
        <pc:chgData name="Kim, Young Hwan" userId="S::ykim878@gatech.edu::0dc41cf9-bcd6-4544-9b3f-f16da9a9d759" providerId="AD" clId="Web-{BF185D0E-F26E-D63B-C245-A21CB33169B4}" dt="2021-10-15T19:11:03.744" v="8"/>
        <pc:sldMkLst>
          <pc:docMk/>
          <pc:sldMk cId="802484542" sldId="258"/>
        </pc:sldMkLst>
      </pc:sldChg>
      <pc:sldChg chg="addSp delSp modSp mod modClrScheme chgLayout modNotes">
        <pc:chgData name="Kim, Young Hwan" userId="S::ykim878@gatech.edu::0dc41cf9-bcd6-4544-9b3f-f16da9a9d759" providerId="AD" clId="Web-{BF185D0E-F26E-D63B-C245-A21CB33169B4}" dt="2021-10-16T01:22:34.855" v="2543"/>
        <pc:sldMkLst>
          <pc:docMk/>
          <pc:sldMk cId="2525176933" sldId="258"/>
        </pc:sldMkLst>
        <pc:spChg chg="mod ord">
          <ac:chgData name="Kim, Young Hwan" userId="S::ykim878@gatech.edu::0dc41cf9-bcd6-4544-9b3f-f16da9a9d759" providerId="AD" clId="Web-{BF185D0E-F26E-D63B-C245-A21CB33169B4}" dt="2021-10-15T19:11:49.542" v="10"/>
          <ac:spMkLst>
            <pc:docMk/>
            <pc:sldMk cId="2525176933" sldId="258"/>
            <ac:spMk id="2" creationId="{0B3C10D1-20C3-40DC-A887-D80A2803579A}"/>
          </ac:spMkLst>
        </pc:spChg>
        <pc:spChg chg="add del mod ord">
          <ac:chgData name="Kim, Young Hwan" userId="S::ykim878@gatech.edu::0dc41cf9-bcd6-4544-9b3f-f16da9a9d759" providerId="AD" clId="Web-{BF185D0E-F26E-D63B-C245-A21CB33169B4}" dt="2021-10-16T01:19:33.507" v="2374" actId="20577"/>
          <ac:spMkLst>
            <pc:docMk/>
            <pc:sldMk cId="2525176933" sldId="258"/>
            <ac:spMk id="3" creationId="{9EB67C6A-188B-4AE6-ABBE-A75394683E53}"/>
          </ac:spMkLst>
        </pc:spChg>
        <pc:spChg chg="add">
          <ac:chgData name="Kim, Young Hwan" userId="S::ykim878@gatech.edu::0dc41cf9-bcd6-4544-9b3f-f16da9a9d759" providerId="AD" clId="Web-{BF185D0E-F26E-D63B-C245-A21CB33169B4}" dt="2021-10-15T19:35:54.245" v="15"/>
          <ac:spMkLst>
            <pc:docMk/>
            <pc:sldMk cId="2525176933" sldId="258"/>
            <ac:spMk id="4" creationId="{7B087B46-40F9-44DB-A358-B8A0150EC887}"/>
          </ac:spMkLst>
        </pc:spChg>
        <pc:graphicFrameChg chg="add del">
          <ac:chgData name="Kim, Young Hwan" userId="S::ykim878@gatech.edu::0dc41cf9-bcd6-4544-9b3f-f16da9a9d759" providerId="AD" clId="Web-{BF185D0E-F26E-D63B-C245-A21CB33169B4}" dt="2021-10-15T23:43:44.840" v="1571"/>
          <ac:graphicFrameMkLst>
            <pc:docMk/>
            <pc:sldMk cId="2525176933" sldId="258"/>
            <ac:graphicFrameMk id="5" creationId="{156F26C5-0AF0-44CE-B0B4-13EF94FF0EC6}"/>
          </ac:graphicFrameMkLst>
        </pc:graphicFrameChg>
      </pc:sldChg>
      <pc:sldChg chg="addSp delSp modSp mod modClrScheme chgLayout modNotes">
        <pc:chgData name="Kim, Young Hwan" userId="S::ykim878@gatech.edu::0dc41cf9-bcd6-4544-9b3f-f16da9a9d759" providerId="AD" clId="Web-{BF185D0E-F26E-D63B-C245-A21CB33169B4}" dt="2021-10-15T19:58:18.884" v="172" actId="1076"/>
        <pc:sldMkLst>
          <pc:docMk/>
          <pc:sldMk cId="802484542" sldId="259"/>
        </pc:sldMkLst>
        <pc:spChg chg="add mod ord">
          <ac:chgData name="Kim, Young Hwan" userId="S::ykim878@gatech.edu::0dc41cf9-bcd6-4544-9b3f-f16da9a9d759" providerId="AD" clId="Web-{BF185D0E-F26E-D63B-C245-A21CB33169B4}" dt="2021-10-15T19:58:18.884" v="172" actId="1076"/>
          <ac:spMkLst>
            <pc:docMk/>
            <pc:sldMk cId="802484542" sldId="259"/>
            <ac:spMk id="3" creationId="{84178B66-3280-448A-A26F-53E1038BFB15}"/>
          </ac:spMkLst>
        </pc:spChg>
        <pc:spChg chg="mod ord">
          <ac:chgData name="Kim, Young Hwan" userId="S::ykim878@gatech.edu::0dc41cf9-bcd6-4544-9b3f-f16da9a9d759" providerId="AD" clId="Web-{BF185D0E-F26E-D63B-C245-A21CB33169B4}" dt="2021-10-15T19:12:03.432" v="13"/>
          <ac:spMkLst>
            <pc:docMk/>
            <pc:sldMk cId="802484542" sldId="259"/>
            <ac:spMk id="4" creationId="{8ED2BE2F-2717-4602-B994-F06AEEB8A617}"/>
          </ac:spMkLst>
        </pc:spChg>
        <pc:spChg chg="add del mod">
          <ac:chgData name="Kim, Young Hwan" userId="S::ykim878@gatech.edu::0dc41cf9-bcd6-4544-9b3f-f16da9a9d759" providerId="AD" clId="Web-{BF185D0E-F26E-D63B-C245-A21CB33169B4}" dt="2021-10-15T19:56:49.522" v="100"/>
          <ac:spMkLst>
            <pc:docMk/>
            <pc:sldMk cId="802484542" sldId="259"/>
            <ac:spMk id="6" creationId="{E787DBB7-B126-47E9-A279-9E6CA9AF66E0}"/>
          </ac:spMkLst>
        </pc:spChg>
        <pc:spChg chg="add mod">
          <ac:chgData name="Kim, Young Hwan" userId="S::ykim878@gatech.edu::0dc41cf9-bcd6-4544-9b3f-f16da9a9d759" providerId="AD" clId="Web-{BF185D0E-F26E-D63B-C245-A21CB33169B4}" dt="2021-10-15T19:58:13.915" v="171" actId="1076"/>
          <ac:spMkLst>
            <pc:docMk/>
            <pc:sldMk cId="802484542" sldId="259"/>
            <ac:spMk id="7" creationId="{23AAB13C-F539-4EE9-956D-D31452FE7902}"/>
          </ac:spMkLst>
        </pc:spChg>
      </pc:sldChg>
      <pc:sldChg chg="modSp new modNotes">
        <pc:chgData name="Kim, Young Hwan" userId="S::ykim878@gatech.edu::0dc41cf9-bcd6-4544-9b3f-f16da9a9d759" providerId="AD" clId="Web-{BF185D0E-F26E-D63B-C245-A21CB33169B4}" dt="2021-10-16T01:52:00.742" v="3660" actId="20577"/>
        <pc:sldMkLst>
          <pc:docMk/>
          <pc:sldMk cId="3989377943" sldId="260"/>
        </pc:sldMkLst>
        <pc:spChg chg="mod">
          <ac:chgData name="Kim, Young Hwan" userId="S::ykim878@gatech.edu::0dc41cf9-bcd6-4544-9b3f-f16da9a9d759" providerId="AD" clId="Web-{BF185D0E-F26E-D63B-C245-A21CB33169B4}" dt="2021-10-16T01:52:00.742" v="3660" actId="20577"/>
          <ac:spMkLst>
            <pc:docMk/>
            <pc:sldMk cId="3989377943" sldId="260"/>
            <ac:spMk id="3" creationId="{68C22117-3C89-4262-93D0-1EA6F9BA0F81}"/>
          </ac:spMkLst>
        </pc:spChg>
      </pc:sldChg>
      <pc:sldChg chg="addSp modSp modNotes">
        <pc:chgData name="Kim, Young Hwan" userId="S::ykim878@gatech.edu::0dc41cf9-bcd6-4544-9b3f-f16da9a9d759" providerId="AD" clId="Web-{BF185D0E-F26E-D63B-C245-A21CB33169B4}" dt="2021-10-15T19:58:41.853" v="179" actId="20577"/>
        <pc:sldMkLst>
          <pc:docMk/>
          <pc:sldMk cId="2094831011" sldId="261"/>
        </pc:sldMkLst>
        <pc:spChg chg="add mod">
          <ac:chgData name="Kim, Young Hwan" userId="S::ykim878@gatech.edu::0dc41cf9-bcd6-4544-9b3f-f16da9a9d759" providerId="AD" clId="Web-{BF185D0E-F26E-D63B-C245-A21CB33169B4}" dt="2021-10-15T19:58:41.853" v="179" actId="20577"/>
          <ac:spMkLst>
            <pc:docMk/>
            <pc:sldMk cId="2094831011" sldId="261"/>
            <ac:spMk id="2" creationId="{AD7AF4FF-F4DD-4A84-AB9C-CC6AE3169440}"/>
          </ac:spMkLst>
        </pc:spChg>
      </pc:sldChg>
      <pc:sldChg chg="addSp delSp modSp mod setBg modNotes">
        <pc:chgData name="Kim, Young Hwan" userId="S::ykim878@gatech.edu::0dc41cf9-bcd6-4544-9b3f-f16da9a9d759" providerId="AD" clId="Web-{BF185D0E-F26E-D63B-C245-A21CB33169B4}" dt="2021-10-16T01:57:22.125" v="3739"/>
        <pc:sldMkLst>
          <pc:docMk/>
          <pc:sldMk cId="2540079982" sldId="262"/>
        </pc:sldMkLst>
        <pc:spChg chg="mod">
          <ac:chgData name="Kim, Young Hwan" userId="S::ykim878@gatech.edu::0dc41cf9-bcd6-4544-9b3f-f16da9a9d759" providerId="AD" clId="Web-{BF185D0E-F26E-D63B-C245-A21CB33169B4}" dt="2021-10-16T00:10:18.272" v="1620"/>
          <ac:spMkLst>
            <pc:docMk/>
            <pc:sldMk cId="2540079982" sldId="262"/>
            <ac:spMk id="2" creationId="{52C72805-456A-400C-8F76-7923F32F88D3}"/>
          </ac:spMkLst>
        </pc:spChg>
        <pc:spChg chg="add del mod">
          <ac:chgData name="Kim, Young Hwan" userId="S::ykim878@gatech.edu::0dc41cf9-bcd6-4544-9b3f-f16da9a9d759" providerId="AD" clId="Web-{BF185D0E-F26E-D63B-C245-A21CB33169B4}" dt="2021-10-16T01:53:49.698" v="3661" actId="20577"/>
          <ac:spMkLst>
            <pc:docMk/>
            <pc:sldMk cId="2540079982" sldId="262"/>
            <ac:spMk id="3" creationId="{68C22117-3C89-4262-93D0-1EA6F9BA0F81}"/>
          </ac:spMkLst>
        </pc:spChg>
        <pc:spChg chg="add del">
          <ac:chgData name="Kim, Young Hwan" userId="S::ykim878@gatech.edu::0dc41cf9-bcd6-4544-9b3f-f16da9a9d759" providerId="AD" clId="Web-{BF185D0E-F26E-D63B-C245-A21CB33169B4}" dt="2021-10-15T23:46:35.953" v="1575"/>
          <ac:spMkLst>
            <pc:docMk/>
            <pc:sldMk cId="2540079982" sldId="262"/>
            <ac:spMk id="8" creationId="{DEE2AD96-B495-4E06-9291-B71706F728CB}"/>
          </ac:spMkLst>
        </pc:spChg>
        <pc:spChg chg="add del">
          <ac:chgData name="Kim, Young Hwan" userId="S::ykim878@gatech.edu::0dc41cf9-bcd6-4544-9b3f-f16da9a9d759" providerId="AD" clId="Web-{BF185D0E-F26E-D63B-C245-A21CB33169B4}" dt="2021-10-15T23:46:35.953" v="1575"/>
          <ac:spMkLst>
            <pc:docMk/>
            <pc:sldMk cId="2540079982" sldId="262"/>
            <ac:spMk id="10" creationId="{53CF6D67-C5A8-4ADD-9E8E-1E38CA1D3166}"/>
          </ac:spMkLst>
        </pc:spChg>
        <pc:spChg chg="add del">
          <ac:chgData name="Kim, Young Hwan" userId="S::ykim878@gatech.edu::0dc41cf9-bcd6-4544-9b3f-f16da9a9d759" providerId="AD" clId="Web-{BF185D0E-F26E-D63B-C245-A21CB33169B4}" dt="2021-10-15T23:46:35.953" v="1575"/>
          <ac:spMkLst>
            <pc:docMk/>
            <pc:sldMk cId="2540079982" sldId="262"/>
            <ac:spMk id="12" creationId="{86909FA0-B515-4681-B7A8-FA281D133B94}"/>
          </ac:spMkLst>
        </pc:spChg>
        <pc:spChg chg="add del">
          <ac:chgData name="Kim, Young Hwan" userId="S::ykim878@gatech.edu::0dc41cf9-bcd6-4544-9b3f-f16da9a9d759" providerId="AD" clId="Web-{BF185D0E-F26E-D63B-C245-A21CB33169B4}" dt="2021-10-15T23:46:35.953" v="1575"/>
          <ac:spMkLst>
            <pc:docMk/>
            <pc:sldMk cId="2540079982" sldId="262"/>
            <ac:spMk id="14" creationId="{21C9FE86-FCC3-4A31-AA1C-C882262B7FE7}"/>
          </ac:spMkLst>
        </pc:spChg>
        <pc:spChg chg="add del">
          <ac:chgData name="Kim, Young Hwan" userId="S::ykim878@gatech.edu::0dc41cf9-bcd6-4544-9b3f-f16da9a9d759" providerId="AD" clId="Web-{BF185D0E-F26E-D63B-C245-A21CB33169B4}" dt="2021-10-15T23:46:35.953" v="1575"/>
          <ac:spMkLst>
            <pc:docMk/>
            <pc:sldMk cId="2540079982" sldId="262"/>
            <ac:spMk id="16" creationId="{7D96243B-ECED-4B71-8E06-AE9A285EAD20}"/>
          </ac:spMkLst>
        </pc:spChg>
        <pc:spChg chg="add del">
          <ac:chgData name="Kim, Young Hwan" userId="S::ykim878@gatech.edu::0dc41cf9-bcd6-4544-9b3f-f16da9a9d759" providerId="AD" clId="Web-{BF185D0E-F26E-D63B-C245-A21CB33169B4}" dt="2021-10-15T23:46:35.953" v="1575"/>
          <ac:spMkLst>
            <pc:docMk/>
            <pc:sldMk cId="2540079982" sldId="262"/>
            <ac:spMk id="18" creationId="{A09989E4-EFDC-4A90-A633-E0525FB4139E}"/>
          </ac:spMkLst>
        </pc:spChg>
        <pc:spChg chg="add del">
          <ac:chgData name="Kim, Young Hwan" userId="S::ykim878@gatech.edu::0dc41cf9-bcd6-4544-9b3f-f16da9a9d759" providerId="AD" clId="Web-{BF185D0E-F26E-D63B-C245-A21CB33169B4}" dt="2021-10-15T23:46:47.750" v="1578"/>
          <ac:spMkLst>
            <pc:docMk/>
            <pc:sldMk cId="2540079982" sldId="262"/>
            <ac:spMk id="20" creationId="{DEE2AD96-B495-4E06-9291-B71706F728CB}"/>
          </ac:spMkLst>
        </pc:spChg>
        <pc:spChg chg="add del">
          <ac:chgData name="Kim, Young Hwan" userId="S::ykim878@gatech.edu::0dc41cf9-bcd6-4544-9b3f-f16da9a9d759" providerId="AD" clId="Web-{BF185D0E-F26E-D63B-C245-A21CB33169B4}" dt="2021-10-15T23:46:47.750" v="1578"/>
          <ac:spMkLst>
            <pc:docMk/>
            <pc:sldMk cId="2540079982" sldId="262"/>
            <ac:spMk id="21" creationId="{53CF6D67-C5A8-4ADD-9E8E-1E38CA1D3166}"/>
          </ac:spMkLst>
        </pc:spChg>
        <pc:spChg chg="add del">
          <ac:chgData name="Kim, Young Hwan" userId="S::ykim878@gatech.edu::0dc41cf9-bcd6-4544-9b3f-f16da9a9d759" providerId="AD" clId="Web-{BF185D0E-F26E-D63B-C245-A21CB33169B4}" dt="2021-10-15T23:46:47.750" v="1578"/>
          <ac:spMkLst>
            <pc:docMk/>
            <pc:sldMk cId="2540079982" sldId="262"/>
            <ac:spMk id="22" creationId="{86909FA0-B515-4681-B7A8-FA281D133B94}"/>
          </ac:spMkLst>
        </pc:spChg>
        <pc:spChg chg="add del">
          <ac:chgData name="Kim, Young Hwan" userId="S::ykim878@gatech.edu::0dc41cf9-bcd6-4544-9b3f-f16da9a9d759" providerId="AD" clId="Web-{BF185D0E-F26E-D63B-C245-A21CB33169B4}" dt="2021-10-15T23:46:35.953" v="1574"/>
          <ac:spMkLst>
            <pc:docMk/>
            <pc:sldMk cId="2540079982" sldId="262"/>
            <ac:spMk id="23" creationId="{1B15ED52-F352-441B-82BF-E0EA34836D08}"/>
          </ac:spMkLst>
        </pc:spChg>
        <pc:spChg chg="add del">
          <ac:chgData name="Kim, Young Hwan" userId="S::ykim878@gatech.edu::0dc41cf9-bcd6-4544-9b3f-f16da9a9d759" providerId="AD" clId="Web-{BF185D0E-F26E-D63B-C245-A21CB33169B4}" dt="2021-10-15T23:46:47.750" v="1578"/>
          <ac:spMkLst>
            <pc:docMk/>
            <pc:sldMk cId="2540079982" sldId="262"/>
            <ac:spMk id="24" creationId="{21C9FE86-FCC3-4A31-AA1C-C882262B7FE7}"/>
          </ac:spMkLst>
        </pc:spChg>
        <pc:spChg chg="add del">
          <ac:chgData name="Kim, Young Hwan" userId="S::ykim878@gatech.edu::0dc41cf9-bcd6-4544-9b3f-f16da9a9d759" providerId="AD" clId="Web-{BF185D0E-F26E-D63B-C245-A21CB33169B4}" dt="2021-10-15T23:46:35.953" v="1574"/>
          <ac:spMkLst>
            <pc:docMk/>
            <pc:sldMk cId="2540079982" sldId="262"/>
            <ac:spMk id="25" creationId="{3B2E3793-BFE6-45A2-9B7B-E18844431C99}"/>
          </ac:spMkLst>
        </pc:spChg>
        <pc:spChg chg="add del">
          <ac:chgData name="Kim, Young Hwan" userId="S::ykim878@gatech.edu::0dc41cf9-bcd6-4544-9b3f-f16da9a9d759" providerId="AD" clId="Web-{BF185D0E-F26E-D63B-C245-A21CB33169B4}" dt="2021-10-15T23:46:47.750" v="1578"/>
          <ac:spMkLst>
            <pc:docMk/>
            <pc:sldMk cId="2540079982" sldId="262"/>
            <ac:spMk id="26" creationId="{7D96243B-ECED-4B71-8E06-AE9A285EAD20}"/>
          </ac:spMkLst>
        </pc:spChg>
        <pc:spChg chg="add del">
          <ac:chgData name="Kim, Young Hwan" userId="S::ykim878@gatech.edu::0dc41cf9-bcd6-4544-9b3f-f16da9a9d759" providerId="AD" clId="Web-{BF185D0E-F26E-D63B-C245-A21CB33169B4}" dt="2021-10-15T23:46:35.953" v="1574"/>
          <ac:spMkLst>
            <pc:docMk/>
            <pc:sldMk cId="2540079982" sldId="262"/>
            <ac:spMk id="27" creationId="{BC4C4868-CB8F-4AF9-9CDB-8108F2C19B67}"/>
          </ac:spMkLst>
        </pc:spChg>
        <pc:spChg chg="add del">
          <ac:chgData name="Kim, Young Hwan" userId="S::ykim878@gatech.edu::0dc41cf9-bcd6-4544-9b3f-f16da9a9d759" providerId="AD" clId="Web-{BF185D0E-F26E-D63B-C245-A21CB33169B4}" dt="2021-10-15T23:46:35.953" v="1574"/>
          <ac:spMkLst>
            <pc:docMk/>
            <pc:sldMk cId="2540079982" sldId="262"/>
            <ac:spMk id="29" creationId="{375E0459-6403-40CD-989D-56A4407CA12E}"/>
          </ac:spMkLst>
        </pc:spChg>
        <pc:spChg chg="add del">
          <ac:chgData name="Kim, Young Hwan" userId="S::ykim878@gatech.edu::0dc41cf9-bcd6-4544-9b3f-f16da9a9d759" providerId="AD" clId="Web-{BF185D0E-F26E-D63B-C245-A21CB33169B4}" dt="2021-10-15T23:46:35.953" v="1574"/>
          <ac:spMkLst>
            <pc:docMk/>
            <pc:sldMk cId="2540079982" sldId="262"/>
            <ac:spMk id="31" creationId="{53E5B1A8-3AC9-4BD1-9BBC-78CA94F2D1BA}"/>
          </ac:spMkLst>
        </pc:spChg>
        <pc:spChg chg="add del">
          <ac:chgData name="Kim, Young Hwan" userId="S::ykim878@gatech.edu::0dc41cf9-bcd6-4544-9b3f-f16da9a9d759" providerId="AD" clId="Web-{BF185D0E-F26E-D63B-C245-A21CB33169B4}" dt="2021-10-15T23:46:47.750" v="1578"/>
          <ac:spMkLst>
            <pc:docMk/>
            <pc:sldMk cId="2540079982" sldId="262"/>
            <ac:spMk id="33" creationId="{A09989E4-EFDC-4A90-A633-E0525FB4139E}"/>
          </ac:spMkLst>
        </pc:spChg>
        <pc:spChg chg="add del">
          <ac:chgData name="Kim, Young Hwan" userId="S::ykim878@gatech.edu::0dc41cf9-bcd6-4544-9b3f-f16da9a9d759" providerId="AD" clId="Web-{BF185D0E-F26E-D63B-C245-A21CB33169B4}" dt="2021-10-16T00:10:18.272" v="1620"/>
          <ac:spMkLst>
            <pc:docMk/>
            <pc:sldMk cId="2540079982" sldId="262"/>
            <ac:spMk id="35" creationId="{1B15ED52-F352-441B-82BF-E0EA34836D08}"/>
          </ac:spMkLst>
        </pc:spChg>
        <pc:spChg chg="add del">
          <ac:chgData name="Kim, Young Hwan" userId="S::ykim878@gatech.edu::0dc41cf9-bcd6-4544-9b3f-f16da9a9d759" providerId="AD" clId="Web-{BF185D0E-F26E-D63B-C245-A21CB33169B4}" dt="2021-10-16T00:10:18.272" v="1620"/>
          <ac:spMkLst>
            <pc:docMk/>
            <pc:sldMk cId="2540079982" sldId="262"/>
            <ac:spMk id="36" creationId="{3B2E3793-BFE6-45A2-9B7B-E18844431C99}"/>
          </ac:spMkLst>
        </pc:spChg>
        <pc:spChg chg="add del">
          <ac:chgData name="Kim, Young Hwan" userId="S::ykim878@gatech.edu::0dc41cf9-bcd6-4544-9b3f-f16da9a9d759" providerId="AD" clId="Web-{BF185D0E-F26E-D63B-C245-A21CB33169B4}" dt="2021-10-16T00:10:18.272" v="1620"/>
          <ac:spMkLst>
            <pc:docMk/>
            <pc:sldMk cId="2540079982" sldId="262"/>
            <ac:spMk id="37" creationId="{BC4C4868-CB8F-4AF9-9CDB-8108F2C19B67}"/>
          </ac:spMkLst>
        </pc:spChg>
        <pc:spChg chg="add del">
          <ac:chgData name="Kim, Young Hwan" userId="S::ykim878@gatech.edu::0dc41cf9-bcd6-4544-9b3f-f16da9a9d759" providerId="AD" clId="Web-{BF185D0E-F26E-D63B-C245-A21CB33169B4}" dt="2021-10-15T23:46:47.750" v="1577"/>
          <ac:spMkLst>
            <pc:docMk/>
            <pc:sldMk cId="2540079982" sldId="262"/>
            <ac:spMk id="38" creationId="{DEE2AD96-B495-4E06-9291-B71706F728CB}"/>
          </ac:spMkLst>
        </pc:spChg>
        <pc:spChg chg="add del">
          <ac:chgData name="Kim, Young Hwan" userId="S::ykim878@gatech.edu::0dc41cf9-bcd6-4544-9b3f-f16da9a9d759" providerId="AD" clId="Web-{BF185D0E-F26E-D63B-C245-A21CB33169B4}" dt="2021-10-16T00:10:18.272" v="1620"/>
          <ac:spMkLst>
            <pc:docMk/>
            <pc:sldMk cId="2540079982" sldId="262"/>
            <ac:spMk id="39" creationId="{375E0459-6403-40CD-989D-56A4407CA12E}"/>
          </ac:spMkLst>
        </pc:spChg>
        <pc:spChg chg="add del">
          <ac:chgData name="Kim, Young Hwan" userId="S::ykim878@gatech.edu::0dc41cf9-bcd6-4544-9b3f-f16da9a9d759" providerId="AD" clId="Web-{BF185D0E-F26E-D63B-C245-A21CB33169B4}" dt="2021-10-15T23:46:47.750" v="1577"/>
          <ac:spMkLst>
            <pc:docMk/>
            <pc:sldMk cId="2540079982" sldId="262"/>
            <ac:spMk id="40" creationId="{53CF6D67-C5A8-4ADD-9E8E-1E38CA1D3166}"/>
          </ac:spMkLst>
        </pc:spChg>
        <pc:spChg chg="add del">
          <ac:chgData name="Kim, Young Hwan" userId="S::ykim878@gatech.edu::0dc41cf9-bcd6-4544-9b3f-f16da9a9d759" providerId="AD" clId="Web-{BF185D0E-F26E-D63B-C245-A21CB33169B4}" dt="2021-10-16T00:10:18.272" v="1620"/>
          <ac:spMkLst>
            <pc:docMk/>
            <pc:sldMk cId="2540079982" sldId="262"/>
            <ac:spMk id="41" creationId="{53E5B1A8-3AC9-4BD1-9BBC-78CA94F2D1BA}"/>
          </ac:spMkLst>
        </pc:spChg>
        <pc:spChg chg="add del">
          <ac:chgData name="Kim, Young Hwan" userId="S::ykim878@gatech.edu::0dc41cf9-bcd6-4544-9b3f-f16da9a9d759" providerId="AD" clId="Web-{BF185D0E-F26E-D63B-C245-A21CB33169B4}" dt="2021-10-15T23:46:47.750" v="1577"/>
          <ac:spMkLst>
            <pc:docMk/>
            <pc:sldMk cId="2540079982" sldId="262"/>
            <ac:spMk id="42" creationId="{86909FA0-B515-4681-B7A8-FA281D133B94}"/>
          </ac:spMkLst>
        </pc:spChg>
        <pc:spChg chg="add del">
          <ac:chgData name="Kim, Young Hwan" userId="S::ykim878@gatech.edu::0dc41cf9-bcd6-4544-9b3f-f16da9a9d759" providerId="AD" clId="Web-{BF185D0E-F26E-D63B-C245-A21CB33169B4}" dt="2021-10-15T23:46:47.750" v="1577"/>
          <ac:spMkLst>
            <pc:docMk/>
            <pc:sldMk cId="2540079982" sldId="262"/>
            <ac:spMk id="44" creationId="{21C9FE86-FCC3-4A31-AA1C-C882262B7FE7}"/>
          </ac:spMkLst>
        </pc:spChg>
        <pc:spChg chg="add del">
          <ac:chgData name="Kim, Young Hwan" userId="S::ykim878@gatech.edu::0dc41cf9-bcd6-4544-9b3f-f16da9a9d759" providerId="AD" clId="Web-{BF185D0E-F26E-D63B-C245-A21CB33169B4}" dt="2021-10-15T23:46:47.750" v="1577"/>
          <ac:spMkLst>
            <pc:docMk/>
            <pc:sldMk cId="2540079982" sldId="262"/>
            <ac:spMk id="46" creationId="{7D96243B-ECED-4B71-8E06-AE9A285EAD20}"/>
          </ac:spMkLst>
        </pc:spChg>
        <pc:spChg chg="add del">
          <ac:chgData name="Kim, Young Hwan" userId="S::ykim878@gatech.edu::0dc41cf9-bcd6-4544-9b3f-f16da9a9d759" providerId="AD" clId="Web-{BF185D0E-F26E-D63B-C245-A21CB33169B4}" dt="2021-10-16T00:10:18.272" v="1620"/>
          <ac:spMkLst>
            <pc:docMk/>
            <pc:sldMk cId="2540079982" sldId="262"/>
            <ac:spMk id="47" creationId="{BACC6370-2D7E-4714-9D71-7542949D7D5D}"/>
          </ac:spMkLst>
        </pc:spChg>
        <pc:spChg chg="add del">
          <ac:chgData name="Kim, Young Hwan" userId="S::ykim878@gatech.edu::0dc41cf9-bcd6-4544-9b3f-f16da9a9d759" providerId="AD" clId="Web-{BF185D0E-F26E-D63B-C245-A21CB33169B4}" dt="2021-10-15T23:46:47.750" v="1577"/>
          <ac:spMkLst>
            <pc:docMk/>
            <pc:sldMk cId="2540079982" sldId="262"/>
            <ac:spMk id="48" creationId="{A09989E4-EFDC-4A90-A633-E0525FB4139E}"/>
          </ac:spMkLst>
        </pc:spChg>
        <pc:spChg chg="add del">
          <ac:chgData name="Kim, Young Hwan" userId="S::ykim878@gatech.edu::0dc41cf9-bcd6-4544-9b3f-f16da9a9d759" providerId="AD" clId="Web-{BF185D0E-F26E-D63B-C245-A21CB33169B4}" dt="2021-10-16T00:10:18.272" v="1620"/>
          <ac:spMkLst>
            <pc:docMk/>
            <pc:sldMk cId="2540079982" sldId="262"/>
            <ac:spMk id="49" creationId="{F68B3F68-107C-434F-AA38-110D5EA91B85}"/>
          </ac:spMkLst>
        </pc:spChg>
        <pc:spChg chg="add del">
          <ac:chgData name="Kim, Young Hwan" userId="S::ykim878@gatech.edu::0dc41cf9-bcd6-4544-9b3f-f16da9a9d759" providerId="AD" clId="Web-{BF185D0E-F26E-D63B-C245-A21CB33169B4}" dt="2021-10-16T00:10:18.272" v="1620"/>
          <ac:spMkLst>
            <pc:docMk/>
            <pc:sldMk cId="2540079982" sldId="262"/>
            <ac:spMk id="51" creationId="{AAD0DBB9-1A4B-4391-81D4-CB19F9AB918A}"/>
          </ac:spMkLst>
        </pc:spChg>
        <pc:spChg chg="add del">
          <ac:chgData name="Kim, Young Hwan" userId="S::ykim878@gatech.edu::0dc41cf9-bcd6-4544-9b3f-f16da9a9d759" providerId="AD" clId="Web-{BF185D0E-F26E-D63B-C245-A21CB33169B4}" dt="2021-10-16T00:10:18.272" v="1620"/>
          <ac:spMkLst>
            <pc:docMk/>
            <pc:sldMk cId="2540079982" sldId="262"/>
            <ac:spMk id="53" creationId="{063BBA22-50EA-4C4D-BE05-F1CE4E63AA56}"/>
          </ac:spMkLst>
        </pc:spChg>
        <pc:graphicFrameChg chg="add del">
          <ac:chgData name="Kim, Young Hwan" userId="S::ykim878@gatech.edu::0dc41cf9-bcd6-4544-9b3f-f16da9a9d759" providerId="AD" clId="Web-{BF185D0E-F26E-D63B-C245-A21CB33169B4}" dt="2021-10-15T23:50:49.396" v="1618"/>
          <ac:graphicFrameMkLst>
            <pc:docMk/>
            <pc:sldMk cId="2540079982" sldId="262"/>
            <ac:graphicFrameMk id="43" creationId="{193E399B-D526-4944-AECE-F8285C8E5F2D}"/>
          </ac:graphicFrameMkLst>
        </pc:graphicFrameChg>
        <pc:graphicFrameChg chg="add del">
          <ac:chgData name="Kim, Young Hwan" userId="S::ykim878@gatech.edu::0dc41cf9-bcd6-4544-9b3f-f16da9a9d759" providerId="AD" clId="Web-{BF185D0E-F26E-D63B-C245-A21CB33169B4}" dt="2021-10-16T00:10:18.272" v="1620"/>
          <ac:graphicFrameMkLst>
            <pc:docMk/>
            <pc:sldMk cId="2540079982" sldId="262"/>
            <ac:graphicFrameMk id="45" creationId="{EACBE055-1C7B-4217-8537-415A9814DE9F}"/>
          </ac:graphicFrameMkLst>
        </pc:graphicFrameChg>
      </pc:sldChg>
      <pc:sldChg chg="addSp delSp modSp modNotes">
        <pc:chgData name="Kim, Young Hwan" userId="S::ykim878@gatech.edu::0dc41cf9-bcd6-4544-9b3f-f16da9a9d759" providerId="AD" clId="Web-{BF185D0E-F26E-D63B-C245-A21CB33169B4}" dt="2021-10-16T02:06:23.075" v="3761" actId="20577"/>
        <pc:sldMkLst>
          <pc:docMk/>
          <pc:sldMk cId="2839663371" sldId="263"/>
        </pc:sldMkLst>
        <pc:spChg chg="add del mod">
          <ac:chgData name="Kim, Young Hwan" userId="S::ykim878@gatech.edu::0dc41cf9-bcd6-4544-9b3f-f16da9a9d759" providerId="AD" clId="Web-{BF185D0E-F26E-D63B-C245-A21CB33169B4}" dt="2021-10-16T02:06:23.075" v="3761" actId="20577"/>
          <ac:spMkLst>
            <pc:docMk/>
            <pc:sldMk cId="2839663371" sldId="263"/>
            <ac:spMk id="3" creationId="{68C22117-3C89-4262-93D0-1EA6F9BA0F81}"/>
          </ac:spMkLst>
        </pc:spChg>
        <pc:graphicFrameChg chg="add del mod ord modGraphic">
          <ac:chgData name="Kim, Young Hwan" userId="S::ykim878@gatech.edu::0dc41cf9-bcd6-4544-9b3f-f16da9a9d759" providerId="AD" clId="Web-{BF185D0E-F26E-D63B-C245-A21CB33169B4}" dt="2021-10-15T20:04:00.766" v="292"/>
          <ac:graphicFrameMkLst>
            <pc:docMk/>
            <pc:sldMk cId="2839663371" sldId="263"/>
            <ac:graphicFrameMk id="4" creationId="{9733F935-D350-4E82-891C-5BCD1FDFD880}"/>
          </ac:graphicFrameMkLst>
        </pc:graphicFrameChg>
      </pc:sldChg>
      <pc:sldChg chg="addSp delSp modSp del mod setBg modNotes">
        <pc:chgData name="Kim, Young Hwan" userId="S::ykim878@gatech.edu::0dc41cf9-bcd6-4544-9b3f-f16da9a9d759" providerId="AD" clId="Web-{BF185D0E-F26E-D63B-C245-A21CB33169B4}" dt="2021-10-15T23:50:18.317" v="1616"/>
        <pc:sldMkLst>
          <pc:docMk/>
          <pc:sldMk cId="3386784751" sldId="264"/>
        </pc:sldMkLst>
        <pc:spChg chg="mod">
          <ac:chgData name="Kim, Young Hwan" userId="S::ykim878@gatech.edu::0dc41cf9-bcd6-4544-9b3f-f16da9a9d759" providerId="AD" clId="Web-{BF185D0E-F26E-D63B-C245-A21CB33169B4}" dt="2021-10-15T23:48:55.127" v="1604"/>
          <ac:spMkLst>
            <pc:docMk/>
            <pc:sldMk cId="3386784751" sldId="264"/>
            <ac:spMk id="2" creationId="{52C72805-456A-400C-8F76-7923F32F88D3}"/>
          </ac:spMkLst>
        </pc:spChg>
        <pc:spChg chg="add del">
          <ac:chgData name="Kim, Young Hwan" userId="S::ykim878@gatech.edu::0dc41cf9-bcd6-4544-9b3f-f16da9a9d759" providerId="AD" clId="Web-{BF185D0E-F26E-D63B-C245-A21CB33169B4}" dt="2021-10-15T23:47:57.939" v="1590"/>
          <ac:spMkLst>
            <pc:docMk/>
            <pc:sldMk cId="3386784751" sldId="264"/>
            <ac:spMk id="6" creationId="{BACC6370-2D7E-4714-9D71-7542949D7D5D}"/>
          </ac:spMkLst>
        </pc:spChg>
        <pc:spChg chg="add del">
          <ac:chgData name="Kim, Young Hwan" userId="S::ykim878@gatech.edu::0dc41cf9-bcd6-4544-9b3f-f16da9a9d759" providerId="AD" clId="Web-{BF185D0E-F26E-D63B-C245-A21CB33169B4}" dt="2021-10-15T23:47:57.939" v="1590"/>
          <ac:spMkLst>
            <pc:docMk/>
            <pc:sldMk cId="3386784751" sldId="264"/>
            <ac:spMk id="7" creationId="{F68B3F68-107C-434F-AA38-110D5EA91B85}"/>
          </ac:spMkLst>
        </pc:spChg>
        <pc:spChg chg="add del">
          <ac:chgData name="Kim, Young Hwan" userId="S::ykim878@gatech.edu::0dc41cf9-bcd6-4544-9b3f-f16da9a9d759" providerId="AD" clId="Web-{BF185D0E-F26E-D63B-C245-A21CB33169B4}" dt="2021-10-15T23:47:57.939" v="1590"/>
          <ac:spMkLst>
            <pc:docMk/>
            <pc:sldMk cId="3386784751" sldId="264"/>
            <ac:spMk id="8" creationId="{AAD0DBB9-1A4B-4391-81D4-CB19F9AB918A}"/>
          </ac:spMkLst>
        </pc:spChg>
        <pc:spChg chg="add del">
          <ac:chgData name="Kim, Young Hwan" userId="S::ykim878@gatech.edu::0dc41cf9-bcd6-4544-9b3f-f16da9a9d759" providerId="AD" clId="Web-{BF185D0E-F26E-D63B-C245-A21CB33169B4}" dt="2021-10-15T23:47:08.797" v="1581"/>
          <ac:spMkLst>
            <pc:docMk/>
            <pc:sldMk cId="3386784751" sldId="264"/>
            <ac:spMk id="9" creationId="{BACC6370-2D7E-4714-9D71-7542949D7D5D}"/>
          </ac:spMkLst>
        </pc:spChg>
        <pc:spChg chg="add del">
          <ac:chgData name="Kim, Young Hwan" userId="S::ykim878@gatech.edu::0dc41cf9-bcd6-4544-9b3f-f16da9a9d759" providerId="AD" clId="Web-{BF185D0E-F26E-D63B-C245-A21CB33169B4}" dt="2021-10-15T23:47:57.939" v="1590"/>
          <ac:spMkLst>
            <pc:docMk/>
            <pc:sldMk cId="3386784751" sldId="264"/>
            <ac:spMk id="10" creationId="{063BBA22-50EA-4C4D-BE05-F1CE4E63AA56}"/>
          </ac:spMkLst>
        </pc:spChg>
        <pc:spChg chg="add del">
          <ac:chgData name="Kim, Young Hwan" userId="S::ykim878@gatech.edu::0dc41cf9-bcd6-4544-9b3f-f16da9a9d759" providerId="AD" clId="Web-{BF185D0E-F26E-D63B-C245-A21CB33169B4}" dt="2021-10-15T23:47:08.797" v="1581"/>
          <ac:spMkLst>
            <pc:docMk/>
            <pc:sldMk cId="3386784751" sldId="264"/>
            <ac:spMk id="11" creationId="{F68B3F68-107C-434F-AA38-110D5EA91B85}"/>
          </ac:spMkLst>
        </pc:spChg>
        <pc:spChg chg="add del">
          <ac:chgData name="Kim, Young Hwan" userId="S::ykim878@gatech.edu::0dc41cf9-bcd6-4544-9b3f-f16da9a9d759" providerId="AD" clId="Web-{BF185D0E-F26E-D63B-C245-A21CB33169B4}" dt="2021-10-15T23:48:02.423" v="1592"/>
          <ac:spMkLst>
            <pc:docMk/>
            <pc:sldMk cId="3386784751" sldId="264"/>
            <ac:spMk id="12" creationId="{BACC6370-2D7E-4714-9D71-7542949D7D5D}"/>
          </ac:spMkLst>
        </pc:spChg>
        <pc:spChg chg="add del">
          <ac:chgData name="Kim, Young Hwan" userId="S::ykim878@gatech.edu::0dc41cf9-bcd6-4544-9b3f-f16da9a9d759" providerId="AD" clId="Web-{BF185D0E-F26E-D63B-C245-A21CB33169B4}" dt="2021-10-15T23:47:08.797" v="1581"/>
          <ac:spMkLst>
            <pc:docMk/>
            <pc:sldMk cId="3386784751" sldId="264"/>
            <ac:spMk id="13" creationId="{AAD0DBB9-1A4B-4391-81D4-CB19F9AB918A}"/>
          </ac:spMkLst>
        </pc:spChg>
        <pc:spChg chg="add del">
          <ac:chgData name="Kim, Young Hwan" userId="S::ykim878@gatech.edu::0dc41cf9-bcd6-4544-9b3f-f16da9a9d759" providerId="AD" clId="Web-{BF185D0E-F26E-D63B-C245-A21CB33169B4}" dt="2021-10-15T23:48:02.423" v="1592"/>
          <ac:spMkLst>
            <pc:docMk/>
            <pc:sldMk cId="3386784751" sldId="264"/>
            <ac:spMk id="14" creationId="{F68B3F68-107C-434F-AA38-110D5EA91B85}"/>
          </ac:spMkLst>
        </pc:spChg>
        <pc:spChg chg="add del">
          <ac:chgData name="Kim, Young Hwan" userId="S::ykim878@gatech.edu::0dc41cf9-bcd6-4544-9b3f-f16da9a9d759" providerId="AD" clId="Web-{BF185D0E-F26E-D63B-C245-A21CB33169B4}" dt="2021-10-15T23:47:08.797" v="1581"/>
          <ac:spMkLst>
            <pc:docMk/>
            <pc:sldMk cId="3386784751" sldId="264"/>
            <ac:spMk id="15" creationId="{063BBA22-50EA-4C4D-BE05-F1CE4E63AA56}"/>
          </ac:spMkLst>
        </pc:spChg>
        <pc:spChg chg="add del">
          <ac:chgData name="Kim, Young Hwan" userId="S::ykim878@gatech.edu::0dc41cf9-bcd6-4544-9b3f-f16da9a9d759" providerId="AD" clId="Web-{BF185D0E-F26E-D63B-C245-A21CB33169B4}" dt="2021-10-15T23:48:02.423" v="1592"/>
          <ac:spMkLst>
            <pc:docMk/>
            <pc:sldMk cId="3386784751" sldId="264"/>
            <ac:spMk id="16" creationId="{AAD0DBB9-1A4B-4391-81D4-CB19F9AB918A}"/>
          </ac:spMkLst>
        </pc:spChg>
        <pc:spChg chg="add del">
          <ac:chgData name="Kim, Young Hwan" userId="S::ykim878@gatech.edu::0dc41cf9-bcd6-4544-9b3f-f16da9a9d759" providerId="AD" clId="Web-{BF185D0E-F26E-D63B-C245-A21CB33169B4}" dt="2021-10-15T23:48:02.423" v="1592"/>
          <ac:spMkLst>
            <pc:docMk/>
            <pc:sldMk cId="3386784751" sldId="264"/>
            <ac:spMk id="17" creationId="{063BBA22-50EA-4C4D-BE05-F1CE4E63AA56}"/>
          </ac:spMkLst>
        </pc:spChg>
        <pc:spChg chg="add del">
          <ac:chgData name="Kim, Young Hwan" userId="S::ykim878@gatech.edu::0dc41cf9-bcd6-4544-9b3f-f16da9a9d759" providerId="AD" clId="Web-{BF185D0E-F26E-D63B-C245-A21CB33169B4}" dt="2021-10-15T23:48:09.048" v="1594"/>
          <ac:spMkLst>
            <pc:docMk/>
            <pc:sldMk cId="3386784751" sldId="264"/>
            <ac:spMk id="18" creationId="{BACC6370-2D7E-4714-9D71-7542949D7D5D}"/>
          </ac:spMkLst>
        </pc:spChg>
        <pc:spChg chg="add del">
          <ac:chgData name="Kim, Young Hwan" userId="S::ykim878@gatech.edu::0dc41cf9-bcd6-4544-9b3f-f16da9a9d759" providerId="AD" clId="Web-{BF185D0E-F26E-D63B-C245-A21CB33169B4}" dt="2021-10-15T23:48:09.048" v="1594"/>
          <ac:spMkLst>
            <pc:docMk/>
            <pc:sldMk cId="3386784751" sldId="264"/>
            <ac:spMk id="19" creationId="{F68B3F68-107C-434F-AA38-110D5EA91B85}"/>
          </ac:spMkLst>
        </pc:spChg>
        <pc:spChg chg="add del">
          <ac:chgData name="Kim, Young Hwan" userId="S::ykim878@gatech.edu::0dc41cf9-bcd6-4544-9b3f-f16da9a9d759" providerId="AD" clId="Web-{BF185D0E-F26E-D63B-C245-A21CB33169B4}" dt="2021-10-15T23:48:09.048" v="1594"/>
          <ac:spMkLst>
            <pc:docMk/>
            <pc:sldMk cId="3386784751" sldId="264"/>
            <ac:spMk id="20" creationId="{AAD0DBB9-1A4B-4391-81D4-CB19F9AB918A}"/>
          </ac:spMkLst>
        </pc:spChg>
        <pc:spChg chg="add del">
          <ac:chgData name="Kim, Young Hwan" userId="S::ykim878@gatech.edu::0dc41cf9-bcd6-4544-9b3f-f16da9a9d759" providerId="AD" clId="Web-{BF185D0E-F26E-D63B-C245-A21CB33169B4}" dt="2021-10-15T23:48:09.048" v="1594"/>
          <ac:spMkLst>
            <pc:docMk/>
            <pc:sldMk cId="3386784751" sldId="264"/>
            <ac:spMk id="21" creationId="{063BBA22-50EA-4C4D-BE05-F1CE4E63AA56}"/>
          </ac:spMkLst>
        </pc:spChg>
        <pc:spChg chg="add del">
          <ac:chgData name="Kim, Young Hwan" userId="S::ykim878@gatech.edu::0dc41cf9-bcd6-4544-9b3f-f16da9a9d759" providerId="AD" clId="Web-{BF185D0E-F26E-D63B-C245-A21CB33169B4}" dt="2021-10-15T23:48:16.689" v="1596"/>
          <ac:spMkLst>
            <pc:docMk/>
            <pc:sldMk cId="3386784751" sldId="264"/>
            <ac:spMk id="22" creationId="{BACC6370-2D7E-4714-9D71-7542949D7D5D}"/>
          </ac:spMkLst>
        </pc:spChg>
        <pc:spChg chg="add del">
          <ac:chgData name="Kim, Young Hwan" userId="S::ykim878@gatech.edu::0dc41cf9-bcd6-4544-9b3f-f16da9a9d759" providerId="AD" clId="Web-{BF185D0E-F26E-D63B-C245-A21CB33169B4}" dt="2021-10-15T23:48:16.689" v="1596"/>
          <ac:spMkLst>
            <pc:docMk/>
            <pc:sldMk cId="3386784751" sldId="264"/>
            <ac:spMk id="23" creationId="{F68B3F68-107C-434F-AA38-110D5EA91B85}"/>
          </ac:spMkLst>
        </pc:spChg>
        <pc:spChg chg="add del">
          <ac:chgData name="Kim, Young Hwan" userId="S::ykim878@gatech.edu::0dc41cf9-bcd6-4544-9b3f-f16da9a9d759" providerId="AD" clId="Web-{BF185D0E-F26E-D63B-C245-A21CB33169B4}" dt="2021-10-15T23:48:16.689" v="1596"/>
          <ac:spMkLst>
            <pc:docMk/>
            <pc:sldMk cId="3386784751" sldId="264"/>
            <ac:spMk id="24" creationId="{AAD0DBB9-1A4B-4391-81D4-CB19F9AB918A}"/>
          </ac:spMkLst>
        </pc:spChg>
        <pc:spChg chg="add del">
          <ac:chgData name="Kim, Young Hwan" userId="S::ykim878@gatech.edu::0dc41cf9-bcd6-4544-9b3f-f16da9a9d759" providerId="AD" clId="Web-{BF185D0E-F26E-D63B-C245-A21CB33169B4}" dt="2021-10-15T23:48:16.689" v="1596"/>
          <ac:spMkLst>
            <pc:docMk/>
            <pc:sldMk cId="3386784751" sldId="264"/>
            <ac:spMk id="25" creationId="{063BBA22-50EA-4C4D-BE05-F1CE4E63AA56}"/>
          </ac:spMkLst>
        </pc:spChg>
        <pc:spChg chg="add del">
          <ac:chgData name="Kim, Young Hwan" userId="S::ykim878@gatech.edu::0dc41cf9-bcd6-4544-9b3f-f16da9a9d759" providerId="AD" clId="Web-{BF185D0E-F26E-D63B-C245-A21CB33169B4}" dt="2021-10-15T23:48:26.924" v="1598"/>
          <ac:spMkLst>
            <pc:docMk/>
            <pc:sldMk cId="3386784751" sldId="264"/>
            <ac:spMk id="26" creationId="{BACC6370-2D7E-4714-9D71-7542949D7D5D}"/>
          </ac:spMkLst>
        </pc:spChg>
        <pc:spChg chg="add del">
          <ac:chgData name="Kim, Young Hwan" userId="S::ykim878@gatech.edu::0dc41cf9-bcd6-4544-9b3f-f16da9a9d759" providerId="AD" clId="Web-{BF185D0E-F26E-D63B-C245-A21CB33169B4}" dt="2021-10-15T23:48:26.924" v="1598"/>
          <ac:spMkLst>
            <pc:docMk/>
            <pc:sldMk cId="3386784751" sldId="264"/>
            <ac:spMk id="27" creationId="{F68B3F68-107C-434F-AA38-110D5EA91B85}"/>
          </ac:spMkLst>
        </pc:spChg>
        <pc:spChg chg="add del">
          <ac:chgData name="Kim, Young Hwan" userId="S::ykim878@gatech.edu::0dc41cf9-bcd6-4544-9b3f-f16da9a9d759" providerId="AD" clId="Web-{BF185D0E-F26E-D63B-C245-A21CB33169B4}" dt="2021-10-15T23:48:26.924" v="1598"/>
          <ac:spMkLst>
            <pc:docMk/>
            <pc:sldMk cId="3386784751" sldId="264"/>
            <ac:spMk id="28" creationId="{AAD0DBB9-1A4B-4391-81D4-CB19F9AB918A}"/>
          </ac:spMkLst>
        </pc:spChg>
        <pc:spChg chg="add del">
          <ac:chgData name="Kim, Young Hwan" userId="S::ykim878@gatech.edu::0dc41cf9-bcd6-4544-9b3f-f16da9a9d759" providerId="AD" clId="Web-{BF185D0E-F26E-D63B-C245-A21CB33169B4}" dt="2021-10-15T23:48:26.924" v="1598"/>
          <ac:spMkLst>
            <pc:docMk/>
            <pc:sldMk cId="3386784751" sldId="264"/>
            <ac:spMk id="29" creationId="{063BBA22-50EA-4C4D-BE05-F1CE4E63AA56}"/>
          </ac:spMkLst>
        </pc:spChg>
        <pc:spChg chg="add del">
          <ac:chgData name="Kim, Young Hwan" userId="S::ykim878@gatech.edu::0dc41cf9-bcd6-4544-9b3f-f16da9a9d759" providerId="AD" clId="Web-{BF185D0E-F26E-D63B-C245-A21CB33169B4}" dt="2021-10-15T23:48:55.127" v="1604"/>
          <ac:spMkLst>
            <pc:docMk/>
            <pc:sldMk cId="3386784751" sldId="264"/>
            <ac:spMk id="30" creationId="{BACC6370-2D7E-4714-9D71-7542949D7D5D}"/>
          </ac:spMkLst>
        </pc:spChg>
        <pc:spChg chg="add del">
          <ac:chgData name="Kim, Young Hwan" userId="S::ykim878@gatech.edu::0dc41cf9-bcd6-4544-9b3f-f16da9a9d759" providerId="AD" clId="Web-{BF185D0E-F26E-D63B-C245-A21CB33169B4}" dt="2021-10-15T23:48:55.127" v="1604"/>
          <ac:spMkLst>
            <pc:docMk/>
            <pc:sldMk cId="3386784751" sldId="264"/>
            <ac:spMk id="31" creationId="{F68B3F68-107C-434F-AA38-110D5EA91B85}"/>
          </ac:spMkLst>
        </pc:spChg>
        <pc:spChg chg="add del">
          <ac:chgData name="Kim, Young Hwan" userId="S::ykim878@gatech.edu::0dc41cf9-bcd6-4544-9b3f-f16da9a9d759" providerId="AD" clId="Web-{BF185D0E-F26E-D63B-C245-A21CB33169B4}" dt="2021-10-15T23:48:55.127" v="1604"/>
          <ac:spMkLst>
            <pc:docMk/>
            <pc:sldMk cId="3386784751" sldId="264"/>
            <ac:spMk id="32" creationId="{AAD0DBB9-1A4B-4391-81D4-CB19F9AB918A}"/>
          </ac:spMkLst>
        </pc:spChg>
        <pc:spChg chg="add del">
          <ac:chgData name="Kim, Young Hwan" userId="S::ykim878@gatech.edu::0dc41cf9-bcd6-4544-9b3f-f16da9a9d759" providerId="AD" clId="Web-{BF185D0E-F26E-D63B-C245-A21CB33169B4}" dt="2021-10-15T23:48:55.127" v="1604"/>
          <ac:spMkLst>
            <pc:docMk/>
            <pc:sldMk cId="3386784751" sldId="264"/>
            <ac:spMk id="33" creationId="{063BBA22-50EA-4C4D-BE05-F1CE4E63AA56}"/>
          </ac:spMkLst>
        </pc:spChg>
        <pc:spChg chg="add del mod">
          <ac:chgData name="Kim, Young Hwan" userId="S::ykim878@gatech.edu::0dc41cf9-bcd6-4544-9b3f-f16da9a9d759" providerId="AD" clId="Web-{BF185D0E-F26E-D63B-C245-A21CB33169B4}" dt="2021-10-15T23:48:53.518" v="1603"/>
          <ac:spMkLst>
            <pc:docMk/>
            <pc:sldMk cId="3386784751" sldId="264"/>
            <ac:spMk id="401" creationId="{145F94C9-3298-4D2A-A768-620D2C3D5907}"/>
          </ac:spMkLst>
        </pc:spChg>
        <pc:graphicFrameChg chg="mod modGraphic">
          <ac:chgData name="Kim, Young Hwan" userId="S::ykim878@gatech.edu::0dc41cf9-bcd6-4544-9b3f-f16da9a9d759" providerId="AD" clId="Web-{BF185D0E-F26E-D63B-C245-A21CB33169B4}" dt="2021-10-15T23:48:55.127" v="1604"/>
          <ac:graphicFrameMkLst>
            <pc:docMk/>
            <pc:sldMk cId="3386784751" sldId="264"/>
            <ac:graphicFrameMk id="4" creationId="{FFCD2B7F-9C23-4A7D-BEC2-C03DBBE485D1}"/>
          </ac:graphicFrameMkLst>
        </pc:graphicFrameChg>
      </pc:sldChg>
      <pc:sldChg chg="addSp delSp modSp mod setBg modNotes">
        <pc:chgData name="Kim, Young Hwan" userId="S::ykim878@gatech.edu::0dc41cf9-bcd6-4544-9b3f-f16da9a9d759" providerId="AD" clId="Web-{BF185D0E-F26E-D63B-C245-A21CB33169B4}" dt="2021-10-16T01:06:19.875" v="2226"/>
        <pc:sldMkLst>
          <pc:docMk/>
          <pc:sldMk cId="1471930503" sldId="265"/>
        </pc:sldMkLst>
        <pc:spChg chg="mod">
          <ac:chgData name="Kim, Young Hwan" userId="S::ykim878@gatech.edu::0dc41cf9-bcd6-4544-9b3f-f16da9a9d759" providerId="AD" clId="Web-{BF185D0E-F26E-D63B-C245-A21CB33169B4}" dt="2021-10-15T23:47:28.172" v="1588"/>
          <ac:spMkLst>
            <pc:docMk/>
            <pc:sldMk cId="1471930503" sldId="265"/>
            <ac:spMk id="2" creationId="{52C72805-456A-400C-8F76-7923F32F88D3}"/>
          </ac:spMkLst>
        </pc:spChg>
        <pc:spChg chg="add del mod">
          <ac:chgData name="Kim, Young Hwan" userId="S::ykim878@gatech.edu::0dc41cf9-bcd6-4544-9b3f-f16da9a9d759" providerId="AD" clId="Web-{BF185D0E-F26E-D63B-C245-A21CB33169B4}" dt="2021-10-15T23:47:28.172" v="1588"/>
          <ac:spMkLst>
            <pc:docMk/>
            <pc:sldMk cId="1471930503" sldId="265"/>
            <ac:spMk id="3" creationId="{68C22117-3C89-4262-93D0-1EA6F9BA0F81}"/>
          </ac:spMkLst>
        </pc:spChg>
        <pc:spChg chg="add del">
          <ac:chgData name="Kim, Young Hwan" userId="S::ykim878@gatech.edu::0dc41cf9-bcd6-4544-9b3f-f16da9a9d759" providerId="AD" clId="Web-{BF185D0E-F26E-D63B-C245-A21CB33169B4}" dt="2021-10-15T23:47:28.141" v="1587"/>
          <ac:spMkLst>
            <pc:docMk/>
            <pc:sldMk cId="1471930503" sldId="265"/>
            <ac:spMk id="6" creationId="{BACC6370-2D7E-4714-9D71-7542949D7D5D}"/>
          </ac:spMkLst>
        </pc:spChg>
        <pc:spChg chg="add del">
          <ac:chgData name="Kim, Young Hwan" userId="S::ykim878@gatech.edu::0dc41cf9-bcd6-4544-9b3f-f16da9a9d759" providerId="AD" clId="Web-{BF185D0E-F26E-D63B-C245-A21CB33169B4}" dt="2021-10-15T23:47:28.141" v="1587"/>
          <ac:spMkLst>
            <pc:docMk/>
            <pc:sldMk cId="1471930503" sldId="265"/>
            <ac:spMk id="7" creationId="{F68B3F68-107C-434F-AA38-110D5EA91B85}"/>
          </ac:spMkLst>
        </pc:spChg>
        <pc:spChg chg="add del">
          <ac:chgData name="Kim, Young Hwan" userId="S::ykim878@gatech.edu::0dc41cf9-bcd6-4544-9b3f-f16da9a9d759" providerId="AD" clId="Web-{BF185D0E-F26E-D63B-C245-A21CB33169B4}" dt="2021-10-15T23:47:24.594" v="1585"/>
          <ac:spMkLst>
            <pc:docMk/>
            <pc:sldMk cId="1471930503" sldId="265"/>
            <ac:spMk id="8" creationId="{1B15ED52-F352-441B-82BF-E0EA34836D08}"/>
          </ac:spMkLst>
        </pc:spChg>
        <pc:spChg chg="add del">
          <ac:chgData name="Kim, Young Hwan" userId="S::ykim878@gatech.edu::0dc41cf9-bcd6-4544-9b3f-f16da9a9d759" providerId="AD" clId="Web-{BF185D0E-F26E-D63B-C245-A21CB33169B4}" dt="2021-10-15T23:47:22.875" v="1583"/>
          <ac:spMkLst>
            <pc:docMk/>
            <pc:sldMk cId="1471930503" sldId="265"/>
            <ac:spMk id="9" creationId="{BACC6370-2D7E-4714-9D71-7542949D7D5D}"/>
          </ac:spMkLst>
        </pc:spChg>
        <pc:spChg chg="add del">
          <ac:chgData name="Kim, Young Hwan" userId="S::ykim878@gatech.edu::0dc41cf9-bcd6-4544-9b3f-f16da9a9d759" providerId="AD" clId="Web-{BF185D0E-F26E-D63B-C245-A21CB33169B4}" dt="2021-10-15T23:47:24.594" v="1585"/>
          <ac:spMkLst>
            <pc:docMk/>
            <pc:sldMk cId="1471930503" sldId="265"/>
            <ac:spMk id="10" creationId="{3B2E3793-BFE6-45A2-9B7B-E18844431C99}"/>
          </ac:spMkLst>
        </pc:spChg>
        <pc:spChg chg="add del">
          <ac:chgData name="Kim, Young Hwan" userId="S::ykim878@gatech.edu::0dc41cf9-bcd6-4544-9b3f-f16da9a9d759" providerId="AD" clId="Web-{BF185D0E-F26E-D63B-C245-A21CB33169B4}" dt="2021-10-15T23:47:22.875" v="1583"/>
          <ac:spMkLst>
            <pc:docMk/>
            <pc:sldMk cId="1471930503" sldId="265"/>
            <ac:spMk id="11" creationId="{F68B3F68-107C-434F-AA38-110D5EA91B85}"/>
          </ac:spMkLst>
        </pc:spChg>
        <pc:spChg chg="add del">
          <ac:chgData name="Kim, Young Hwan" userId="S::ykim878@gatech.edu::0dc41cf9-bcd6-4544-9b3f-f16da9a9d759" providerId="AD" clId="Web-{BF185D0E-F26E-D63B-C245-A21CB33169B4}" dt="2021-10-15T23:47:24.594" v="1585"/>
          <ac:spMkLst>
            <pc:docMk/>
            <pc:sldMk cId="1471930503" sldId="265"/>
            <ac:spMk id="12" creationId="{BC4C4868-CB8F-4AF9-9CDB-8108F2C19B67}"/>
          </ac:spMkLst>
        </pc:spChg>
        <pc:spChg chg="add del">
          <ac:chgData name="Kim, Young Hwan" userId="S::ykim878@gatech.edu::0dc41cf9-bcd6-4544-9b3f-f16da9a9d759" providerId="AD" clId="Web-{BF185D0E-F26E-D63B-C245-A21CB33169B4}" dt="2021-10-15T23:47:22.875" v="1583"/>
          <ac:spMkLst>
            <pc:docMk/>
            <pc:sldMk cId="1471930503" sldId="265"/>
            <ac:spMk id="13" creationId="{AAD0DBB9-1A4B-4391-81D4-CB19F9AB918A}"/>
          </ac:spMkLst>
        </pc:spChg>
        <pc:spChg chg="add del">
          <ac:chgData name="Kim, Young Hwan" userId="S::ykim878@gatech.edu::0dc41cf9-bcd6-4544-9b3f-f16da9a9d759" providerId="AD" clId="Web-{BF185D0E-F26E-D63B-C245-A21CB33169B4}" dt="2021-10-15T23:47:24.594" v="1585"/>
          <ac:spMkLst>
            <pc:docMk/>
            <pc:sldMk cId="1471930503" sldId="265"/>
            <ac:spMk id="14" creationId="{375E0459-6403-40CD-989D-56A4407CA12E}"/>
          </ac:spMkLst>
        </pc:spChg>
        <pc:spChg chg="add del">
          <ac:chgData name="Kim, Young Hwan" userId="S::ykim878@gatech.edu::0dc41cf9-bcd6-4544-9b3f-f16da9a9d759" providerId="AD" clId="Web-{BF185D0E-F26E-D63B-C245-A21CB33169B4}" dt="2021-10-15T23:47:22.875" v="1583"/>
          <ac:spMkLst>
            <pc:docMk/>
            <pc:sldMk cId="1471930503" sldId="265"/>
            <ac:spMk id="15" creationId="{063BBA22-50EA-4C4D-BE05-F1CE4E63AA56}"/>
          </ac:spMkLst>
        </pc:spChg>
        <pc:spChg chg="add del">
          <ac:chgData name="Kim, Young Hwan" userId="S::ykim878@gatech.edu::0dc41cf9-bcd6-4544-9b3f-f16da9a9d759" providerId="AD" clId="Web-{BF185D0E-F26E-D63B-C245-A21CB33169B4}" dt="2021-10-15T23:47:24.594" v="1585"/>
          <ac:spMkLst>
            <pc:docMk/>
            <pc:sldMk cId="1471930503" sldId="265"/>
            <ac:spMk id="16" creationId="{53E5B1A8-3AC9-4BD1-9BBC-78CA94F2D1BA}"/>
          </ac:spMkLst>
        </pc:spChg>
        <pc:spChg chg="add del">
          <ac:chgData name="Kim, Young Hwan" userId="S::ykim878@gatech.edu::0dc41cf9-bcd6-4544-9b3f-f16da9a9d759" providerId="AD" clId="Web-{BF185D0E-F26E-D63B-C245-A21CB33169B4}" dt="2021-10-15T23:47:28.141" v="1587"/>
          <ac:spMkLst>
            <pc:docMk/>
            <pc:sldMk cId="1471930503" sldId="265"/>
            <ac:spMk id="17" creationId="{AAD0DBB9-1A4B-4391-81D4-CB19F9AB918A}"/>
          </ac:spMkLst>
        </pc:spChg>
        <pc:spChg chg="add del">
          <ac:chgData name="Kim, Young Hwan" userId="S::ykim878@gatech.edu::0dc41cf9-bcd6-4544-9b3f-f16da9a9d759" providerId="AD" clId="Web-{BF185D0E-F26E-D63B-C245-A21CB33169B4}" dt="2021-10-15T23:47:28.141" v="1587"/>
          <ac:spMkLst>
            <pc:docMk/>
            <pc:sldMk cId="1471930503" sldId="265"/>
            <ac:spMk id="18" creationId="{063BBA22-50EA-4C4D-BE05-F1CE4E63AA56}"/>
          </ac:spMkLst>
        </pc:spChg>
        <pc:spChg chg="add">
          <ac:chgData name="Kim, Young Hwan" userId="S::ykim878@gatech.edu::0dc41cf9-bcd6-4544-9b3f-f16da9a9d759" providerId="AD" clId="Web-{BF185D0E-F26E-D63B-C245-A21CB33169B4}" dt="2021-10-15T23:47:28.172" v="1588"/>
          <ac:spMkLst>
            <pc:docMk/>
            <pc:sldMk cId="1471930503" sldId="265"/>
            <ac:spMk id="20" creationId="{BACC6370-2D7E-4714-9D71-7542949D7D5D}"/>
          </ac:spMkLst>
        </pc:spChg>
        <pc:spChg chg="add">
          <ac:chgData name="Kim, Young Hwan" userId="S::ykim878@gatech.edu::0dc41cf9-bcd6-4544-9b3f-f16da9a9d759" providerId="AD" clId="Web-{BF185D0E-F26E-D63B-C245-A21CB33169B4}" dt="2021-10-15T23:47:28.172" v="1588"/>
          <ac:spMkLst>
            <pc:docMk/>
            <pc:sldMk cId="1471930503" sldId="265"/>
            <ac:spMk id="21" creationId="{F68B3F68-107C-434F-AA38-110D5EA91B85}"/>
          </ac:spMkLst>
        </pc:spChg>
        <pc:spChg chg="add">
          <ac:chgData name="Kim, Young Hwan" userId="S::ykim878@gatech.edu::0dc41cf9-bcd6-4544-9b3f-f16da9a9d759" providerId="AD" clId="Web-{BF185D0E-F26E-D63B-C245-A21CB33169B4}" dt="2021-10-15T23:47:28.172" v="1588"/>
          <ac:spMkLst>
            <pc:docMk/>
            <pc:sldMk cId="1471930503" sldId="265"/>
            <ac:spMk id="22" creationId="{AAD0DBB9-1A4B-4391-81D4-CB19F9AB918A}"/>
          </ac:spMkLst>
        </pc:spChg>
        <pc:spChg chg="add">
          <ac:chgData name="Kim, Young Hwan" userId="S::ykim878@gatech.edu::0dc41cf9-bcd6-4544-9b3f-f16da9a9d759" providerId="AD" clId="Web-{BF185D0E-F26E-D63B-C245-A21CB33169B4}" dt="2021-10-15T23:47:28.172" v="1588"/>
          <ac:spMkLst>
            <pc:docMk/>
            <pc:sldMk cId="1471930503" sldId="265"/>
            <ac:spMk id="23" creationId="{063BBA22-50EA-4C4D-BE05-F1CE4E63AA56}"/>
          </ac:spMkLst>
        </pc:spChg>
        <pc:graphicFrameChg chg="add del">
          <ac:chgData name="Kim, Young Hwan" userId="S::ykim878@gatech.edu::0dc41cf9-bcd6-4544-9b3f-f16da9a9d759" providerId="AD" clId="Web-{BF185D0E-F26E-D63B-C245-A21CB33169B4}" dt="2021-10-15T23:47:22.875" v="1583"/>
          <ac:graphicFrameMkLst>
            <pc:docMk/>
            <pc:sldMk cId="1471930503" sldId="265"/>
            <ac:graphicFrameMk id="5" creationId="{79E75824-B490-4427-9327-035C03BDEF90}"/>
          </ac:graphicFrameMkLst>
        </pc:graphicFrameChg>
        <pc:graphicFrameChg chg="add del">
          <ac:chgData name="Kim, Young Hwan" userId="S::ykim878@gatech.edu::0dc41cf9-bcd6-4544-9b3f-f16da9a9d759" providerId="AD" clId="Web-{BF185D0E-F26E-D63B-C245-A21CB33169B4}" dt="2021-10-15T23:47:28.141" v="1587"/>
          <ac:graphicFrameMkLst>
            <pc:docMk/>
            <pc:sldMk cId="1471930503" sldId="265"/>
            <ac:graphicFrameMk id="19" creationId="{79E75824-B490-4427-9327-035C03BDEF90}"/>
          </ac:graphicFrameMkLst>
        </pc:graphicFrameChg>
        <pc:graphicFrameChg chg="add">
          <ac:chgData name="Kim, Young Hwan" userId="S::ykim878@gatech.edu::0dc41cf9-bcd6-4544-9b3f-f16da9a9d759" providerId="AD" clId="Web-{BF185D0E-F26E-D63B-C245-A21CB33169B4}" dt="2021-10-15T23:47:28.172" v="1588"/>
          <ac:graphicFrameMkLst>
            <pc:docMk/>
            <pc:sldMk cId="1471930503" sldId="265"/>
            <ac:graphicFrameMk id="24" creationId="{9B4BD8C1-75FC-4449-8593-B94EA9E43DAB}"/>
          </ac:graphicFrameMkLst>
        </pc:graphicFrameChg>
      </pc:sldChg>
      <pc:sldChg chg="addSp modSp mod setBg modNotes">
        <pc:chgData name="Kim, Young Hwan" userId="S::ykim878@gatech.edu::0dc41cf9-bcd6-4544-9b3f-f16da9a9d759" providerId="AD" clId="Web-{BF185D0E-F26E-D63B-C245-A21CB33169B4}" dt="2021-10-16T01:01:25.056" v="2083"/>
        <pc:sldMkLst>
          <pc:docMk/>
          <pc:sldMk cId="4142293627" sldId="266"/>
        </pc:sldMkLst>
        <pc:spChg chg="mod">
          <ac:chgData name="Kim, Young Hwan" userId="S::ykim878@gatech.edu::0dc41cf9-bcd6-4544-9b3f-f16da9a9d759" providerId="AD" clId="Web-{BF185D0E-F26E-D63B-C245-A21CB33169B4}" dt="2021-10-15T23:46:56.141" v="1579"/>
          <ac:spMkLst>
            <pc:docMk/>
            <pc:sldMk cId="4142293627" sldId="266"/>
            <ac:spMk id="2" creationId="{52C72805-456A-400C-8F76-7923F32F88D3}"/>
          </ac:spMkLst>
        </pc:spChg>
        <pc:spChg chg="mod">
          <ac:chgData name="Kim, Young Hwan" userId="S::ykim878@gatech.edu::0dc41cf9-bcd6-4544-9b3f-f16da9a9d759" providerId="AD" clId="Web-{BF185D0E-F26E-D63B-C245-A21CB33169B4}" dt="2021-10-15T23:46:56.141" v="1579"/>
          <ac:spMkLst>
            <pc:docMk/>
            <pc:sldMk cId="4142293627" sldId="266"/>
            <ac:spMk id="3" creationId="{68C22117-3C89-4262-93D0-1EA6F9BA0F81}"/>
          </ac:spMkLst>
        </pc:spChg>
        <pc:spChg chg="add">
          <ac:chgData name="Kim, Young Hwan" userId="S::ykim878@gatech.edu::0dc41cf9-bcd6-4544-9b3f-f16da9a9d759" providerId="AD" clId="Web-{BF185D0E-F26E-D63B-C245-A21CB33169B4}" dt="2021-10-15T23:46:56.141" v="1579"/>
          <ac:spMkLst>
            <pc:docMk/>
            <pc:sldMk cId="4142293627" sldId="266"/>
            <ac:spMk id="8" creationId="{1B15ED52-F352-441B-82BF-E0EA34836D08}"/>
          </ac:spMkLst>
        </pc:spChg>
        <pc:spChg chg="add">
          <ac:chgData name="Kim, Young Hwan" userId="S::ykim878@gatech.edu::0dc41cf9-bcd6-4544-9b3f-f16da9a9d759" providerId="AD" clId="Web-{BF185D0E-F26E-D63B-C245-A21CB33169B4}" dt="2021-10-15T23:46:56.141" v="1579"/>
          <ac:spMkLst>
            <pc:docMk/>
            <pc:sldMk cId="4142293627" sldId="266"/>
            <ac:spMk id="10" creationId="{3B2E3793-BFE6-45A2-9B7B-E18844431C99}"/>
          </ac:spMkLst>
        </pc:spChg>
        <pc:spChg chg="add">
          <ac:chgData name="Kim, Young Hwan" userId="S::ykim878@gatech.edu::0dc41cf9-bcd6-4544-9b3f-f16da9a9d759" providerId="AD" clId="Web-{BF185D0E-F26E-D63B-C245-A21CB33169B4}" dt="2021-10-15T23:46:56.141" v="1579"/>
          <ac:spMkLst>
            <pc:docMk/>
            <pc:sldMk cId="4142293627" sldId="266"/>
            <ac:spMk id="12" creationId="{BC4C4868-CB8F-4AF9-9CDB-8108F2C19B67}"/>
          </ac:spMkLst>
        </pc:spChg>
        <pc:spChg chg="add">
          <ac:chgData name="Kim, Young Hwan" userId="S::ykim878@gatech.edu::0dc41cf9-bcd6-4544-9b3f-f16da9a9d759" providerId="AD" clId="Web-{BF185D0E-F26E-D63B-C245-A21CB33169B4}" dt="2021-10-15T23:46:56.141" v="1579"/>
          <ac:spMkLst>
            <pc:docMk/>
            <pc:sldMk cId="4142293627" sldId="266"/>
            <ac:spMk id="14" creationId="{375E0459-6403-40CD-989D-56A4407CA12E}"/>
          </ac:spMkLst>
        </pc:spChg>
        <pc:spChg chg="add">
          <ac:chgData name="Kim, Young Hwan" userId="S::ykim878@gatech.edu::0dc41cf9-bcd6-4544-9b3f-f16da9a9d759" providerId="AD" clId="Web-{BF185D0E-F26E-D63B-C245-A21CB33169B4}" dt="2021-10-15T23:46:56.141" v="1579"/>
          <ac:spMkLst>
            <pc:docMk/>
            <pc:sldMk cId="4142293627" sldId="266"/>
            <ac:spMk id="16" creationId="{53E5B1A8-3AC9-4BD1-9BBC-78CA94F2D1BA}"/>
          </ac:spMkLst>
        </pc:spChg>
      </pc:sldChg>
      <pc:sldChg chg="modSp">
        <pc:chgData name="Kim, Young Hwan" userId="S::ykim878@gatech.edu::0dc41cf9-bcd6-4544-9b3f-f16da9a9d759" providerId="AD" clId="Web-{BF185D0E-F26E-D63B-C245-A21CB33169B4}" dt="2021-10-16T01:11:08.492" v="2313" actId="20577"/>
        <pc:sldMkLst>
          <pc:docMk/>
          <pc:sldMk cId="4099402683" sldId="267"/>
        </pc:sldMkLst>
        <pc:spChg chg="mod">
          <ac:chgData name="Kim, Young Hwan" userId="S::ykim878@gatech.edu::0dc41cf9-bcd6-4544-9b3f-f16da9a9d759" providerId="AD" clId="Web-{BF185D0E-F26E-D63B-C245-A21CB33169B4}" dt="2021-10-16T01:10:48.818" v="2298" actId="20577"/>
          <ac:spMkLst>
            <pc:docMk/>
            <pc:sldMk cId="4099402683" sldId="267"/>
            <ac:spMk id="7" creationId="{3F06144C-8A39-49D3-8D80-B9A12DD32263}"/>
          </ac:spMkLst>
        </pc:spChg>
        <pc:spChg chg="mod">
          <ac:chgData name="Kim, Young Hwan" userId="S::ykim878@gatech.edu::0dc41cf9-bcd6-4544-9b3f-f16da9a9d759" providerId="AD" clId="Web-{BF185D0E-F26E-D63B-C245-A21CB33169B4}" dt="2021-10-16T01:11:08.492" v="2313" actId="20577"/>
          <ac:spMkLst>
            <pc:docMk/>
            <pc:sldMk cId="4099402683" sldId="267"/>
            <ac:spMk id="9" creationId="{B2CB16A5-2573-49FD-B2A0-3E4E8E27E8CE}"/>
          </ac:spMkLst>
        </pc:spChg>
      </pc:sldChg>
      <pc:sldChg chg="addSp delSp modSp add mod replId setBg">
        <pc:chgData name="Kim, Young Hwan" userId="S::ykim878@gatech.edu::0dc41cf9-bcd6-4544-9b3f-f16da9a9d759" providerId="AD" clId="Web-{BF185D0E-F26E-D63B-C245-A21CB33169B4}" dt="2021-10-16T02:00:13.472" v="3750" actId="20577"/>
        <pc:sldMkLst>
          <pc:docMk/>
          <pc:sldMk cId="3851194355" sldId="268"/>
        </pc:sldMkLst>
        <pc:spChg chg="mod">
          <ac:chgData name="Kim, Young Hwan" userId="S::ykim878@gatech.edu::0dc41cf9-bcd6-4544-9b3f-f16da9a9d759" providerId="AD" clId="Web-{BF185D0E-F26E-D63B-C245-A21CB33169B4}" dt="2021-10-15T23:49:41.269" v="1611"/>
          <ac:spMkLst>
            <pc:docMk/>
            <pc:sldMk cId="3851194355" sldId="268"/>
            <ac:spMk id="2" creationId="{52C72805-456A-400C-8F76-7923F32F88D3}"/>
          </ac:spMkLst>
        </pc:spChg>
        <pc:spChg chg="add del">
          <ac:chgData name="Kim, Young Hwan" userId="S::ykim878@gatech.edu::0dc41cf9-bcd6-4544-9b3f-f16da9a9d759" providerId="AD" clId="Web-{BF185D0E-F26E-D63B-C245-A21CB33169B4}" dt="2021-10-15T23:49:41.269" v="1611"/>
          <ac:spMkLst>
            <pc:docMk/>
            <pc:sldMk cId="3851194355" sldId="268"/>
            <ac:spMk id="9" creationId="{BACC6370-2D7E-4714-9D71-7542949D7D5D}"/>
          </ac:spMkLst>
        </pc:spChg>
        <pc:spChg chg="add del">
          <ac:chgData name="Kim, Young Hwan" userId="S::ykim878@gatech.edu::0dc41cf9-bcd6-4544-9b3f-f16da9a9d759" providerId="AD" clId="Web-{BF185D0E-F26E-D63B-C245-A21CB33169B4}" dt="2021-10-15T23:49:41.269" v="1611"/>
          <ac:spMkLst>
            <pc:docMk/>
            <pc:sldMk cId="3851194355" sldId="268"/>
            <ac:spMk id="11" creationId="{F68B3F68-107C-434F-AA38-110D5EA91B85}"/>
          </ac:spMkLst>
        </pc:spChg>
        <pc:spChg chg="add del">
          <ac:chgData name="Kim, Young Hwan" userId="S::ykim878@gatech.edu::0dc41cf9-bcd6-4544-9b3f-f16da9a9d759" providerId="AD" clId="Web-{BF185D0E-F26E-D63B-C245-A21CB33169B4}" dt="2021-10-15T23:49:41.269" v="1611"/>
          <ac:spMkLst>
            <pc:docMk/>
            <pc:sldMk cId="3851194355" sldId="268"/>
            <ac:spMk id="13" creationId="{AAD0DBB9-1A4B-4391-81D4-CB19F9AB918A}"/>
          </ac:spMkLst>
        </pc:spChg>
        <pc:spChg chg="add del">
          <ac:chgData name="Kim, Young Hwan" userId="S::ykim878@gatech.edu::0dc41cf9-bcd6-4544-9b3f-f16da9a9d759" providerId="AD" clId="Web-{BF185D0E-F26E-D63B-C245-A21CB33169B4}" dt="2021-10-15T23:49:41.269" v="1611"/>
          <ac:spMkLst>
            <pc:docMk/>
            <pc:sldMk cId="3851194355" sldId="268"/>
            <ac:spMk id="15" creationId="{063BBA22-50EA-4C4D-BE05-F1CE4E63AA56}"/>
          </ac:spMkLst>
        </pc:spChg>
        <pc:spChg chg="add del mod">
          <ac:chgData name="Kim, Young Hwan" userId="S::ykim878@gatech.edu::0dc41cf9-bcd6-4544-9b3f-f16da9a9d759" providerId="AD" clId="Web-{BF185D0E-F26E-D63B-C245-A21CB33169B4}" dt="2021-10-15T23:49:27.378" v="1609"/>
          <ac:spMkLst>
            <pc:docMk/>
            <pc:sldMk cId="3851194355" sldId="268"/>
            <ac:spMk id="50" creationId="{9AA5DE3A-0A73-4A5A-AF0B-38BE4E598B5F}"/>
          </ac:spMkLst>
        </pc:spChg>
        <pc:spChg chg="add del">
          <ac:chgData name="Kim, Young Hwan" userId="S::ykim878@gatech.edu::0dc41cf9-bcd6-4544-9b3f-f16da9a9d759" providerId="AD" clId="Web-{BF185D0E-F26E-D63B-C245-A21CB33169B4}" dt="2021-10-15T23:49:41.269" v="1611"/>
          <ac:spMkLst>
            <pc:docMk/>
            <pc:sldMk cId="3851194355" sldId="268"/>
            <ac:spMk id="57" creationId="{955A2079-FA98-4876-80F0-72364A7D2EA4}"/>
          </ac:spMkLst>
        </pc:spChg>
        <pc:graphicFrameChg chg="del mod modGraphic">
          <ac:chgData name="Kim, Young Hwan" userId="S::ykim878@gatech.edu::0dc41cf9-bcd6-4544-9b3f-f16da9a9d759" providerId="AD" clId="Web-{BF185D0E-F26E-D63B-C245-A21CB33169B4}" dt="2021-10-15T23:49:14.597" v="1607"/>
          <ac:graphicFrameMkLst>
            <pc:docMk/>
            <pc:sldMk cId="3851194355" sldId="268"/>
            <ac:graphicFrameMk id="4" creationId="{FFCD2B7F-9C23-4A7D-BEC2-C03DBBE485D1}"/>
          </ac:graphicFrameMkLst>
        </pc:graphicFrameChg>
        <pc:graphicFrameChg chg="add mod modGraphic">
          <ac:chgData name="Kim, Young Hwan" userId="S::ykim878@gatech.edu::0dc41cf9-bcd6-4544-9b3f-f16da9a9d759" providerId="AD" clId="Web-{BF185D0E-F26E-D63B-C245-A21CB33169B4}" dt="2021-10-16T02:00:13.472" v="3750" actId="20577"/>
          <ac:graphicFrameMkLst>
            <pc:docMk/>
            <pc:sldMk cId="3851194355" sldId="268"/>
            <ac:graphicFrameMk id="52" creationId="{91F4B254-DB77-4B88-AA02-F3C4A415AD63}"/>
          </ac:graphicFrameMkLst>
        </pc:graphicFrameChg>
      </pc:sldChg>
      <pc:sldChg chg="modSp modNotes">
        <pc:chgData name="Kim, Young Hwan" userId="S::ykim878@gatech.edu::0dc41cf9-bcd6-4544-9b3f-f16da9a9d759" providerId="AD" clId="Web-{BF185D0E-F26E-D63B-C245-A21CB33169B4}" dt="2021-10-16T01:12:20.369" v="2354"/>
        <pc:sldMkLst>
          <pc:docMk/>
          <pc:sldMk cId="2246599931" sldId="269"/>
        </pc:sldMkLst>
        <pc:spChg chg="mod">
          <ac:chgData name="Kim, Young Hwan" userId="S::ykim878@gatech.edu::0dc41cf9-bcd6-4544-9b3f-f16da9a9d759" providerId="AD" clId="Web-{BF185D0E-F26E-D63B-C245-A21CB33169B4}" dt="2021-10-16T01:11:25.758" v="2314" actId="20577"/>
          <ac:spMkLst>
            <pc:docMk/>
            <pc:sldMk cId="2246599931" sldId="269"/>
            <ac:spMk id="6" creationId="{B1FC5166-9FF3-4D80-9949-D66B741AE8F0}"/>
          </ac:spMkLst>
        </pc:spChg>
      </pc:sldChg>
      <pc:sldChg chg="delSp modSp add replId delAnim modNotes">
        <pc:chgData name="Kim, Young Hwan" userId="S::ykim878@gatech.edu::0dc41cf9-bcd6-4544-9b3f-f16da9a9d759" providerId="AD" clId="Web-{BF185D0E-F26E-D63B-C245-A21CB33169B4}" dt="2021-10-16T01:34:26.668" v="3058"/>
        <pc:sldMkLst>
          <pc:docMk/>
          <pc:sldMk cId="3197331130" sldId="270"/>
        </pc:sldMkLst>
        <pc:spChg chg="mod">
          <ac:chgData name="Kim, Young Hwan" userId="S::ykim878@gatech.edu::0dc41cf9-bcd6-4544-9b3f-f16da9a9d759" providerId="AD" clId="Web-{BF185D0E-F26E-D63B-C245-A21CB33169B4}" dt="2021-10-16T01:23:05.386" v="2572" actId="20577"/>
          <ac:spMkLst>
            <pc:docMk/>
            <pc:sldMk cId="3197331130" sldId="270"/>
            <ac:spMk id="2" creationId="{52C72805-456A-400C-8F76-7923F32F88D3}"/>
          </ac:spMkLst>
        </pc:spChg>
        <pc:spChg chg="mod">
          <ac:chgData name="Kim, Young Hwan" userId="S::ykim878@gatech.edu::0dc41cf9-bcd6-4544-9b3f-f16da9a9d759" providerId="AD" clId="Web-{BF185D0E-F26E-D63B-C245-A21CB33169B4}" dt="2021-10-16T01:29:12.083" v="2757" actId="20577"/>
          <ac:spMkLst>
            <pc:docMk/>
            <pc:sldMk cId="3197331130" sldId="270"/>
            <ac:spMk id="6" creationId="{B1FC5166-9FF3-4D80-9949-D66B741AE8F0}"/>
          </ac:spMkLst>
        </pc:spChg>
        <pc:spChg chg="del">
          <ac:chgData name="Kim, Young Hwan" userId="S::ykim878@gatech.edu::0dc41cf9-bcd6-4544-9b3f-f16da9a9d759" providerId="AD" clId="Web-{BF185D0E-F26E-D63B-C245-A21CB33169B4}" dt="2021-10-16T01:22:54.777" v="2545"/>
          <ac:spMkLst>
            <pc:docMk/>
            <pc:sldMk cId="3197331130" sldId="270"/>
            <ac:spMk id="18" creationId="{60570B73-92DF-49A9-B0F8-F90EC9FC5EEB}"/>
          </ac:spMkLst>
        </pc:spChg>
        <pc:spChg chg="del mod">
          <ac:chgData name="Kim, Young Hwan" userId="S::ykim878@gatech.edu::0dc41cf9-bcd6-4544-9b3f-f16da9a9d759" providerId="AD" clId="Web-{BF185D0E-F26E-D63B-C245-A21CB33169B4}" dt="2021-10-16T01:27:38.595" v="2703"/>
          <ac:spMkLst>
            <pc:docMk/>
            <pc:sldMk cId="3197331130" sldId="270"/>
            <ac:spMk id="20" creationId="{CF22775D-8C26-4806-8925-813A7A79167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F362F9-BAB6-4926-9E1D-CD136F52B169}" type="doc">
      <dgm:prSet loTypeId="urn:microsoft.com/office/officeart/2005/8/layout/hList1" loCatId="list" qsTypeId="urn:microsoft.com/office/officeart/2005/8/quickstyle/simple2" qsCatId="simple" csTypeId="urn:microsoft.com/office/officeart/2005/8/colors/accent1_2" csCatId="accent1"/>
      <dgm:spPr/>
      <dgm:t>
        <a:bodyPr/>
        <a:lstStyle/>
        <a:p>
          <a:endParaRPr lang="en-US"/>
        </a:p>
      </dgm:t>
    </dgm:pt>
    <dgm:pt modelId="{A8DBA5EF-B868-4F27-8FFE-E6E471411E30}">
      <dgm:prSet/>
      <dgm:spPr/>
      <dgm:t>
        <a:bodyPr/>
        <a:lstStyle/>
        <a:p>
          <a:r>
            <a:rPr lang="en-US">
              <a:latin typeface="Goudy Old Style"/>
            </a:rPr>
            <a:t>1. Preprocessing Dataset</a:t>
          </a:r>
        </a:p>
      </dgm:t>
    </dgm:pt>
    <dgm:pt modelId="{9B493D3A-5B12-43DB-9051-C700A6BC8508}" type="parTrans" cxnId="{1C954961-2BE2-4061-B8C3-01F940CB3C69}">
      <dgm:prSet/>
      <dgm:spPr/>
      <dgm:t>
        <a:bodyPr/>
        <a:lstStyle/>
        <a:p>
          <a:endParaRPr lang="en-US"/>
        </a:p>
      </dgm:t>
    </dgm:pt>
    <dgm:pt modelId="{CC749CE6-1822-42F5-8714-35FECCC8F9A8}" type="sibTrans" cxnId="{1C954961-2BE2-4061-B8C3-01F940CB3C69}">
      <dgm:prSet/>
      <dgm:spPr/>
      <dgm:t>
        <a:bodyPr/>
        <a:lstStyle/>
        <a:p>
          <a:endParaRPr lang="en-US"/>
        </a:p>
      </dgm:t>
    </dgm:pt>
    <dgm:pt modelId="{A7F609B3-A81B-4552-B280-5661E711E8BB}">
      <dgm:prSet/>
      <dgm:spPr/>
      <dgm:t>
        <a:bodyPr/>
        <a:lstStyle/>
        <a:p>
          <a:r>
            <a:rPr lang="en-US">
              <a:latin typeface="Goudy Old Style"/>
            </a:rPr>
            <a:t>Obtain music features using the Spotify API and the FFT.</a:t>
          </a:r>
        </a:p>
      </dgm:t>
    </dgm:pt>
    <dgm:pt modelId="{3F23CC5D-1C75-47B0-A26F-49F882D1E5E8}" type="parTrans" cxnId="{17D739DE-9B97-48AA-8DAD-F79608E6FF2F}">
      <dgm:prSet/>
      <dgm:spPr/>
      <dgm:t>
        <a:bodyPr/>
        <a:lstStyle/>
        <a:p>
          <a:endParaRPr lang="en-US"/>
        </a:p>
      </dgm:t>
    </dgm:pt>
    <dgm:pt modelId="{0EC3531F-8DF6-4CB2-ABC3-F5405CE4D4E1}" type="sibTrans" cxnId="{17D739DE-9B97-48AA-8DAD-F79608E6FF2F}">
      <dgm:prSet/>
      <dgm:spPr/>
      <dgm:t>
        <a:bodyPr/>
        <a:lstStyle/>
        <a:p>
          <a:endParaRPr lang="en-US"/>
        </a:p>
      </dgm:t>
    </dgm:pt>
    <dgm:pt modelId="{485C6C1C-05D6-4EDE-A123-8F2095F722FD}">
      <dgm:prSet/>
      <dgm:spPr/>
      <dgm:t>
        <a:bodyPr/>
        <a:lstStyle/>
        <a:p>
          <a:r>
            <a:rPr lang="en-US">
              <a:latin typeface="Goudy Old Style"/>
            </a:rPr>
            <a:t>2. Training Classification Models</a:t>
          </a:r>
        </a:p>
      </dgm:t>
    </dgm:pt>
    <dgm:pt modelId="{55DAFD02-9938-4292-897D-67397F190543}" type="parTrans" cxnId="{F14278C3-D617-4186-8288-71436923B987}">
      <dgm:prSet/>
      <dgm:spPr/>
      <dgm:t>
        <a:bodyPr/>
        <a:lstStyle/>
        <a:p>
          <a:endParaRPr lang="en-US"/>
        </a:p>
      </dgm:t>
    </dgm:pt>
    <dgm:pt modelId="{1F69F5A2-E91D-4FAA-8C46-102D0F3A9D6F}" type="sibTrans" cxnId="{F14278C3-D617-4186-8288-71436923B987}">
      <dgm:prSet/>
      <dgm:spPr/>
      <dgm:t>
        <a:bodyPr/>
        <a:lstStyle/>
        <a:p>
          <a:endParaRPr lang="en-US"/>
        </a:p>
      </dgm:t>
    </dgm:pt>
    <dgm:pt modelId="{242E607F-97DC-4D2A-8C4E-D1B0538BE426}">
      <dgm:prSet/>
      <dgm:spPr/>
      <dgm:t>
        <a:bodyPr/>
        <a:lstStyle/>
        <a:p>
          <a:r>
            <a:rPr lang="en-US">
              <a:latin typeface="Goudy Old Style"/>
            </a:rPr>
            <a:t>Train classification models using random forest for every specified time span.</a:t>
          </a:r>
        </a:p>
      </dgm:t>
    </dgm:pt>
    <dgm:pt modelId="{6D7924DC-8157-4526-8C8F-A10F0E4F29F1}" type="parTrans" cxnId="{5BFA87B4-331A-45F9-89BC-57053303F786}">
      <dgm:prSet/>
      <dgm:spPr/>
      <dgm:t>
        <a:bodyPr/>
        <a:lstStyle/>
        <a:p>
          <a:endParaRPr lang="en-US"/>
        </a:p>
      </dgm:t>
    </dgm:pt>
    <dgm:pt modelId="{4F6E3EF1-792D-4C17-A53C-7B9259DA64AD}" type="sibTrans" cxnId="{5BFA87B4-331A-45F9-89BC-57053303F786}">
      <dgm:prSet/>
      <dgm:spPr/>
      <dgm:t>
        <a:bodyPr/>
        <a:lstStyle/>
        <a:p>
          <a:endParaRPr lang="en-US"/>
        </a:p>
      </dgm:t>
    </dgm:pt>
    <dgm:pt modelId="{EFF0B3D5-BE8A-4AE2-A405-A7911208224C}">
      <dgm:prSet/>
      <dgm:spPr/>
      <dgm:t>
        <a:bodyPr/>
        <a:lstStyle/>
        <a:p>
          <a:r>
            <a:rPr lang="en-US">
              <a:latin typeface="Goudy Old Style"/>
            </a:rPr>
            <a:t>3. Performance Evaluation</a:t>
          </a:r>
        </a:p>
      </dgm:t>
    </dgm:pt>
    <dgm:pt modelId="{A138E390-94C1-4CB2-8FFF-EC701AB5150E}" type="parTrans" cxnId="{F8647F86-EA42-4248-98FD-54F828EBA11D}">
      <dgm:prSet/>
      <dgm:spPr/>
      <dgm:t>
        <a:bodyPr/>
        <a:lstStyle/>
        <a:p>
          <a:endParaRPr lang="en-US"/>
        </a:p>
      </dgm:t>
    </dgm:pt>
    <dgm:pt modelId="{3374B4EE-7CB7-4C16-8FE2-83D2E08CAC17}" type="sibTrans" cxnId="{F8647F86-EA42-4248-98FD-54F828EBA11D}">
      <dgm:prSet/>
      <dgm:spPr/>
      <dgm:t>
        <a:bodyPr/>
        <a:lstStyle/>
        <a:p>
          <a:endParaRPr lang="en-US"/>
        </a:p>
      </dgm:t>
    </dgm:pt>
    <dgm:pt modelId="{E32ACC59-24F2-4F7F-81D2-0C4CE9867318}">
      <dgm:prSet/>
      <dgm:spPr/>
      <dgm:t>
        <a:bodyPr/>
        <a:lstStyle/>
        <a:p>
          <a:r>
            <a:rPr lang="en-US">
              <a:latin typeface="Goudy Old Style"/>
            </a:rPr>
            <a:t>K-fold cross validation on the trained model to evaluate the accuracies of the models.</a:t>
          </a:r>
        </a:p>
      </dgm:t>
    </dgm:pt>
    <dgm:pt modelId="{6131BD2B-4683-4390-9BA8-07FEAE224F69}" type="parTrans" cxnId="{720FCE38-B48D-4D8F-A6F4-73CE883F16ED}">
      <dgm:prSet/>
      <dgm:spPr/>
      <dgm:t>
        <a:bodyPr/>
        <a:lstStyle/>
        <a:p>
          <a:endParaRPr lang="en-US"/>
        </a:p>
      </dgm:t>
    </dgm:pt>
    <dgm:pt modelId="{1F390E89-6BAC-4F78-93FE-2D0FDE3C6836}" type="sibTrans" cxnId="{720FCE38-B48D-4D8F-A6F4-73CE883F16ED}">
      <dgm:prSet/>
      <dgm:spPr/>
      <dgm:t>
        <a:bodyPr/>
        <a:lstStyle/>
        <a:p>
          <a:endParaRPr lang="en-US"/>
        </a:p>
      </dgm:t>
    </dgm:pt>
    <dgm:pt modelId="{D6AA2858-AD42-40CE-A507-B553CD95FD61}">
      <dgm:prSet/>
      <dgm:spPr/>
      <dgm:t>
        <a:bodyPr/>
        <a:lstStyle/>
        <a:p>
          <a:r>
            <a:rPr lang="en-US">
              <a:latin typeface="Goudy Old Style"/>
            </a:rPr>
            <a:t>4. Create an Interactive Visualization</a:t>
          </a:r>
        </a:p>
      </dgm:t>
    </dgm:pt>
    <dgm:pt modelId="{C2C6C34E-3F49-4002-9D36-606688C77969}" type="parTrans" cxnId="{B5625909-A925-4E6E-B93E-B02E42C53C85}">
      <dgm:prSet/>
      <dgm:spPr/>
      <dgm:t>
        <a:bodyPr/>
        <a:lstStyle/>
        <a:p>
          <a:endParaRPr lang="en-US"/>
        </a:p>
      </dgm:t>
    </dgm:pt>
    <dgm:pt modelId="{8271FAEB-3CAA-4F76-A5F8-1176208330B7}" type="sibTrans" cxnId="{B5625909-A925-4E6E-B93E-B02E42C53C85}">
      <dgm:prSet/>
      <dgm:spPr/>
      <dgm:t>
        <a:bodyPr/>
        <a:lstStyle/>
        <a:p>
          <a:endParaRPr lang="en-US"/>
        </a:p>
      </dgm:t>
    </dgm:pt>
    <dgm:pt modelId="{C7F96BAF-505F-4334-9809-2CEAE7EEAB84}">
      <dgm:prSet/>
      <dgm:spPr/>
      <dgm:t>
        <a:bodyPr/>
        <a:lstStyle/>
        <a:p>
          <a:r>
            <a:rPr lang="en-US">
              <a:latin typeface="Goudy Old Style"/>
            </a:rPr>
            <a:t>Create a web visualization that can illustrate the music trends over the years.</a:t>
          </a:r>
        </a:p>
      </dgm:t>
    </dgm:pt>
    <dgm:pt modelId="{14162A1C-3A55-4BF7-B651-5BAC683FA067}" type="parTrans" cxnId="{3D63D785-AACF-4E1F-AAD8-6CADA9659EB4}">
      <dgm:prSet/>
      <dgm:spPr/>
      <dgm:t>
        <a:bodyPr/>
        <a:lstStyle/>
        <a:p>
          <a:endParaRPr lang="en-US"/>
        </a:p>
      </dgm:t>
    </dgm:pt>
    <dgm:pt modelId="{5CA5F489-2209-4C5D-99FB-C9182267910D}" type="sibTrans" cxnId="{3D63D785-AACF-4E1F-AAD8-6CADA9659EB4}">
      <dgm:prSet/>
      <dgm:spPr/>
      <dgm:t>
        <a:bodyPr/>
        <a:lstStyle/>
        <a:p>
          <a:endParaRPr lang="en-US"/>
        </a:p>
      </dgm:t>
    </dgm:pt>
    <dgm:pt modelId="{C622826A-3985-4343-AF7B-1E752E3CED03}" type="pres">
      <dgm:prSet presAssocID="{02F362F9-BAB6-4926-9E1D-CD136F52B169}" presName="Name0" presStyleCnt="0">
        <dgm:presLayoutVars>
          <dgm:dir/>
          <dgm:animLvl val="lvl"/>
          <dgm:resizeHandles val="exact"/>
        </dgm:presLayoutVars>
      </dgm:prSet>
      <dgm:spPr/>
    </dgm:pt>
    <dgm:pt modelId="{C1BF8BE3-61FC-4FDB-9F02-EA45D0E9D384}" type="pres">
      <dgm:prSet presAssocID="{A8DBA5EF-B868-4F27-8FFE-E6E471411E30}" presName="composite" presStyleCnt="0"/>
      <dgm:spPr/>
    </dgm:pt>
    <dgm:pt modelId="{7FE5171C-6F8F-45DD-9B7C-E2826F36AE61}" type="pres">
      <dgm:prSet presAssocID="{A8DBA5EF-B868-4F27-8FFE-E6E471411E30}" presName="parTx" presStyleLbl="alignNode1" presStyleIdx="0" presStyleCnt="4">
        <dgm:presLayoutVars>
          <dgm:chMax val="0"/>
          <dgm:chPref val="0"/>
          <dgm:bulletEnabled val="1"/>
        </dgm:presLayoutVars>
      </dgm:prSet>
      <dgm:spPr/>
    </dgm:pt>
    <dgm:pt modelId="{436A5143-CC01-43CB-B745-873894B55DA7}" type="pres">
      <dgm:prSet presAssocID="{A8DBA5EF-B868-4F27-8FFE-E6E471411E30}" presName="desTx" presStyleLbl="alignAccFollowNode1" presStyleIdx="0" presStyleCnt="4">
        <dgm:presLayoutVars>
          <dgm:bulletEnabled val="1"/>
        </dgm:presLayoutVars>
      </dgm:prSet>
      <dgm:spPr/>
    </dgm:pt>
    <dgm:pt modelId="{687BCAA4-225C-48CE-A2BF-DF9E9E99E90C}" type="pres">
      <dgm:prSet presAssocID="{CC749CE6-1822-42F5-8714-35FECCC8F9A8}" presName="space" presStyleCnt="0"/>
      <dgm:spPr/>
    </dgm:pt>
    <dgm:pt modelId="{E5580222-52D3-46C3-88F9-DCFC3978E3C5}" type="pres">
      <dgm:prSet presAssocID="{485C6C1C-05D6-4EDE-A123-8F2095F722FD}" presName="composite" presStyleCnt="0"/>
      <dgm:spPr/>
    </dgm:pt>
    <dgm:pt modelId="{82A4B570-1834-48BA-BFC2-5E6DE123EB98}" type="pres">
      <dgm:prSet presAssocID="{485C6C1C-05D6-4EDE-A123-8F2095F722FD}" presName="parTx" presStyleLbl="alignNode1" presStyleIdx="1" presStyleCnt="4">
        <dgm:presLayoutVars>
          <dgm:chMax val="0"/>
          <dgm:chPref val="0"/>
          <dgm:bulletEnabled val="1"/>
        </dgm:presLayoutVars>
      </dgm:prSet>
      <dgm:spPr/>
    </dgm:pt>
    <dgm:pt modelId="{84AB0024-C87E-4CA5-8047-E9B0FA5A0635}" type="pres">
      <dgm:prSet presAssocID="{485C6C1C-05D6-4EDE-A123-8F2095F722FD}" presName="desTx" presStyleLbl="alignAccFollowNode1" presStyleIdx="1" presStyleCnt="4">
        <dgm:presLayoutVars>
          <dgm:bulletEnabled val="1"/>
        </dgm:presLayoutVars>
      </dgm:prSet>
      <dgm:spPr/>
    </dgm:pt>
    <dgm:pt modelId="{F618BA64-3467-4A2B-AF28-FF2FA8579053}" type="pres">
      <dgm:prSet presAssocID="{1F69F5A2-E91D-4FAA-8C46-102D0F3A9D6F}" presName="space" presStyleCnt="0"/>
      <dgm:spPr/>
    </dgm:pt>
    <dgm:pt modelId="{DB4D6688-E382-4FF4-AEBC-6531B338C7ED}" type="pres">
      <dgm:prSet presAssocID="{EFF0B3D5-BE8A-4AE2-A405-A7911208224C}" presName="composite" presStyleCnt="0"/>
      <dgm:spPr/>
    </dgm:pt>
    <dgm:pt modelId="{F9E4BBA7-0ED4-44AC-83C7-AAE11190A278}" type="pres">
      <dgm:prSet presAssocID="{EFF0B3D5-BE8A-4AE2-A405-A7911208224C}" presName="parTx" presStyleLbl="alignNode1" presStyleIdx="2" presStyleCnt="4">
        <dgm:presLayoutVars>
          <dgm:chMax val="0"/>
          <dgm:chPref val="0"/>
          <dgm:bulletEnabled val="1"/>
        </dgm:presLayoutVars>
      </dgm:prSet>
      <dgm:spPr/>
    </dgm:pt>
    <dgm:pt modelId="{160637C8-0B9D-49A5-8CA0-01EFAB76ABAD}" type="pres">
      <dgm:prSet presAssocID="{EFF0B3D5-BE8A-4AE2-A405-A7911208224C}" presName="desTx" presStyleLbl="alignAccFollowNode1" presStyleIdx="2" presStyleCnt="4">
        <dgm:presLayoutVars>
          <dgm:bulletEnabled val="1"/>
        </dgm:presLayoutVars>
      </dgm:prSet>
      <dgm:spPr/>
    </dgm:pt>
    <dgm:pt modelId="{4C74DA47-04DA-4B5E-8E10-38ACBC77A030}" type="pres">
      <dgm:prSet presAssocID="{3374B4EE-7CB7-4C16-8FE2-83D2E08CAC17}" presName="space" presStyleCnt="0"/>
      <dgm:spPr/>
    </dgm:pt>
    <dgm:pt modelId="{E457CBBB-60AF-42F9-AA5D-70D88A21D9DF}" type="pres">
      <dgm:prSet presAssocID="{D6AA2858-AD42-40CE-A507-B553CD95FD61}" presName="composite" presStyleCnt="0"/>
      <dgm:spPr/>
    </dgm:pt>
    <dgm:pt modelId="{FF47133D-D04C-43C8-A6C4-2DD43D9EFDB8}" type="pres">
      <dgm:prSet presAssocID="{D6AA2858-AD42-40CE-A507-B553CD95FD61}" presName="parTx" presStyleLbl="alignNode1" presStyleIdx="3" presStyleCnt="4">
        <dgm:presLayoutVars>
          <dgm:chMax val="0"/>
          <dgm:chPref val="0"/>
          <dgm:bulletEnabled val="1"/>
        </dgm:presLayoutVars>
      </dgm:prSet>
      <dgm:spPr/>
    </dgm:pt>
    <dgm:pt modelId="{DE36F6B2-08EE-40DF-86D3-C85261FFF3E5}" type="pres">
      <dgm:prSet presAssocID="{D6AA2858-AD42-40CE-A507-B553CD95FD61}" presName="desTx" presStyleLbl="alignAccFollowNode1" presStyleIdx="3" presStyleCnt="4">
        <dgm:presLayoutVars>
          <dgm:bulletEnabled val="1"/>
        </dgm:presLayoutVars>
      </dgm:prSet>
      <dgm:spPr/>
    </dgm:pt>
  </dgm:ptLst>
  <dgm:cxnLst>
    <dgm:cxn modelId="{B5625909-A925-4E6E-B93E-B02E42C53C85}" srcId="{02F362F9-BAB6-4926-9E1D-CD136F52B169}" destId="{D6AA2858-AD42-40CE-A507-B553CD95FD61}" srcOrd="3" destOrd="0" parTransId="{C2C6C34E-3F49-4002-9D36-606688C77969}" sibTransId="{8271FAEB-3CAA-4F76-A5F8-1176208330B7}"/>
    <dgm:cxn modelId="{363EAA0F-7688-45E0-90B3-B2D7E5FF7C77}" type="presOf" srcId="{A8DBA5EF-B868-4F27-8FFE-E6E471411E30}" destId="{7FE5171C-6F8F-45DD-9B7C-E2826F36AE61}" srcOrd="0" destOrd="0" presId="urn:microsoft.com/office/officeart/2005/8/layout/hList1"/>
    <dgm:cxn modelId="{984B0E24-DD6E-425A-A3D2-7F51170726E1}" type="presOf" srcId="{D6AA2858-AD42-40CE-A507-B553CD95FD61}" destId="{FF47133D-D04C-43C8-A6C4-2DD43D9EFDB8}" srcOrd="0" destOrd="0" presId="urn:microsoft.com/office/officeart/2005/8/layout/hList1"/>
    <dgm:cxn modelId="{720FCE38-B48D-4D8F-A6F4-73CE883F16ED}" srcId="{EFF0B3D5-BE8A-4AE2-A405-A7911208224C}" destId="{E32ACC59-24F2-4F7F-81D2-0C4CE9867318}" srcOrd="0" destOrd="0" parTransId="{6131BD2B-4683-4390-9BA8-07FEAE224F69}" sibTransId="{1F390E89-6BAC-4F78-93FE-2D0FDE3C6836}"/>
    <dgm:cxn modelId="{032FA43F-998C-44FA-9552-009283BFDDAD}" type="presOf" srcId="{E32ACC59-24F2-4F7F-81D2-0C4CE9867318}" destId="{160637C8-0B9D-49A5-8CA0-01EFAB76ABAD}" srcOrd="0" destOrd="0" presId="urn:microsoft.com/office/officeart/2005/8/layout/hList1"/>
    <dgm:cxn modelId="{EAE3155F-544F-4AA3-A412-EF69C11A4F6C}" type="presOf" srcId="{C7F96BAF-505F-4334-9809-2CEAE7EEAB84}" destId="{DE36F6B2-08EE-40DF-86D3-C85261FFF3E5}" srcOrd="0" destOrd="0" presId="urn:microsoft.com/office/officeart/2005/8/layout/hList1"/>
    <dgm:cxn modelId="{1C954961-2BE2-4061-B8C3-01F940CB3C69}" srcId="{02F362F9-BAB6-4926-9E1D-CD136F52B169}" destId="{A8DBA5EF-B868-4F27-8FFE-E6E471411E30}" srcOrd="0" destOrd="0" parTransId="{9B493D3A-5B12-43DB-9051-C700A6BC8508}" sibTransId="{CC749CE6-1822-42F5-8714-35FECCC8F9A8}"/>
    <dgm:cxn modelId="{4D058D61-B135-4463-9710-C04E352CEEB0}" type="presOf" srcId="{EFF0B3D5-BE8A-4AE2-A405-A7911208224C}" destId="{F9E4BBA7-0ED4-44AC-83C7-AAE11190A278}" srcOrd="0" destOrd="0" presId="urn:microsoft.com/office/officeart/2005/8/layout/hList1"/>
    <dgm:cxn modelId="{A85EE544-3908-4224-B8D9-28D78DB52F55}" type="presOf" srcId="{02F362F9-BAB6-4926-9E1D-CD136F52B169}" destId="{C622826A-3985-4343-AF7B-1E752E3CED03}" srcOrd="0" destOrd="0" presId="urn:microsoft.com/office/officeart/2005/8/layout/hList1"/>
    <dgm:cxn modelId="{BE034F7A-2621-40FF-A983-9EE6E8C26080}" type="presOf" srcId="{485C6C1C-05D6-4EDE-A123-8F2095F722FD}" destId="{82A4B570-1834-48BA-BFC2-5E6DE123EB98}" srcOrd="0" destOrd="0" presId="urn:microsoft.com/office/officeart/2005/8/layout/hList1"/>
    <dgm:cxn modelId="{3D63D785-AACF-4E1F-AAD8-6CADA9659EB4}" srcId="{D6AA2858-AD42-40CE-A507-B553CD95FD61}" destId="{C7F96BAF-505F-4334-9809-2CEAE7EEAB84}" srcOrd="0" destOrd="0" parTransId="{14162A1C-3A55-4BF7-B651-5BAC683FA067}" sibTransId="{5CA5F489-2209-4C5D-99FB-C9182267910D}"/>
    <dgm:cxn modelId="{F8647F86-EA42-4248-98FD-54F828EBA11D}" srcId="{02F362F9-BAB6-4926-9E1D-CD136F52B169}" destId="{EFF0B3D5-BE8A-4AE2-A405-A7911208224C}" srcOrd="2" destOrd="0" parTransId="{A138E390-94C1-4CB2-8FFF-EC701AB5150E}" sibTransId="{3374B4EE-7CB7-4C16-8FE2-83D2E08CAC17}"/>
    <dgm:cxn modelId="{7939D794-4B26-49F5-A2D4-5B58CF31B6C2}" type="presOf" srcId="{A7F609B3-A81B-4552-B280-5661E711E8BB}" destId="{436A5143-CC01-43CB-B745-873894B55DA7}" srcOrd="0" destOrd="0" presId="urn:microsoft.com/office/officeart/2005/8/layout/hList1"/>
    <dgm:cxn modelId="{5BFA87B4-331A-45F9-89BC-57053303F786}" srcId="{485C6C1C-05D6-4EDE-A123-8F2095F722FD}" destId="{242E607F-97DC-4D2A-8C4E-D1B0538BE426}" srcOrd="0" destOrd="0" parTransId="{6D7924DC-8157-4526-8C8F-A10F0E4F29F1}" sibTransId="{4F6E3EF1-792D-4C17-A53C-7B9259DA64AD}"/>
    <dgm:cxn modelId="{F14278C3-D617-4186-8288-71436923B987}" srcId="{02F362F9-BAB6-4926-9E1D-CD136F52B169}" destId="{485C6C1C-05D6-4EDE-A123-8F2095F722FD}" srcOrd="1" destOrd="0" parTransId="{55DAFD02-9938-4292-897D-67397F190543}" sibTransId="{1F69F5A2-E91D-4FAA-8C46-102D0F3A9D6F}"/>
    <dgm:cxn modelId="{17D739DE-9B97-48AA-8DAD-F79608E6FF2F}" srcId="{A8DBA5EF-B868-4F27-8FFE-E6E471411E30}" destId="{A7F609B3-A81B-4552-B280-5661E711E8BB}" srcOrd="0" destOrd="0" parTransId="{3F23CC5D-1C75-47B0-A26F-49F882D1E5E8}" sibTransId="{0EC3531F-8DF6-4CB2-ABC3-F5405CE4D4E1}"/>
    <dgm:cxn modelId="{099F8EF9-E54D-4390-9A3B-7D1F6184ABAC}" type="presOf" srcId="{242E607F-97DC-4D2A-8C4E-D1B0538BE426}" destId="{84AB0024-C87E-4CA5-8047-E9B0FA5A0635}" srcOrd="0" destOrd="0" presId="urn:microsoft.com/office/officeart/2005/8/layout/hList1"/>
    <dgm:cxn modelId="{14A549B3-A36D-4EC0-BEFE-D1673C7B4255}" type="presParOf" srcId="{C622826A-3985-4343-AF7B-1E752E3CED03}" destId="{C1BF8BE3-61FC-4FDB-9F02-EA45D0E9D384}" srcOrd="0" destOrd="0" presId="urn:microsoft.com/office/officeart/2005/8/layout/hList1"/>
    <dgm:cxn modelId="{899CB89C-99D2-4FB4-8C40-9ACC0D7A1D22}" type="presParOf" srcId="{C1BF8BE3-61FC-4FDB-9F02-EA45D0E9D384}" destId="{7FE5171C-6F8F-45DD-9B7C-E2826F36AE61}" srcOrd="0" destOrd="0" presId="urn:microsoft.com/office/officeart/2005/8/layout/hList1"/>
    <dgm:cxn modelId="{DA5B9D26-407A-46BE-A680-1FFCCB0D9FAB}" type="presParOf" srcId="{C1BF8BE3-61FC-4FDB-9F02-EA45D0E9D384}" destId="{436A5143-CC01-43CB-B745-873894B55DA7}" srcOrd="1" destOrd="0" presId="urn:microsoft.com/office/officeart/2005/8/layout/hList1"/>
    <dgm:cxn modelId="{10221106-9F8E-4557-B0E1-89E3FDDA5417}" type="presParOf" srcId="{C622826A-3985-4343-AF7B-1E752E3CED03}" destId="{687BCAA4-225C-48CE-A2BF-DF9E9E99E90C}" srcOrd="1" destOrd="0" presId="urn:microsoft.com/office/officeart/2005/8/layout/hList1"/>
    <dgm:cxn modelId="{9D4E810D-2397-4359-90AE-D4143F611A77}" type="presParOf" srcId="{C622826A-3985-4343-AF7B-1E752E3CED03}" destId="{E5580222-52D3-46C3-88F9-DCFC3978E3C5}" srcOrd="2" destOrd="0" presId="urn:microsoft.com/office/officeart/2005/8/layout/hList1"/>
    <dgm:cxn modelId="{6F8968A6-8021-47C2-AFE4-F4C90491FBBE}" type="presParOf" srcId="{E5580222-52D3-46C3-88F9-DCFC3978E3C5}" destId="{82A4B570-1834-48BA-BFC2-5E6DE123EB98}" srcOrd="0" destOrd="0" presId="urn:microsoft.com/office/officeart/2005/8/layout/hList1"/>
    <dgm:cxn modelId="{B255FC00-B650-4BC4-8CA6-6F4019BDDBD1}" type="presParOf" srcId="{E5580222-52D3-46C3-88F9-DCFC3978E3C5}" destId="{84AB0024-C87E-4CA5-8047-E9B0FA5A0635}" srcOrd="1" destOrd="0" presId="urn:microsoft.com/office/officeart/2005/8/layout/hList1"/>
    <dgm:cxn modelId="{6C113D38-6D49-45A3-B590-97814B343D7E}" type="presParOf" srcId="{C622826A-3985-4343-AF7B-1E752E3CED03}" destId="{F618BA64-3467-4A2B-AF28-FF2FA8579053}" srcOrd="3" destOrd="0" presId="urn:microsoft.com/office/officeart/2005/8/layout/hList1"/>
    <dgm:cxn modelId="{3AF612A5-B549-4F47-955A-9EFF262492E1}" type="presParOf" srcId="{C622826A-3985-4343-AF7B-1E752E3CED03}" destId="{DB4D6688-E382-4FF4-AEBC-6531B338C7ED}" srcOrd="4" destOrd="0" presId="urn:microsoft.com/office/officeart/2005/8/layout/hList1"/>
    <dgm:cxn modelId="{54DCFF39-FD46-4753-8F73-04C56B6642AB}" type="presParOf" srcId="{DB4D6688-E382-4FF4-AEBC-6531B338C7ED}" destId="{F9E4BBA7-0ED4-44AC-83C7-AAE11190A278}" srcOrd="0" destOrd="0" presId="urn:microsoft.com/office/officeart/2005/8/layout/hList1"/>
    <dgm:cxn modelId="{ADFB911A-765F-4028-B85E-8305882D937E}" type="presParOf" srcId="{DB4D6688-E382-4FF4-AEBC-6531B338C7ED}" destId="{160637C8-0B9D-49A5-8CA0-01EFAB76ABAD}" srcOrd="1" destOrd="0" presId="urn:microsoft.com/office/officeart/2005/8/layout/hList1"/>
    <dgm:cxn modelId="{0A65EBE6-F0D8-4F61-AA36-6B213C32130C}" type="presParOf" srcId="{C622826A-3985-4343-AF7B-1E752E3CED03}" destId="{4C74DA47-04DA-4B5E-8E10-38ACBC77A030}" srcOrd="5" destOrd="0" presId="urn:microsoft.com/office/officeart/2005/8/layout/hList1"/>
    <dgm:cxn modelId="{2A217FE6-D326-4717-848F-EA75110F4323}" type="presParOf" srcId="{C622826A-3985-4343-AF7B-1E752E3CED03}" destId="{E457CBBB-60AF-42F9-AA5D-70D88A21D9DF}" srcOrd="6" destOrd="0" presId="urn:microsoft.com/office/officeart/2005/8/layout/hList1"/>
    <dgm:cxn modelId="{29C1CE48-8910-4EB9-8002-2101783309F2}" type="presParOf" srcId="{E457CBBB-60AF-42F9-AA5D-70D88A21D9DF}" destId="{FF47133D-D04C-43C8-A6C4-2DD43D9EFDB8}" srcOrd="0" destOrd="0" presId="urn:microsoft.com/office/officeart/2005/8/layout/hList1"/>
    <dgm:cxn modelId="{EF2B313A-1D6C-473B-8301-EFA93BF2CC56}" type="presParOf" srcId="{E457CBBB-60AF-42F9-AA5D-70D88A21D9DF}" destId="{DE36F6B2-08EE-40DF-86D3-C85261FFF3E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EC060A-A97A-47FF-BB69-DBC4B5FF76B6}" type="doc">
      <dgm:prSet loTypeId="urn:microsoft.com/office/officeart/2016/7/layout/BasicTimeline" loCatId="timeline" qsTypeId="urn:microsoft.com/office/officeart/2005/8/quickstyle/simple1" qsCatId="simple" csTypeId="urn:microsoft.com/office/officeart/2005/8/colors/accent1_2" csCatId="accent1" phldr="1"/>
      <dgm:spPr/>
      <dgm:t>
        <a:bodyPr/>
        <a:lstStyle/>
        <a:p>
          <a:endParaRPr lang="en-US"/>
        </a:p>
      </dgm:t>
    </dgm:pt>
    <dgm:pt modelId="{B7445EAA-7305-4641-B9DA-ED6C86A3B888}">
      <dgm:prSet phldrT="[Text]" phldr="0"/>
      <dgm:spPr/>
      <dgm:t>
        <a:bodyPr/>
        <a:lstStyle/>
        <a:p>
          <a:pPr>
            <a:defRPr b="1"/>
          </a:pPr>
          <a:r>
            <a:rPr lang="en-US" b="0">
              <a:latin typeface="Goudy Old Style"/>
            </a:rPr>
            <a:t>Week 2</a:t>
          </a:r>
        </a:p>
      </dgm:t>
    </dgm:pt>
    <dgm:pt modelId="{E1CBE094-4F42-4D78-9F39-141ACCD09C98}" type="parTrans" cxnId="{8C206B01-34E6-40FB-BD2D-F95B4826B458}">
      <dgm:prSet/>
      <dgm:spPr/>
      <dgm:t>
        <a:bodyPr/>
        <a:lstStyle/>
        <a:p>
          <a:endParaRPr lang="en-US"/>
        </a:p>
      </dgm:t>
    </dgm:pt>
    <dgm:pt modelId="{89D647C1-1F93-484B-AFF5-C4D8DB4900AA}" type="sibTrans" cxnId="{8C206B01-34E6-40FB-BD2D-F95B4826B458}">
      <dgm:prSet/>
      <dgm:spPr/>
      <dgm:t>
        <a:bodyPr/>
        <a:lstStyle/>
        <a:p>
          <a:endParaRPr lang="en-US"/>
        </a:p>
      </dgm:t>
    </dgm:pt>
    <dgm:pt modelId="{471F03EC-158B-455C-88C9-18B43EED62F5}">
      <dgm:prSet phldrT="[Text]" phldr="0"/>
      <dgm:spPr/>
      <dgm:t>
        <a:bodyPr/>
        <a:lstStyle/>
        <a:p>
          <a:r>
            <a:rPr lang="en-US">
              <a:latin typeface="Goudy Old Style"/>
            </a:rPr>
            <a:t>Data Preprocessing </a:t>
          </a:r>
        </a:p>
      </dgm:t>
    </dgm:pt>
    <dgm:pt modelId="{DC758BF2-C621-4D81-8DA4-DCCB304BA41F}" type="parTrans" cxnId="{A19A59BD-89E3-49B3-90F1-044B13B836C4}">
      <dgm:prSet/>
      <dgm:spPr/>
      <dgm:t>
        <a:bodyPr/>
        <a:lstStyle/>
        <a:p>
          <a:endParaRPr lang="en-US"/>
        </a:p>
      </dgm:t>
    </dgm:pt>
    <dgm:pt modelId="{A62911B9-245B-48DF-A0C7-A7E8E598A8D5}" type="sibTrans" cxnId="{A19A59BD-89E3-49B3-90F1-044B13B836C4}">
      <dgm:prSet/>
      <dgm:spPr/>
      <dgm:t>
        <a:bodyPr/>
        <a:lstStyle/>
        <a:p>
          <a:endParaRPr lang="en-US"/>
        </a:p>
      </dgm:t>
    </dgm:pt>
    <dgm:pt modelId="{A4F2D52F-1759-4EA8-B731-945BA59BE2AB}">
      <dgm:prSet phldrT="[Text]" phldr="0"/>
      <dgm:spPr/>
      <dgm:t>
        <a:bodyPr/>
        <a:lstStyle/>
        <a:p>
          <a:pPr>
            <a:defRPr b="1"/>
          </a:pPr>
          <a:r>
            <a:rPr lang="en-US" b="0">
              <a:latin typeface="Goudy Old Style"/>
            </a:rPr>
            <a:t>Week 3</a:t>
          </a:r>
        </a:p>
      </dgm:t>
    </dgm:pt>
    <dgm:pt modelId="{7E7632B6-C84C-493F-A840-0115D214067B}" type="parTrans" cxnId="{E455FEF6-ED63-4D92-8115-ED49AE4DF937}">
      <dgm:prSet/>
      <dgm:spPr/>
      <dgm:t>
        <a:bodyPr/>
        <a:lstStyle/>
        <a:p>
          <a:endParaRPr lang="en-US"/>
        </a:p>
      </dgm:t>
    </dgm:pt>
    <dgm:pt modelId="{F0CC02F4-5A85-4D7E-B5B7-537C46F58FA5}" type="sibTrans" cxnId="{E455FEF6-ED63-4D92-8115-ED49AE4DF937}">
      <dgm:prSet/>
      <dgm:spPr/>
      <dgm:t>
        <a:bodyPr/>
        <a:lstStyle/>
        <a:p>
          <a:endParaRPr lang="en-US"/>
        </a:p>
      </dgm:t>
    </dgm:pt>
    <dgm:pt modelId="{5392F056-B78A-4F89-833A-6BAC7421A2FB}">
      <dgm:prSet phldrT="[Text]" phldr="0"/>
      <dgm:spPr/>
      <dgm:t>
        <a:bodyPr/>
        <a:lstStyle/>
        <a:p>
          <a:r>
            <a:rPr lang="en-US">
              <a:latin typeface="Goudy Old Style"/>
            </a:rPr>
            <a:t>Data Preprocessing </a:t>
          </a:r>
        </a:p>
      </dgm:t>
    </dgm:pt>
    <dgm:pt modelId="{D52F3DE7-0B2F-4320-828E-0359E15C53E8}" type="parTrans" cxnId="{9C87F54E-A25C-47B2-8BD0-EBAEACAA0F30}">
      <dgm:prSet/>
      <dgm:spPr/>
      <dgm:t>
        <a:bodyPr/>
        <a:lstStyle/>
        <a:p>
          <a:endParaRPr lang="en-US"/>
        </a:p>
      </dgm:t>
    </dgm:pt>
    <dgm:pt modelId="{BF3B7FC5-8F4F-4560-B363-783FE3AD446B}" type="sibTrans" cxnId="{9C87F54E-A25C-47B2-8BD0-EBAEACAA0F30}">
      <dgm:prSet/>
      <dgm:spPr/>
      <dgm:t>
        <a:bodyPr/>
        <a:lstStyle/>
        <a:p>
          <a:endParaRPr lang="en-US"/>
        </a:p>
      </dgm:t>
    </dgm:pt>
    <dgm:pt modelId="{9A00C1FD-C32B-44E0-B261-974D7C8FD51F}">
      <dgm:prSet phldrT="[Text]" phldr="0"/>
      <dgm:spPr/>
      <dgm:t>
        <a:bodyPr/>
        <a:lstStyle/>
        <a:p>
          <a:pPr>
            <a:defRPr b="1"/>
          </a:pPr>
          <a:r>
            <a:rPr lang="en-US" b="0">
              <a:latin typeface="Goudy Old Style"/>
            </a:rPr>
            <a:t>Week 4</a:t>
          </a:r>
        </a:p>
      </dgm:t>
    </dgm:pt>
    <dgm:pt modelId="{6174C697-12A7-434A-8592-C4DBC943AAED}" type="parTrans" cxnId="{8917FD00-4793-456C-89FC-3A89838FD3CF}">
      <dgm:prSet/>
      <dgm:spPr/>
      <dgm:t>
        <a:bodyPr/>
        <a:lstStyle/>
        <a:p>
          <a:endParaRPr lang="en-US"/>
        </a:p>
      </dgm:t>
    </dgm:pt>
    <dgm:pt modelId="{59114D22-D667-42E3-A64D-33CF3D7A50CA}" type="sibTrans" cxnId="{8917FD00-4793-456C-89FC-3A89838FD3CF}">
      <dgm:prSet/>
      <dgm:spPr/>
      <dgm:t>
        <a:bodyPr/>
        <a:lstStyle/>
        <a:p>
          <a:endParaRPr lang="en-US"/>
        </a:p>
      </dgm:t>
    </dgm:pt>
    <dgm:pt modelId="{2576D2D8-A0CA-41F0-B9C1-A7E501926FE9}">
      <dgm:prSet phldrT="[Text]" phldr="0"/>
      <dgm:spPr/>
      <dgm:t>
        <a:bodyPr/>
        <a:lstStyle/>
        <a:p>
          <a:r>
            <a:rPr lang="en-US">
              <a:latin typeface="Goudy Old Style"/>
            </a:rPr>
            <a:t>Interactive Visualization</a:t>
          </a:r>
        </a:p>
      </dgm:t>
    </dgm:pt>
    <dgm:pt modelId="{1B49519A-B4D1-4860-8451-97CC17C00403}" type="parTrans" cxnId="{A7A0C4F9-B18E-4DE9-A7B9-640310BE79E3}">
      <dgm:prSet/>
      <dgm:spPr/>
      <dgm:t>
        <a:bodyPr/>
        <a:lstStyle/>
        <a:p>
          <a:endParaRPr lang="en-US"/>
        </a:p>
      </dgm:t>
    </dgm:pt>
    <dgm:pt modelId="{EFFDCF41-DA45-41B6-A19F-7CFDEEDC4EF8}" type="sibTrans" cxnId="{A7A0C4F9-B18E-4DE9-A7B9-640310BE79E3}">
      <dgm:prSet/>
      <dgm:spPr/>
      <dgm:t>
        <a:bodyPr/>
        <a:lstStyle/>
        <a:p>
          <a:endParaRPr lang="en-US"/>
        </a:p>
      </dgm:t>
    </dgm:pt>
    <dgm:pt modelId="{0C1847AD-3385-4527-B8C2-2D18D12E7C17}">
      <dgm:prSet phldr="0"/>
      <dgm:spPr/>
      <dgm:t>
        <a:bodyPr/>
        <a:lstStyle/>
        <a:p>
          <a:pPr>
            <a:defRPr b="1"/>
          </a:pPr>
          <a:r>
            <a:rPr lang="en-US" b="0">
              <a:latin typeface="Goudy Old Style"/>
            </a:rPr>
            <a:t>Week 1 </a:t>
          </a:r>
        </a:p>
      </dgm:t>
    </dgm:pt>
    <dgm:pt modelId="{FF2E09CA-5E95-448C-8D2B-F0E0860621A9}" type="parTrans" cxnId="{0214D83F-241C-4CF4-A4E3-20DBCB897BAC}">
      <dgm:prSet/>
      <dgm:spPr/>
    </dgm:pt>
    <dgm:pt modelId="{BE81DE60-56C1-470B-AFA4-990BC6B34A38}" type="sibTrans" cxnId="{0214D83F-241C-4CF4-A4E3-20DBCB897BAC}">
      <dgm:prSet/>
      <dgm:spPr/>
      <dgm:t>
        <a:bodyPr/>
        <a:lstStyle/>
        <a:p>
          <a:endParaRPr lang="en-US"/>
        </a:p>
      </dgm:t>
    </dgm:pt>
    <dgm:pt modelId="{6312FC6E-B14D-4488-97BC-28A64D952126}">
      <dgm:prSet phldr="0"/>
      <dgm:spPr/>
      <dgm:t>
        <a:bodyPr/>
        <a:lstStyle/>
        <a:p>
          <a:pPr>
            <a:defRPr b="1"/>
          </a:pPr>
          <a:r>
            <a:rPr lang="en-US" b="0">
              <a:latin typeface="Goudy Old Style"/>
            </a:rPr>
            <a:t>Week 5 </a:t>
          </a:r>
          <a:endParaRPr lang="en-US">
            <a:latin typeface="Goudy Old Style"/>
          </a:endParaRPr>
        </a:p>
      </dgm:t>
    </dgm:pt>
    <dgm:pt modelId="{173A2B2B-7614-4CD9-B301-37A025272222}" type="parTrans" cxnId="{6E994AA8-B8D2-4460-8FFE-A43040300624}">
      <dgm:prSet/>
      <dgm:spPr/>
    </dgm:pt>
    <dgm:pt modelId="{466401F7-0CEC-4DB4-9B8A-226B2A9C18B6}" type="sibTrans" cxnId="{6E994AA8-B8D2-4460-8FFE-A43040300624}">
      <dgm:prSet/>
      <dgm:spPr/>
      <dgm:t>
        <a:bodyPr/>
        <a:lstStyle/>
        <a:p>
          <a:endParaRPr lang="en-US"/>
        </a:p>
      </dgm:t>
    </dgm:pt>
    <dgm:pt modelId="{031BF467-34BE-4B7F-A43D-EC4A4B1D8A79}">
      <dgm:prSet phldr="0"/>
      <dgm:spPr/>
      <dgm:t>
        <a:bodyPr/>
        <a:lstStyle/>
        <a:p>
          <a:pPr>
            <a:defRPr b="1"/>
          </a:pPr>
          <a:r>
            <a:rPr lang="en-US" b="0">
              <a:latin typeface="Goudy Old Style"/>
            </a:rPr>
            <a:t>Week 6</a:t>
          </a:r>
        </a:p>
      </dgm:t>
    </dgm:pt>
    <dgm:pt modelId="{8C4C32F6-13BB-428F-B794-5D402DC02158}" type="parTrans" cxnId="{1D488C2B-A394-4943-BAAC-09EB63659A51}">
      <dgm:prSet/>
      <dgm:spPr/>
    </dgm:pt>
    <dgm:pt modelId="{51769A66-B76B-4F4D-A19E-9F8B4FF9B24E}" type="sibTrans" cxnId="{1D488C2B-A394-4943-BAAC-09EB63659A51}">
      <dgm:prSet/>
      <dgm:spPr/>
      <dgm:t>
        <a:bodyPr/>
        <a:lstStyle/>
        <a:p>
          <a:endParaRPr lang="en-US"/>
        </a:p>
      </dgm:t>
    </dgm:pt>
    <dgm:pt modelId="{B383743E-5DE4-446E-930F-BD1CCD6A9BE4}">
      <dgm:prSet phldr="0"/>
      <dgm:spPr/>
      <dgm:t>
        <a:bodyPr/>
        <a:lstStyle/>
        <a:p>
          <a:pPr>
            <a:defRPr b="1"/>
          </a:pPr>
          <a:r>
            <a:rPr lang="en-US" b="0">
              <a:latin typeface="Goudy Old Style"/>
            </a:rPr>
            <a:t>Week 7</a:t>
          </a:r>
        </a:p>
      </dgm:t>
    </dgm:pt>
    <dgm:pt modelId="{534792C3-8B18-42A2-BDEF-B88C6639608D}" type="parTrans" cxnId="{B5CB93B8-71E0-4635-ADF9-DA9BC6B00516}">
      <dgm:prSet/>
      <dgm:spPr/>
    </dgm:pt>
    <dgm:pt modelId="{AC30AB94-40AC-428B-A5EF-B70781EA0FD4}" type="sibTrans" cxnId="{B5CB93B8-71E0-4635-ADF9-DA9BC6B00516}">
      <dgm:prSet/>
      <dgm:spPr/>
      <dgm:t>
        <a:bodyPr/>
        <a:lstStyle/>
        <a:p>
          <a:endParaRPr lang="en-US"/>
        </a:p>
      </dgm:t>
    </dgm:pt>
    <dgm:pt modelId="{762FCEC5-7B38-4FDB-A0F4-E1380E3D747D}">
      <dgm:prSet phldr="0"/>
      <dgm:spPr/>
      <dgm:t>
        <a:bodyPr/>
        <a:lstStyle/>
        <a:p>
          <a:r>
            <a:rPr lang="en-US" b="1">
              <a:latin typeface="Goudy Old Style"/>
            </a:rPr>
            <a:t>Data Preprocessing </a:t>
          </a:r>
          <a:endParaRPr lang="en-US">
            <a:latin typeface="Goudy Old Style"/>
          </a:endParaRPr>
        </a:p>
      </dgm:t>
    </dgm:pt>
    <dgm:pt modelId="{3D60AB30-5DCE-488C-AEAC-52257A842EDC}" type="parTrans" cxnId="{602C0C5A-377A-4926-9758-021FA001FEDA}">
      <dgm:prSet/>
      <dgm:spPr/>
    </dgm:pt>
    <dgm:pt modelId="{C43C9CC0-F583-4FBC-A3A0-9FC1681A1969}" type="sibTrans" cxnId="{602C0C5A-377A-4926-9758-021FA001FEDA}">
      <dgm:prSet/>
      <dgm:spPr/>
      <dgm:t>
        <a:bodyPr/>
        <a:lstStyle/>
        <a:p>
          <a:endParaRPr lang="en-US"/>
        </a:p>
      </dgm:t>
    </dgm:pt>
    <dgm:pt modelId="{008C9C5E-314D-4AFA-9242-78F1D3EEC931}">
      <dgm:prSet phldr="0"/>
      <dgm:spPr/>
      <dgm:t>
        <a:bodyPr/>
        <a:lstStyle/>
        <a:p>
          <a:r>
            <a:rPr lang="en-US" b="0">
              <a:latin typeface="Goudy Old Style"/>
            </a:rPr>
            <a:t>Interactive Visualization</a:t>
          </a:r>
        </a:p>
      </dgm:t>
    </dgm:pt>
    <dgm:pt modelId="{A8D4BF46-41B9-4CF7-82F3-44075088F3C2}" type="parTrans" cxnId="{4597D210-1B8E-4FE0-8E98-A145F99497D6}">
      <dgm:prSet/>
      <dgm:spPr/>
    </dgm:pt>
    <dgm:pt modelId="{6111F0AC-BA64-4733-B295-48995D07F6C7}" type="sibTrans" cxnId="{4597D210-1B8E-4FE0-8E98-A145F99497D6}">
      <dgm:prSet/>
      <dgm:spPr/>
      <dgm:t>
        <a:bodyPr/>
        <a:lstStyle/>
        <a:p>
          <a:endParaRPr lang="en-US"/>
        </a:p>
      </dgm:t>
    </dgm:pt>
    <dgm:pt modelId="{4A652971-EAAA-4A72-888C-DF4165ECB31D}">
      <dgm:prSet phldr="0"/>
      <dgm:spPr/>
      <dgm:t>
        <a:bodyPr/>
        <a:lstStyle/>
        <a:p>
          <a:r>
            <a:rPr lang="en-US" b="0">
              <a:latin typeface="Goudy Old Style"/>
            </a:rPr>
            <a:t>Model Training</a:t>
          </a:r>
          <a:endParaRPr lang="en-US">
            <a:latin typeface="Goudy Old Style"/>
          </a:endParaRPr>
        </a:p>
      </dgm:t>
    </dgm:pt>
    <dgm:pt modelId="{33E3CFA2-557A-48B7-B109-EF4862640313}" type="parTrans" cxnId="{E4292ADB-C1CB-4287-AF9B-232EB066C3F8}">
      <dgm:prSet/>
      <dgm:spPr/>
    </dgm:pt>
    <dgm:pt modelId="{F37E360C-28CE-4D46-BA9B-EF3F235244DD}" type="sibTrans" cxnId="{E4292ADB-C1CB-4287-AF9B-232EB066C3F8}">
      <dgm:prSet/>
      <dgm:spPr/>
      <dgm:t>
        <a:bodyPr/>
        <a:lstStyle/>
        <a:p>
          <a:endParaRPr lang="en-US"/>
        </a:p>
      </dgm:t>
    </dgm:pt>
    <dgm:pt modelId="{A70BF4D4-AFCB-4F6C-B23A-FADF742245C8}">
      <dgm:prSet phldr="0"/>
      <dgm:spPr/>
      <dgm:t>
        <a:bodyPr/>
        <a:lstStyle/>
        <a:p>
          <a:r>
            <a:rPr lang="en-US" b="0">
              <a:latin typeface="Goudy Old Style"/>
            </a:rPr>
            <a:t>Model Training</a:t>
          </a:r>
        </a:p>
      </dgm:t>
    </dgm:pt>
    <dgm:pt modelId="{99E2B7F3-DD26-474E-824B-F54CA1139C12}" type="parTrans" cxnId="{C00911E9-424A-4681-8906-C3F55107B6A1}">
      <dgm:prSet/>
      <dgm:spPr/>
    </dgm:pt>
    <dgm:pt modelId="{2B264667-2579-42F2-92E1-378B2A8A2DB9}" type="sibTrans" cxnId="{C00911E9-424A-4681-8906-C3F55107B6A1}">
      <dgm:prSet/>
      <dgm:spPr/>
      <dgm:t>
        <a:bodyPr/>
        <a:lstStyle/>
        <a:p>
          <a:endParaRPr lang="en-US"/>
        </a:p>
      </dgm:t>
    </dgm:pt>
    <dgm:pt modelId="{BDB3DF35-AB16-4431-AE3A-A41E1689A808}">
      <dgm:prSet phldr="0"/>
      <dgm:spPr/>
      <dgm:t>
        <a:bodyPr/>
        <a:lstStyle/>
        <a:p>
          <a:r>
            <a:rPr lang="en-US" b="1">
              <a:latin typeface="Goudy Old Style"/>
            </a:rPr>
            <a:t>Visualization </a:t>
          </a:r>
        </a:p>
      </dgm:t>
    </dgm:pt>
    <dgm:pt modelId="{5FA6B4F3-CAB2-4D7F-9C0C-DD96318E0B49}" type="parTrans" cxnId="{1A4083AE-22EB-4DD5-A33E-ED22D2DDC1F8}">
      <dgm:prSet/>
      <dgm:spPr/>
    </dgm:pt>
    <dgm:pt modelId="{53C36670-8014-4D55-A46A-1F37697DCEA1}" type="sibTrans" cxnId="{1A4083AE-22EB-4DD5-A33E-ED22D2DDC1F8}">
      <dgm:prSet/>
      <dgm:spPr/>
      <dgm:t>
        <a:bodyPr/>
        <a:lstStyle/>
        <a:p>
          <a:endParaRPr lang="en-US"/>
        </a:p>
      </dgm:t>
    </dgm:pt>
    <dgm:pt modelId="{B564321D-BAA7-40DF-A289-FAB875B28455}">
      <dgm:prSet phldr="0"/>
      <dgm:spPr/>
      <dgm:t>
        <a:bodyPr/>
        <a:lstStyle/>
        <a:p>
          <a:r>
            <a:rPr lang="en-US" b="1">
              <a:latin typeface="Goudy Old Style"/>
            </a:rPr>
            <a:t>Finalize</a:t>
          </a:r>
        </a:p>
      </dgm:t>
    </dgm:pt>
    <dgm:pt modelId="{70FE4D4B-2E6E-4D4B-BD2C-BC6DDF731004}" type="parTrans" cxnId="{192892A7-0535-49B3-AC40-ACA5978E863B}">
      <dgm:prSet/>
      <dgm:spPr/>
    </dgm:pt>
    <dgm:pt modelId="{044D71F4-5458-45D3-9B54-E74AE842B62F}" type="sibTrans" cxnId="{192892A7-0535-49B3-AC40-ACA5978E863B}">
      <dgm:prSet/>
      <dgm:spPr/>
      <dgm:t>
        <a:bodyPr/>
        <a:lstStyle/>
        <a:p>
          <a:endParaRPr lang="en-US"/>
        </a:p>
      </dgm:t>
    </dgm:pt>
    <dgm:pt modelId="{A048DE90-9C58-40CD-9AE1-80C16168DF42}">
      <dgm:prSet phldr="0"/>
      <dgm:spPr/>
      <dgm:t>
        <a:bodyPr/>
        <a:lstStyle/>
        <a:p>
          <a:r>
            <a:rPr lang="en-US" b="1">
              <a:latin typeface="Goudy Old Style"/>
            </a:rPr>
            <a:t>Final Report</a:t>
          </a:r>
        </a:p>
      </dgm:t>
    </dgm:pt>
    <dgm:pt modelId="{4076C1B4-3B6D-4ADA-AEFA-E190A5AFC4DD}" type="parTrans" cxnId="{1D21C890-381F-41CE-92EE-7A5357A0757B}">
      <dgm:prSet/>
      <dgm:spPr/>
    </dgm:pt>
    <dgm:pt modelId="{11797F1B-228E-4A96-B479-BDD8EC7FE6E7}" type="sibTrans" cxnId="{1D21C890-381F-41CE-92EE-7A5357A0757B}">
      <dgm:prSet/>
      <dgm:spPr/>
      <dgm:t>
        <a:bodyPr/>
        <a:lstStyle/>
        <a:p>
          <a:endParaRPr lang="en-US"/>
        </a:p>
      </dgm:t>
    </dgm:pt>
    <dgm:pt modelId="{A0431803-04EB-4DF3-9126-08F21A274F15}" type="pres">
      <dgm:prSet presAssocID="{FBEC060A-A97A-47FF-BB69-DBC4B5FF76B6}" presName="root" presStyleCnt="0">
        <dgm:presLayoutVars>
          <dgm:chMax/>
          <dgm:chPref/>
          <dgm:animLvl val="lvl"/>
        </dgm:presLayoutVars>
      </dgm:prSet>
      <dgm:spPr/>
    </dgm:pt>
    <dgm:pt modelId="{F882B92F-48B0-45F0-B50A-048C5F0D6901}" type="pres">
      <dgm:prSet presAssocID="{FBEC060A-A97A-47FF-BB69-DBC4B5FF76B6}"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gm:spPr>
    </dgm:pt>
    <dgm:pt modelId="{792F3727-6FEB-4235-B0DC-132C6705AD58}" type="pres">
      <dgm:prSet presAssocID="{FBEC060A-A97A-47FF-BB69-DBC4B5FF76B6}" presName="nodes" presStyleCnt="0">
        <dgm:presLayoutVars>
          <dgm:chMax/>
          <dgm:chPref/>
          <dgm:animLvl val="lvl"/>
        </dgm:presLayoutVars>
      </dgm:prSet>
      <dgm:spPr/>
    </dgm:pt>
    <dgm:pt modelId="{B64F0AAF-B410-4DBC-A50A-5DCF9A75451E}" type="pres">
      <dgm:prSet presAssocID="{0C1847AD-3385-4527-B8C2-2D18D12E7C17}" presName="composite" presStyleCnt="0"/>
      <dgm:spPr/>
    </dgm:pt>
    <dgm:pt modelId="{0A00A548-FD19-4B74-97C4-A8EE4159688B}" type="pres">
      <dgm:prSet presAssocID="{0C1847AD-3385-4527-B8C2-2D18D12E7C17}" presName="L1TextContainer" presStyleLbl="revTx" presStyleIdx="0" presStyleCnt="7">
        <dgm:presLayoutVars>
          <dgm:chMax val="1"/>
          <dgm:chPref val="1"/>
          <dgm:bulletEnabled val="1"/>
        </dgm:presLayoutVars>
      </dgm:prSet>
      <dgm:spPr/>
    </dgm:pt>
    <dgm:pt modelId="{4FC95058-0527-4E89-8568-33E18999B521}" type="pres">
      <dgm:prSet presAssocID="{0C1847AD-3385-4527-B8C2-2D18D12E7C17}" presName="L2TextContainerWrapper" presStyleCnt="0">
        <dgm:presLayoutVars>
          <dgm:chMax val="0"/>
          <dgm:chPref val="0"/>
          <dgm:bulletEnabled val="1"/>
        </dgm:presLayoutVars>
      </dgm:prSet>
      <dgm:spPr/>
    </dgm:pt>
    <dgm:pt modelId="{81FE530B-1710-4313-81A1-00030F9722C7}" type="pres">
      <dgm:prSet presAssocID="{0C1847AD-3385-4527-B8C2-2D18D12E7C17}" presName="L2TextContainer" presStyleLbl="bgAcc1" presStyleIdx="0" presStyleCnt="7"/>
      <dgm:spPr/>
    </dgm:pt>
    <dgm:pt modelId="{834F844D-20C2-40B6-A852-E8FB71E587F5}" type="pres">
      <dgm:prSet presAssocID="{0C1847AD-3385-4527-B8C2-2D18D12E7C17}" presName="FlexibleEmptyPlaceHolder" presStyleCnt="0"/>
      <dgm:spPr/>
    </dgm:pt>
    <dgm:pt modelId="{91E79880-AF76-4918-BC6E-E5922ECC1427}" type="pres">
      <dgm:prSet presAssocID="{0C1847AD-3385-4527-B8C2-2D18D12E7C17}" presName="ConnectLine" presStyleLbl="sibTrans1D1" presStyleIdx="0" presStyleCnt="7"/>
      <dgm:spPr>
        <a:noFill/>
        <a:ln w="6350" cap="flat" cmpd="sng" algn="ctr">
          <a:solidFill>
            <a:schemeClr val="accent1">
              <a:hueOff val="0"/>
              <a:satOff val="0"/>
              <a:lumOff val="0"/>
              <a:alphaOff val="0"/>
            </a:schemeClr>
          </a:solidFill>
          <a:prstDash val="dash"/>
          <a:miter lim="800000"/>
        </a:ln>
        <a:effectLst/>
      </dgm:spPr>
    </dgm:pt>
    <dgm:pt modelId="{C906503C-8D53-4D7D-9828-AA00E8344A73}" type="pres">
      <dgm:prSet presAssocID="{0C1847AD-3385-4527-B8C2-2D18D12E7C17}" presName="ConnectorPoint" presStyleLbl="alignNode1" presStyleIdx="0" presStyleCnt="7"/>
      <dgm:spPr/>
    </dgm:pt>
    <dgm:pt modelId="{FE246D37-0C1F-4916-B9AE-C78DA5176CA2}" type="pres">
      <dgm:prSet presAssocID="{0C1847AD-3385-4527-B8C2-2D18D12E7C17}" presName="EmptyPlaceHolder" presStyleCnt="0"/>
      <dgm:spPr/>
    </dgm:pt>
    <dgm:pt modelId="{6AD3DD9C-C5B7-4C86-AE34-B3D96A8CACC5}" type="pres">
      <dgm:prSet presAssocID="{BE81DE60-56C1-470B-AFA4-990BC6B34A38}" presName="spaceBetweenRectangles" presStyleCnt="0"/>
      <dgm:spPr/>
    </dgm:pt>
    <dgm:pt modelId="{FE6FD20D-0429-462B-8E80-4FB7E10282F3}" type="pres">
      <dgm:prSet presAssocID="{B7445EAA-7305-4641-B9DA-ED6C86A3B888}" presName="composite" presStyleCnt="0"/>
      <dgm:spPr/>
    </dgm:pt>
    <dgm:pt modelId="{E01ABEE2-79D5-413A-AF1F-3223FEA1A33F}" type="pres">
      <dgm:prSet presAssocID="{B7445EAA-7305-4641-B9DA-ED6C86A3B888}" presName="L1TextContainer" presStyleLbl="revTx" presStyleIdx="1" presStyleCnt="7">
        <dgm:presLayoutVars>
          <dgm:chMax val="1"/>
          <dgm:chPref val="1"/>
          <dgm:bulletEnabled val="1"/>
        </dgm:presLayoutVars>
      </dgm:prSet>
      <dgm:spPr/>
    </dgm:pt>
    <dgm:pt modelId="{57CD1299-5A33-4C45-B237-BC48897327AB}" type="pres">
      <dgm:prSet presAssocID="{B7445EAA-7305-4641-B9DA-ED6C86A3B888}" presName="L2TextContainerWrapper" presStyleCnt="0">
        <dgm:presLayoutVars>
          <dgm:chMax val="0"/>
          <dgm:chPref val="0"/>
          <dgm:bulletEnabled val="1"/>
        </dgm:presLayoutVars>
      </dgm:prSet>
      <dgm:spPr/>
    </dgm:pt>
    <dgm:pt modelId="{E1CF7A36-3663-44EF-AC89-0E2B6D484184}" type="pres">
      <dgm:prSet presAssocID="{B7445EAA-7305-4641-B9DA-ED6C86A3B888}" presName="L2TextContainer" presStyleLbl="bgAcc1" presStyleIdx="1" presStyleCnt="7"/>
      <dgm:spPr/>
    </dgm:pt>
    <dgm:pt modelId="{42D83240-8414-433D-92BA-4922BDC57B03}" type="pres">
      <dgm:prSet presAssocID="{B7445EAA-7305-4641-B9DA-ED6C86A3B888}" presName="FlexibleEmptyPlaceHolder" presStyleCnt="0"/>
      <dgm:spPr/>
    </dgm:pt>
    <dgm:pt modelId="{2F236730-2C7B-4876-B67B-EDFEAF91F261}" type="pres">
      <dgm:prSet presAssocID="{B7445EAA-7305-4641-B9DA-ED6C86A3B888}" presName="ConnectLine" presStyleLbl="sibTrans1D1" presStyleIdx="1" presStyleCnt="7"/>
      <dgm:spPr>
        <a:noFill/>
        <a:ln w="6350" cap="flat" cmpd="sng" algn="ctr">
          <a:solidFill>
            <a:schemeClr val="accent1">
              <a:hueOff val="0"/>
              <a:satOff val="0"/>
              <a:lumOff val="0"/>
              <a:alphaOff val="0"/>
            </a:schemeClr>
          </a:solidFill>
          <a:prstDash val="dash"/>
          <a:miter lim="800000"/>
        </a:ln>
        <a:effectLst/>
      </dgm:spPr>
    </dgm:pt>
    <dgm:pt modelId="{5F4264FB-4CB1-4B59-9F26-D198ED71512D}" type="pres">
      <dgm:prSet presAssocID="{B7445EAA-7305-4641-B9DA-ED6C86A3B888}" presName="ConnectorPoint" presStyleLbl="alignNode1" presStyleIdx="1" presStyleCnt="7"/>
      <dgm:spPr/>
    </dgm:pt>
    <dgm:pt modelId="{B9D008AD-F412-4394-9357-B7E613A44BE5}" type="pres">
      <dgm:prSet presAssocID="{B7445EAA-7305-4641-B9DA-ED6C86A3B888}" presName="EmptyPlaceHolder" presStyleCnt="0"/>
      <dgm:spPr/>
    </dgm:pt>
    <dgm:pt modelId="{5CEC7DF7-5DAE-43D5-8081-7AF284A98935}" type="pres">
      <dgm:prSet presAssocID="{89D647C1-1F93-484B-AFF5-C4D8DB4900AA}" presName="spaceBetweenRectangles" presStyleCnt="0"/>
      <dgm:spPr/>
    </dgm:pt>
    <dgm:pt modelId="{5941B7D7-6249-4933-AADD-DCD361D34982}" type="pres">
      <dgm:prSet presAssocID="{A4F2D52F-1759-4EA8-B731-945BA59BE2AB}" presName="composite" presStyleCnt="0"/>
      <dgm:spPr/>
    </dgm:pt>
    <dgm:pt modelId="{3958B338-B4A7-45A6-ADD8-9C3B65D3FDCC}" type="pres">
      <dgm:prSet presAssocID="{A4F2D52F-1759-4EA8-B731-945BA59BE2AB}" presName="L1TextContainer" presStyleLbl="revTx" presStyleIdx="2" presStyleCnt="7">
        <dgm:presLayoutVars>
          <dgm:chMax val="1"/>
          <dgm:chPref val="1"/>
          <dgm:bulletEnabled val="1"/>
        </dgm:presLayoutVars>
      </dgm:prSet>
      <dgm:spPr/>
    </dgm:pt>
    <dgm:pt modelId="{7C0CFFCA-1FA1-45DC-8BF1-AEBB338E247A}" type="pres">
      <dgm:prSet presAssocID="{A4F2D52F-1759-4EA8-B731-945BA59BE2AB}" presName="L2TextContainerWrapper" presStyleCnt="0">
        <dgm:presLayoutVars>
          <dgm:chMax val="0"/>
          <dgm:chPref val="0"/>
          <dgm:bulletEnabled val="1"/>
        </dgm:presLayoutVars>
      </dgm:prSet>
      <dgm:spPr/>
    </dgm:pt>
    <dgm:pt modelId="{6DEF6F81-342C-48CC-81AD-81A75D87AF17}" type="pres">
      <dgm:prSet presAssocID="{A4F2D52F-1759-4EA8-B731-945BA59BE2AB}" presName="L2TextContainer" presStyleLbl="bgAcc1" presStyleIdx="2" presStyleCnt="7"/>
      <dgm:spPr/>
    </dgm:pt>
    <dgm:pt modelId="{FC74C6D1-E2BD-4606-8A5C-01B0A52E1428}" type="pres">
      <dgm:prSet presAssocID="{A4F2D52F-1759-4EA8-B731-945BA59BE2AB}" presName="FlexibleEmptyPlaceHolder" presStyleCnt="0"/>
      <dgm:spPr/>
    </dgm:pt>
    <dgm:pt modelId="{9665588F-A623-4575-826C-8A805DD9CADC}" type="pres">
      <dgm:prSet presAssocID="{A4F2D52F-1759-4EA8-B731-945BA59BE2AB}" presName="ConnectLine" presStyleLbl="sibTrans1D1" presStyleIdx="2" presStyleCnt="7"/>
      <dgm:spPr>
        <a:noFill/>
        <a:ln w="6350" cap="flat" cmpd="sng" algn="ctr">
          <a:solidFill>
            <a:schemeClr val="accent1">
              <a:hueOff val="0"/>
              <a:satOff val="0"/>
              <a:lumOff val="0"/>
              <a:alphaOff val="0"/>
            </a:schemeClr>
          </a:solidFill>
          <a:prstDash val="dash"/>
          <a:miter lim="800000"/>
        </a:ln>
        <a:effectLst/>
      </dgm:spPr>
    </dgm:pt>
    <dgm:pt modelId="{77C2483C-4449-4C02-83BF-4340A66C8D70}" type="pres">
      <dgm:prSet presAssocID="{A4F2D52F-1759-4EA8-B731-945BA59BE2AB}" presName="ConnectorPoint" presStyleLbl="alignNode1" presStyleIdx="2" presStyleCnt="7"/>
      <dgm:spPr/>
    </dgm:pt>
    <dgm:pt modelId="{635271DE-1F53-48FA-980F-8EAABFE1CED4}" type="pres">
      <dgm:prSet presAssocID="{A4F2D52F-1759-4EA8-B731-945BA59BE2AB}" presName="EmptyPlaceHolder" presStyleCnt="0"/>
      <dgm:spPr/>
    </dgm:pt>
    <dgm:pt modelId="{BF4EEA46-6ED5-49BF-AFD2-8C167F4C5EBF}" type="pres">
      <dgm:prSet presAssocID="{F0CC02F4-5A85-4D7E-B5B7-537C46F58FA5}" presName="spaceBetweenRectangles" presStyleCnt="0"/>
      <dgm:spPr/>
    </dgm:pt>
    <dgm:pt modelId="{4B556159-87BD-4147-8CF7-144872056519}" type="pres">
      <dgm:prSet presAssocID="{9A00C1FD-C32B-44E0-B261-974D7C8FD51F}" presName="composite" presStyleCnt="0"/>
      <dgm:spPr/>
    </dgm:pt>
    <dgm:pt modelId="{CE96B75B-33AC-4E78-81D2-E10D44106E43}" type="pres">
      <dgm:prSet presAssocID="{9A00C1FD-C32B-44E0-B261-974D7C8FD51F}" presName="L1TextContainer" presStyleLbl="revTx" presStyleIdx="3" presStyleCnt="7">
        <dgm:presLayoutVars>
          <dgm:chMax val="1"/>
          <dgm:chPref val="1"/>
          <dgm:bulletEnabled val="1"/>
        </dgm:presLayoutVars>
      </dgm:prSet>
      <dgm:spPr/>
    </dgm:pt>
    <dgm:pt modelId="{3EA1E6A1-9C98-489F-A0F3-36618769F226}" type="pres">
      <dgm:prSet presAssocID="{9A00C1FD-C32B-44E0-B261-974D7C8FD51F}" presName="L2TextContainerWrapper" presStyleCnt="0">
        <dgm:presLayoutVars>
          <dgm:chMax val="0"/>
          <dgm:chPref val="0"/>
          <dgm:bulletEnabled val="1"/>
        </dgm:presLayoutVars>
      </dgm:prSet>
      <dgm:spPr/>
    </dgm:pt>
    <dgm:pt modelId="{04C854AB-60BC-4E49-AA7B-FADDC045D96D}" type="pres">
      <dgm:prSet presAssocID="{9A00C1FD-C32B-44E0-B261-974D7C8FD51F}" presName="L2TextContainer" presStyleLbl="bgAcc1" presStyleIdx="3" presStyleCnt="7"/>
      <dgm:spPr/>
    </dgm:pt>
    <dgm:pt modelId="{DF079FB2-D97B-433A-ACD0-0400CEABAB3F}" type="pres">
      <dgm:prSet presAssocID="{9A00C1FD-C32B-44E0-B261-974D7C8FD51F}" presName="FlexibleEmptyPlaceHolder" presStyleCnt="0"/>
      <dgm:spPr/>
    </dgm:pt>
    <dgm:pt modelId="{633E2CCC-065D-476C-B3CA-1416CFF01AEF}" type="pres">
      <dgm:prSet presAssocID="{9A00C1FD-C32B-44E0-B261-974D7C8FD51F}" presName="ConnectLine" presStyleLbl="sibTrans1D1" presStyleIdx="3" presStyleCnt="7"/>
      <dgm:spPr>
        <a:noFill/>
        <a:ln w="6350" cap="flat" cmpd="sng" algn="ctr">
          <a:solidFill>
            <a:schemeClr val="accent1">
              <a:hueOff val="0"/>
              <a:satOff val="0"/>
              <a:lumOff val="0"/>
              <a:alphaOff val="0"/>
            </a:schemeClr>
          </a:solidFill>
          <a:prstDash val="dash"/>
          <a:miter lim="800000"/>
        </a:ln>
        <a:effectLst/>
      </dgm:spPr>
    </dgm:pt>
    <dgm:pt modelId="{B2D93239-305F-4393-A9CE-A58227DA056A}" type="pres">
      <dgm:prSet presAssocID="{9A00C1FD-C32B-44E0-B261-974D7C8FD51F}" presName="ConnectorPoint" presStyleLbl="alignNode1" presStyleIdx="3" presStyleCnt="7"/>
      <dgm:spPr/>
    </dgm:pt>
    <dgm:pt modelId="{A25198EE-2FF5-473F-AD13-B3E4D965C40C}" type="pres">
      <dgm:prSet presAssocID="{9A00C1FD-C32B-44E0-B261-974D7C8FD51F}" presName="EmptyPlaceHolder" presStyleCnt="0"/>
      <dgm:spPr/>
    </dgm:pt>
    <dgm:pt modelId="{7D4F9860-25C3-44CA-A903-05EEB24A3741}" type="pres">
      <dgm:prSet presAssocID="{59114D22-D667-42E3-A64D-33CF3D7A50CA}" presName="spaceBetweenRectangles" presStyleCnt="0"/>
      <dgm:spPr/>
    </dgm:pt>
    <dgm:pt modelId="{D0B7E4C3-2031-4CFF-A618-58AC473454FF}" type="pres">
      <dgm:prSet presAssocID="{6312FC6E-B14D-4488-97BC-28A64D952126}" presName="composite" presStyleCnt="0"/>
      <dgm:spPr/>
    </dgm:pt>
    <dgm:pt modelId="{2CA9605D-6B2D-4F7C-8C65-FCC2AB52FE65}" type="pres">
      <dgm:prSet presAssocID="{6312FC6E-B14D-4488-97BC-28A64D952126}" presName="L1TextContainer" presStyleLbl="revTx" presStyleIdx="4" presStyleCnt="7">
        <dgm:presLayoutVars>
          <dgm:chMax val="1"/>
          <dgm:chPref val="1"/>
          <dgm:bulletEnabled val="1"/>
        </dgm:presLayoutVars>
      </dgm:prSet>
      <dgm:spPr/>
    </dgm:pt>
    <dgm:pt modelId="{0245CA8B-A98D-48B1-8366-44A557B407A6}" type="pres">
      <dgm:prSet presAssocID="{6312FC6E-B14D-4488-97BC-28A64D952126}" presName="L2TextContainerWrapper" presStyleCnt="0">
        <dgm:presLayoutVars>
          <dgm:chMax val="0"/>
          <dgm:chPref val="0"/>
          <dgm:bulletEnabled val="1"/>
        </dgm:presLayoutVars>
      </dgm:prSet>
      <dgm:spPr/>
    </dgm:pt>
    <dgm:pt modelId="{E6C3A65E-E4DF-4517-A254-30163A455F4D}" type="pres">
      <dgm:prSet presAssocID="{6312FC6E-B14D-4488-97BC-28A64D952126}" presName="L2TextContainer" presStyleLbl="bgAcc1" presStyleIdx="4" presStyleCnt="7"/>
      <dgm:spPr/>
    </dgm:pt>
    <dgm:pt modelId="{D587CC47-7D5C-443F-B4F6-0B37A1490F3B}" type="pres">
      <dgm:prSet presAssocID="{6312FC6E-B14D-4488-97BC-28A64D952126}" presName="FlexibleEmptyPlaceHolder" presStyleCnt="0"/>
      <dgm:spPr/>
    </dgm:pt>
    <dgm:pt modelId="{8221F678-DF49-4181-8B75-80ED5760E70C}" type="pres">
      <dgm:prSet presAssocID="{6312FC6E-B14D-4488-97BC-28A64D952126}" presName="ConnectLine" presStyleLbl="sibTrans1D1" presStyleIdx="4" presStyleCnt="7"/>
      <dgm:spPr>
        <a:noFill/>
        <a:ln w="6350" cap="flat" cmpd="sng" algn="ctr">
          <a:solidFill>
            <a:schemeClr val="accent1">
              <a:hueOff val="0"/>
              <a:satOff val="0"/>
              <a:lumOff val="0"/>
              <a:alphaOff val="0"/>
            </a:schemeClr>
          </a:solidFill>
          <a:prstDash val="dash"/>
          <a:miter lim="800000"/>
        </a:ln>
        <a:effectLst/>
      </dgm:spPr>
    </dgm:pt>
    <dgm:pt modelId="{9525DF43-D112-4D07-ADE6-A2372B65F95E}" type="pres">
      <dgm:prSet presAssocID="{6312FC6E-B14D-4488-97BC-28A64D952126}" presName="ConnectorPoint" presStyleLbl="alignNode1" presStyleIdx="4" presStyleCnt="7"/>
      <dgm:spPr/>
    </dgm:pt>
    <dgm:pt modelId="{E6BC40C3-0C77-41DF-B283-1882841125A1}" type="pres">
      <dgm:prSet presAssocID="{6312FC6E-B14D-4488-97BC-28A64D952126}" presName="EmptyPlaceHolder" presStyleCnt="0"/>
      <dgm:spPr/>
    </dgm:pt>
    <dgm:pt modelId="{2CE8A911-84FC-45F4-BDDA-34BD1E165E10}" type="pres">
      <dgm:prSet presAssocID="{466401F7-0CEC-4DB4-9B8A-226B2A9C18B6}" presName="spaceBetweenRectangles" presStyleCnt="0"/>
      <dgm:spPr/>
    </dgm:pt>
    <dgm:pt modelId="{E94EC0DE-891B-4A1B-A353-9165E236552D}" type="pres">
      <dgm:prSet presAssocID="{031BF467-34BE-4B7F-A43D-EC4A4B1D8A79}" presName="composite" presStyleCnt="0"/>
      <dgm:spPr/>
    </dgm:pt>
    <dgm:pt modelId="{07855585-D0F8-4134-B7E6-9679E0573BE8}" type="pres">
      <dgm:prSet presAssocID="{031BF467-34BE-4B7F-A43D-EC4A4B1D8A79}" presName="L1TextContainer" presStyleLbl="revTx" presStyleIdx="5" presStyleCnt="7">
        <dgm:presLayoutVars>
          <dgm:chMax val="1"/>
          <dgm:chPref val="1"/>
          <dgm:bulletEnabled val="1"/>
        </dgm:presLayoutVars>
      </dgm:prSet>
      <dgm:spPr/>
    </dgm:pt>
    <dgm:pt modelId="{56EE2AF8-EAE5-40E7-BD47-11F8530312D4}" type="pres">
      <dgm:prSet presAssocID="{031BF467-34BE-4B7F-A43D-EC4A4B1D8A79}" presName="L2TextContainerWrapper" presStyleCnt="0">
        <dgm:presLayoutVars>
          <dgm:chMax val="0"/>
          <dgm:chPref val="0"/>
          <dgm:bulletEnabled val="1"/>
        </dgm:presLayoutVars>
      </dgm:prSet>
      <dgm:spPr/>
    </dgm:pt>
    <dgm:pt modelId="{5752A404-62A1-4A06-9A77-16565AC80852}" type="pres">
      <dgm:prSet presAssocID="{031BF467-34BE-4B7F-A43D-EC4A4B1D8A79}" presName="L2TextContainer" presStyleLbl="bgAcc1" presStyleIdx="5" presStyleCnt="7"/>
      <dgm:spPr/>
    </dgm:pt>
    <dgm:pt modelId="{52990A99-ACF5-4490-A198-754CCE5AA91F}" type="pres">
      <dgm:prSet presAssocID="{031BF467-34BE-4B7F-A43D-EC4A4B1D8A79}" presName="FlexibleEmptyPlaceHolder" presStyleCnt="0"/>
      <dgm:spPr/>
    </dgm:pt>
    <dgm:pt modelId="{490BFF75-9476-452D-9EAC-D94F8906C7BB}" type="pres">
      <dgm:prSet presAssocID="{031BF467-34BE-4B7F-A43D-EC4A4B1D8A79}" presName="ConnectLine" presStyleLbl="sibTrans1D1" presStyleIdx="5" presStyleCnt="7"/>
      <dgm:spPr>
        <a:noFill/>
        <a:ln w="6350" cap="flat" cmpd="sng" algn="ctr">
          <a:solidFill>
            <a:schemeClr val="accent1">
              <a:hueOff val="0"/>
              <a:satOff val="0"/>
              <a:lumOff val="0"/>
              <a:alphaOff val="0"/>
            </a:schemeClr>
          </a:solidFill>
          <a:prstDash val="dash"/>
          <a:miter lim="800000"/>
        </a:ln>
        <a:effectLst/>
      </dgm:spPr>
    </dgm:pt>
    <dgm:pt modelId="{D66F2F51-EAAF-47C9-9530-C1DD2A475AE0}" type="pres">
      <dgm:prSet presAssocID="{031BF467-34BE-4B7F-A43D-EC4A4B1D8A79}" presName="ConnectorPoint" presStyleLbl="alignNode1" presStyleIdx="5" presStyleCnt="7"/>
      <dgm:spPr/>
    </dgm:pt>
    <dgm:pt modelId="{E87F5AC2-1867-4286-9E90-540A48979382}" type="pres">
      <dgm:prSet presAssocID="{031BF467-34BE-4B7F-A43D-EC4A4B1D8A79}" presName="EmptyPlaceHolder" presStyleCnt="0"/>
      <dgm:spPr/>
    </dgm:pt>
    <dgm:pt modelId="{29898371-2CD7-427A-B95B-EA56F22F284E}" type="pres">
      <dgm:prSet presAssocID="{51769A66-B76B-4F4D-A19E-9F8B4FF9B24E}" presName="spaceBetweenRectangles" presStyleCnt="0"/>
      <dgm:spPr/>
    </dgm:pt>
    <dgm:pt modelId="{F99FFDDF-AFA6-4289-9FF8-10F4C5400C18}" type="pres">
      <dgm:prSet presAssocID="{B383743E-5DE4-446E-930F-BD1CCD6A9BE4}" presName="composite" presStyleCnt="0"/>
      <dgm:spPr/>
    </dgm:pt>
    <dgm:pt modelId="{FB6916AD-571B-4899-903D-FE4E248740F7}" type="pres">
      <dgm:prSet presAssocID="{B383743E-5DE4-446E-930F-BD1CCD6A9BE4}" presName="L1TextContainer" presStyleLbl="revTx" presStyleIdx="6" presStyleCnt="7">
        <dgm:presLayoutVars>
          <dgm:chMax val="1"/>
          <dgm:chPref val="1"/>
          <dgm:bulletEnabled val="1"/>
        </dgm:presLayoutVars>
      </dgm:prSet>
      <dgm:spPr/>
    </dgm:pt>
    <dgm:pt modelId="{A3FC2253-C0F7-4F88-AE7A-2305B778CAB3}" type="pres">
      <dgm:prSet presAssocID="{B383743E-5DE4-446E-930F-BD1CCD6A9BE4}" presName="L2TextContainerWrapper" presStyleCnt="0">
        <dgm:presLayoutVars>
          <dgm:chMax val="0"/>
          <dgm:chPref val="0"/>
          <dgm:bulletEnabled val="1"/>
        </dgm:presLayoutVars>
      </dgm:prSet>
      <dgm:spPr/>
    </dgm:pt>
    <dgm:pt modelId="{B0BDF3E3-30D8-46D6-B8E5-71C2B93F7A88}" type="pres">
      <dgm:prSet presAssocID="{B383743E-5DE4-446E-930F-BD1CCD6A9BE4}" presName="L2TextContainer" presStyleLbl="bgAcc1" presStyleIdx="6" presStyleCnt="7"/>
      <dgm:spPr/>
    </dgm:pt>
    <dgm:pt modelId="{EE25839E-2202-47BC-B9D6-ECBCE4F7CB9E}" type="pres">
      <dgm:prSet presAssocID="{B383743E-5DE4-446E-930F-BD1CCD6A9BE4}" presName="FlexibleEmptyPlaceHolder" presStyleCnt="0"/>
      <dgm:spPr/>
    </dgm:pt>
    <dgm:pt modelId="{83ABD113-1FD4-409D-8413-E2D206687D63}" type="pres">
      <dgm:prSet presAssocID="{B383743E-5DE4-446E-930F-BD1CCD6A9BE4}" presName="ConnectLine" presStyleLbl="sibTrans1D1" presStyleIdx="6" presStyleCnt="7"/>
      <dgm:spPr>
        <a:noFill/>
        <a:ln w="6350" cap="flat" cmpd="sng" algn="ctr">
          <a:solidFill>
            <a:schemeClr val="accent1">
              <a:hueOff val="0"/>
              <a:satOff val="0"/>
              <a:lumOff val="0"/>
              <a:alphaOff val="0"/>
            </a:schemeClr>
          </a:solidFill>
          <a:prstDash val="dash"/>
          <a:miter lim="800000"/>
        </a:ln>
        <a:effectLst/>
      </dgm:spPr>
    </dgm:pt>
    <dgm:pt modelId="{8566AE9C-4657-4A8D-A5EB-3F7907D473CD}" type="pres">
      <dgm:prSet presAssocID="{B383743E-5DE4-446E-930F-BD1CCD6A9BE4}" presName="ConnectorPoint" presStyleLbl="alignNode1" presStyleIdx="6" presStyleCnt="7"/>
      <dgm:spPr/>
    </dgm:pt>
    <dgm:pt modelId="{F0AB499D-D111-4C60-8B1A-0C37ABA31055}" type="pres">
      <dgm:prSet presAssocID="{B383743E-5DE4-446E-930F-BD1CCD6A9BE4}" presName="EmptyPlaceHolder" presStyleCnt="0"/>
      <dgm:spPr/>
    </dgm:pt>
  </dgm:ptLst>
  <dgm:cxnLst>
    <dgm:cxn modelId="{8917FD00-4793-456C-89FC-3A89838FD3CF}" srcId="{FBEC060A-A97A-47FF-BB69-DBC4B5FF76B6}" destId="{9A00C1FD-C32B-44E0-B261-974D7C8FD51F}" srcOrd="3" destOrd="0" parTransId="{6174C697-12A7-434A-8592-C4DBC943AAED}" sibTransId="{59114D22-D667-42E3-A64D-33CF3D7A50CA}"/>
    <dgm:cxn modelId="{8C206B01-34E6-40FB-BD2D-F95B4826B458}" srcId="{FBEC060A-A97A-47FF-BB69-DBC4B5FF76B6}" destId="{B7445EAA-7305-4641-B9DA-ED6C86A3B888}" srcOrd="1" destOrd="0" parTransId="{E1CBE094-4F42-4D78-9F39-141ACCD09C98}" sibTransId="{89D647C1-1F93-484B-AFF5-C4D8DB4900AA}"/>
    <dgm:cxn modelId="{788CBB0F-A1B7-42C9-B10D-90EE2363398D}" type="presOf" srcId="{0C1847AD-3385-4527-B8C2-2D18D12E7C17}" destId="{0A00A548-FD19-4B74-97C4-A8EE4159688B}" srcOrd="0" destOrd="0" presId="urn:microsoft.com/office/officeart/2016/7/layout/BasicTimeline"/>
    <dgm:cxn modelId="{4597D210-1B8E-4FE0-8E98-A145F99497D6}" srcId="{6312FC6E-B14D-4488-97BC-28A64D952126}" destId="{008C9C5E-314D-4AFA-9242-78F1D3EEC931}" srcOrd="0" destOrd="0" parTransId="{A8D4BF46-41B9-4CF7-82F3-44075088F3C2}" sibTransId="{6111F0AC-BA64-4733-B295-48995D07F6C7}"/>
    <dgm:cxn modelId="{9180E91D-7FCA-464F-98DF-A9D1417A49C7}" type="presOf" srcId="{A048DE90-9C58-40CD-9AE1-80C16168DF42}" destId="{B0BDF3E3-30D8-46D6-B8E5-71C2B93F7A88}" srcOrd="0" destOrd="0" presId="urn:microsoft.com/office/officeart/2016/7/layout/BasicTimeline"/>
    <dgm:cxn modelId="{49EAE524-F420-4125-A4F8-4C45F35696FF}" type="presOf" srcId="{B564321D-BAA7-40DF-A289-FAB875B28455}" destId="{5752A404-62A1-4A06-9A77-16565AC80852}" srcOrd="0" destOrd="1" presId="urn:microsoft.com/office/officeart/2016/7/layout/BasicTimeline"/>
    <dgm:cxn modelId="{1D488C2B-A394-4943-BAAC-09EB63659A51}" srcId="{FBEC060A-A97A-47FF-BB69-DBC4B5FF76B6}" destId="{031BF467-34BE-4B7F-A43D-EC4A4B1D8A79}" srcOrd="5" destOrd="0" parTransId="{8C4C32F6-13BB-428F-B794-5D402DC02158}" sibTransId="{51769A66-B76B-4F4D-A19E-9F8B4FF9B24E}"/>
    <dgm:cxn modelId="{AC06B536-8389-4B08-9632-CA6044875FDE}" type="presOf" srcId="{471F03EC-158B-455C-88C9-18B43EED62F5}" destId="{E1CF7A36-3663-44EF-AC89-0E2B6D484184}" srcOrd="0" destOrd="0" presId="urn:microsoft.com/office/officeart/2016/7/layout/BasicTimeline"/>
    <dgm:cxn modelId="{7F34C938-3779-4BA8-80BE-D41746124017}" type="presOf" srcId="{762FCEC5-7B38-4FDB-A0F4-E1380E3D747D}" destId="{81FE530B-1710-4313-81A1-00030F9722C7}" srcOrd="0" destOrd="0" presId="urn:microsoft.com/office/officeart/2016/7/layout/BasicTimeline"/>
    <dgm:cxn modelId="{0214D83F-241C-4CF4-A4E3-20DBCB897BAC}" srcId="{FBEC060A-A97A-47FF-BB69-DBC4B5FF76B6}" destId="{0C1847AD-3385-4527-B8C2-2D18D12E7C17}" srcOrd="0" destOrd="0" parTransId="{FF2E09CA-5E95-448C-8D2B-F0E0860621A9}" sibTransId="{BE81DE60-56C1-470B-AFA4-990BC6B34A38}"/>
    <dgm:cxn modelId="{98D50762-0265-4C40-BC3A-2792BDB96EB2}" type="presOf" srcId="{FBEC060A-A97A-47FF-BB69-DBC4B5FF76B6}" destId="{A0431803-04EB-4DF3-9126-08F21A274F15}" srcOrd="0" destOrd="0" presId="urn:microsoft.com/office/officeart/2016/7/layout/BasicTimeline"/>
    <dgm:cxn modelId="{C2AA434D-3E0E-484D-A71B-6C7D88AFA256}" type="presOf" srcId="{4A652971-EAAA-4A72-888C-DF4165ECB31D}" destId="{04C854AB-60BC-4E49-AA7B-FADDC045D96D}" srcOrd="0" destOrd="1" presId="urn:microsoft.com/office/officeart/2016/7/layout/BasicTimeline"/>
    <dgm:cxn modelId="{9C87F54E-A25C-47B2-8BD0-EBAEACAA0F30}" srcId="{A4F2D52F-1759-4EA8-B731-945BA59BE2AB}" destId="{5392F056-B78A-4F89-833A-6BAC7421A2FB}" srcOrd="0" destOrd="0" parTransId="{D52F3DE7-0B2F-4320-828E-0359E15C53E8}" sibTransId="{BF3B7FC5-8F4F-4560-B363-783FE3AD446B}"/>
    <dgm:cxn modelId="{B58EF358-C100-4253-B83B-FDE830E5A25A}" type="presOf" srcId="{9A00C1FD-C32B-44E0-B261-974D7C8FD51F}" destId="{CE96B75B-33AC-4E78-81D2-E10D44106E43}" srcOrd="0" destOrd="0" presId="urn:microsoft.com/office/officeart/2016/7/layout/BasicTimeline"/>
    <dgm:cxn modelId="{602C0C5A-377A-4926-9758-021FA001FEDA}" srcId="{0C1847AD-3385-4527-B8C2-2D18D12E7C17}" destId="{762FCEC5-7B38-4FDB-A0F4-E1380E3D747D}" srcOrd="0" destOrd="0" parTransId="{3D60AB30-5DCE-488C-AEAC-52257A842EDC}" sibTransId="{C43C9CC0-F583-4FBC-A3A0-9FC1681A1969}"/>
    <dgm:cxn modelId="{0CF66F7A-0B92-48BF-9FEA-D12C59A2FEC1}" type="presOf" srcId="{B7445EAA-7305-4641-B9DA-ED6C86A3B888}" destId="{E01ABEE2-79D5-413A-AF1F-3223FEA1A33F}" srcOrd="0" destOrd="0" presId="urn:microsoft.com/office/officeart/2016/7/layout/BasicTimeline"/>
    <dgm:cxn modelId="{B0354582-BBAE-491F-AF04-24D974946D4F}" type="presOf" srcId="{A70BF4D4-AFCB-4F6C-B23A-FADF742245C8}" destId="{E6C3A65E-E4DF-4517-A254-30163A455F4D}" srcOrd="0" destOrd="1" presId="urn:microsoft.com/office/officeart/2016/7/layout/BasicTimeline"/>
    <dgm:cxn modelId="{C7DE0184-24D9-47F2-B379-EE180E6806A3}" type="presOf" srcId="{008C9C5E-314D-4AFA-9242-78F1D3EEC931}" destId="{E6C3A65E-E4DF-4517-A254-30163A455F4D}" srcOrd="0" destOrd="0" presId="urn:microsoft.com/office/officeart/2016/7/layout/BasicTimeline"/>
    <dgm:cxn modelId="{1D21C890-381F-41CE-92EE-7A5357A0757B}" srcId="{B383743E-5DE4-446E-930F-BD1CCD6A9BE4}" destId="{A048DE90-9C58-40CD-9AE1-80C16168DF42}" srcOrd="0" destOrd="0" parTransId="{4076C1B4-3B6D-4ADA-AEFA-E190A5AFC4DD}" sibTransId="{11797F1B-228E-4A96-B479-BDD8EC7FE6E7}"/>
    <dgm:cxn modelId="{8E1DB791-5540-44C0-BFCE-C1388A069FBC}" type="presOf" srcId="{6312FC6E-B14D-4488-97BC-28A64D952126}" destId="{2CA9605D-6B2D-4F7C-8C65-FCC2AB52FE65}" srcOrd="0" destOrd="0" presId="urn:microsoft.com/office/officeart/2016/7/layout/BasicTimeline"/>
    <dgm:cxn modelId="{192892A7-0535-49B3-AC40-ACA5978E863B}" srcId="{031BF467-34BE-4B7F-A43D-EC4A4B1D8A79}" destId="{B564321D-BAA7-40DF-A289-FAB875B28455}" srcOrd="1" destOrd="0" parTransId="{70FE4D4B-2E6E-4D4B-BD2C-BC6DDF731004}" sibTransId="{044D71F4-5458-45D3-9B54-E74AE842B62F}"/>
    <dgm:cxn modelId="{6E994AA8-B8D2-4460-8FFE-A43040300624}" srcId="{FBEC060A-A97A-47FF-BB69-DBC4B5FF76B6}" destId="{6312FC6E-B14D-4488-97BC-28A64D952126}" srcOrd="4" destOrd="0" parTransId="{173A2B2B-7614-4CD9-B301-37A025272222}" sibTransId="{466401F7-0CEC-4DB4-9B8A-226B2A9C18B6}"/>
    <dgm:cxn modelId="{070328AB-0596-47D1-9ADB-3B9C1A21C8D2}" type="presOf" srcId="{A4F2D52F-1759-4EA8-B731-945BA59BE2AB}" destId="{3958B338-B4A7-45A6-ADD8-9C3B65D3FDCC}" srcOrd="0" destOrd="0" presId="urn:microsoft.com/office/officeart/2016/7/layout/BasicTimeline"/>
    <dgm:cxn modelId="{1A4083AE-22EB-4DD5-A33E-ED22D2DDC1F8}" srcId="{031BF467-34BE-4B7F-A43D-EC4A4B1D8A79}" destId="{BDB3DF35-AB16-4431-AE3A-A41E1689A808}" srcOrd="0" destOrd="0" parTransId="{5FA6B4F3-CAB2-4D7F-9C0C-DD96318E0B49}" sibTransId="{53C36670-8014-4D55-A46A-1F37697DCEA1}"/>
    <dgm:cxn modelId="{B5CB93B8-71E0-4635-ADF9-DA9BC6B00516}" srcId="{FBEC060A-A97A-47FF-BB69-DBC4B5FF76B6}" destId="{B383743E-5DE4-446E-930F-BD1CCD6A9BE4}" srcOrd="6" destOrd="0" parTransId="{534792C3-8B18-42A2-BDEF-B88C6639608D}" sibTransId="{AC30AB94-40AC-428B-A5EF-B70781EA0FD4}"/>
    <dgm:cxn modelId="{A19A59BD-89E3-49B3-90F1-044B13B836C4}" srcId="{B7445EAA-7305-4641-B9DA-ED6C86A3B888}" destId="{471F03EC-158B-455C-88C9-18B43EED62F5}" srcOrd="0" destOrd="0" parTransId="{DC758BF2-C621-4D81-8DA4-DCCB304BA41F}" sibTransId="{A62911B9-245B-48DF-A0C7-A7E8E598A8D5}"/>
    <dgm:cxn modelId="{1AA628C2-6614-44F6-BE46-EC3D581FFE0B}" type="presOf" srcId="{B383743E-5DE4-446E-930F-BD1CCD6A9BE4}" destId="{FB6916AD-571B-4899-903D-FE4E248740F7}" srcOrd="0" destOrd="0" presId="urn:microsoft.com/office/officeart/2016/7/layout/BasicTimeline"/>
    <dgm:cxn modelId="{B098E7D5-C858-4708-ABF3-7BF1AC6BCC5D}" type="presOf" srcId="{031BF467-34BE-4B7F-A43D-EC4A4B1D8A79}" destId="{07855585-D0F8-4134-B7E6-9679E0573BE8}" srcOrd="0" destOrd="0" presId="urn:microsoft.com/office/officeart/2016/7/layout/BasicTimeline"/>
    <dgm:cxn modelId="{E4292ADB-C1CB-4287-AF9B-232EB066C3F8}" srcId="{9A00C1FD-C32B-44E0-B261-974D7C8FD51F}" destId="{4A652971-EAAA-4A72-888C-DF4165ECB31D}" srcOrd="1" destOrd="0" parTransId="{33E3CFA2-557A-48B7-B109-EF4862640313}" sibTransId="{F37E360C-28CE-4D46-BA9B-EF3F235244DD}"/>
    <dgm:cxn modelId="{C00911E9-424A-4681-8906-C3F55107B6A1}" srcId="{6312FC6E-B14D-4488-97BC-28A64D952126}" destId="{A70BF4D4-AFCB-4F6C-B23A-FADF742245C8}" srcOrd="1" destOrd="0" parTransId="{99E2B7F3-DD26-474E-824B-F54CA1139C12}" sibTransId="{2B264667-2579-42F2-92E1-378B2A8A2DB9}"/>
    <dgm:cxn modelId="{E455FEF6-ED63-4D92-8115-ED49AE4DF937}" srcId="{FBEC060A-A97A-47FF-BB69-DBC4B5FF76B6}" destId="{A4F2D52F-1759-4EA8-B731-945BA59BE2AB}" srcOrd="2" destOrd="0" parTransId="{7E7632B6-C84C-493F-A840-0115D214067B}" sibTransId="{F0CC02F4-5A85-4D7E-B5B7-537C46F58FA5}"/>
    <dgm:cxn modelId="{A7A0C4F9-B18E-4DE9-A7B9-640310BE79E3}" srcId="{9A00C1FD-C32B-44E0-B261-974D7C8FD51F}" destId="{2576D2D8-A0CA-41F0-B9C1-A7E501926FE9}" srcOrd="0" destOrd="0" parTransId="{1B49519A-B4D1-4860-8451-97CC17C00403}" sibTransId="{EFFDCF41-DA45-41B6-A19F-7CFDEEDC4EF8}"/>
    <dgm:cxn modelId="{0DB52FFA-3E66-4475-A9B5-98CC50F07653}" type="presOf" srcId="{BDB3DF35-AB16-4431-AE3A-A41E1689A808}" destId="{5752A404-62A1-4A06-9A77-16565AC80852}" srcOrd="0" destOrd="0" presId="urn:microsoft.com/office/officeart/2016/7/layout/BasicTimeline"/>
    <dgm:cxn modelId="{C6B180FD-84A9-47CF-9090-826B59699B27}" type="presOf" srcId="{2576D2D8-A0CA-41F0-B9C1-A7E501926FE9}" destId="{04C854AB-60BC-4E49-AA7B-FADDC045D96D}" srcOrd="0" destOrd="0" presId="urn:microsoft.com/office/officeart/2016/7/layout/BasicTimeline"/>
    <dgm:cxn modelId="{2771F3FF-85BF-4128-8CCC-CA04B8F6C1D5}" type="presOf" srcId="{5392F056-B78A-4F89-833A-6BAC7421A2FB}" destId="{6DEF6F81-342C-48CC-81AD-81A75D87AF17}" srcOrd="0" destOrd="0" presId="urn:microsoft.com/office/officeart/2016/7/layout/BasicTimeline"/>
    <dgm:cxn modelId="{344420B5-2060-41D9-BD02-A0C95D4798F7}" type="presParOf" srcId="{A0431803-04EB-4DF3-9126-08F21A274F15}" destId="{F882B92F-48B0-45F0-B50A-048C5F0D6901}" srcOrd="0" destOrd="0" presId="urn:microsoft.com/office/officeart/2016/7/layout/BasicTimeline"/>
    <dgm:cxn modelId="{792CF99B-19E1-4BE4-90C6-E55DFE990BD5}" type="presParOf" srcId="{A0431803-04EB-4DF3-9126-08F21A274F15}" destId="{792F3727-6FEB-4235-B0DC-132C6705AD58}" srcOrd="1" destOrd="0" presId="urn:microsoft.com/office/officeart/2016/7/layout/BasicTimeline"/>
    <dgm:cxn modelId="{51825BC2-3348-4EA5-9952-C81811CD8E0A}" type="presParOf" srcId="{792F3727-6FEB-4235-B0DC-132C6705AD58}" destId="{B64F0AAF-B410-4DBC-A50A-5DCF9A75451E}" srcOrd="0" destOrd="0" presId="urn:microsoft.com/office/officeart/2016/7/layout/BasicTimeline"/>
    <dgm:cxn modelId="{E2CEB565-26CD-405F-B315-FDD66284BBF9}" type="presParOf" srcId="{B64F0AAF-B410-4DBC-A50A-5DCF9A75451E}" destId="{0A00A548-FD19-4B74-97C4-A8EE4159688B}" srcOrd="0" destOrd="0" presId="urn:microsoft.com/office/officeart/2016/7/layout/BasicTimeline"/>
    <dgm:cxn modelId="{4BC3A37A-14D8-416E-A6FC-8590A8170896}" type="presParOf" srcId="{B64F0AAF-B410-4DBC-A50A-5DCF9A75451E}" destId="{4FC95058-0527-4E89-8568-33E18999B521}" srcOrd="1" destOrd="0" presId="urn:microsoft.com/office/officeart/2016/7/layout/BasicTimeline"/>
    <dgm:cxn modelId="{225A42BB-CAAD-4D9B-AF45-8C3A6A206A04}" type="presParOf" srcId="{4FC95058-0527-4E89-8568-33E18999B521}" destId="{81FE530B-1710-4313-81A1-00030F9722C7}" srcOrd="0" destOrd="0" presId="urn:microsoft.com/office/officeart/2016/7/layout/BasicTimeline"/>
    <dgm:cxn modelId="{C253E98C-472A-4D65-8343-88AE3DC94E6F}" type="presParOf" srcId="{4FC95058-0527-4E89-8568-33E18999B521}" destId="{834F844D-20C2-40B6-A852-E8FB71E587F5}" srcOrd="1" destOrd="0" presId="urn:microsoft.com/office/officeart/2016/7/layout/BasicTimeline"/>
    <dgm:cxn modelId="{F35FA42D-DE1F-41A3-B5D2-98A524CA554A}" type="presParOf" srcId="{B64F0AAF-B410-4DBC-A50A-5DCF9A75451E}" destId="{91E79880-AF76-4918-BC6E-E5922ECC1427}" srcOrd="2" destOrd="0" presId="urn:microsoft.com/office/officeart/2016/7/layout/BasicTimeline"/>
    <dgm:cxn modelId="{CBDC66B4-57E2-4AC8-A666-C28964666B30}" type="presParOf" srcId="{B64F0AAF-B410-4DBC-A50A-5DCF9A75451E}" destId="{C906503C-8D53-4D7D-9828-AA00E8344A73}" srcOrd="3" destOrd="0" presId="urn:microsoft.com/office/officeart/2016/7/layout/BasicTimeline"/>
    <dgm:cxn modelId="{AE73342D-9104-41C7-9B7A-443BD8B94815}" type="presParOf" srcId="{B64F0AAF-B410-4DBC-A50A-5DCF9A75451E}" destId="{FE246D37-0C1F-4916-B9AE-C78DA5176CA2}" srcOrd="4" destOrd="0" presId="urn:microsoft.com/office/officeart/2016/7/layout/BasicTimeline"/>
    <dgm:cxn modelId="{2D6E9C7C-1DD0-4731-88C5-9176BC580F16}" type="presParOf" srcId="{792F3727-6FEB-4235-B0DC-132C6705AD58}" destId="{6AD3DD9C-C5B7-4C86-AE34-B3D96A8CACC5}" srcOrd="1" destOrd="0" presId="urn:microsoft.com/office/officeart/2016/7/layout/BasicTimeline"/>
    <dgm:cxn modelId="{AFBFA220-5E7E-46BB-B579-6001D5627D09}" type="presParOf" srcId="{792F3727-6FEB-4235-B0DC-132C6705AD58}" destId="{FE6FD20D-0429-462B-8E80-4FB7E10282F3}" srcOrd="2" destOrd="0" presId="urn:microsoft.com/office/officeart/2016/7/layout/BasicTimeline"/>
    <dgm:cxn modelId="{3FB81511-0A92-44CE-BD97-C0BB94EEA854}" type="presParOf" srcId="{FE6FD20D-0429-462B-8E80-4FB7E10282F3}" destId="{E01ABEE2-79D5-413A-AF1F-3223FEA1A33F}" srcOrd="0" destOrd="0" presId="urn:microsoft.com/office/officeart/2016/7/layout/BasicTimeline"/>
    <dgm:cxn modelId="{EF20704F-F847-4B0A-8E0F-F2B132626567}" type="presParOf" srcId="{FE6FD20D-0429-462B-8E80-4FB7E10282F3}" destId="{57CD1299-5A33-4C45-B237-BC48897327AB}" srcOrd="1" destOrd="0" presId="urn:microsoft.com/office/officeart/2016/7/layout/BasicTimeline"/>
    <dgm:cxn modelId="{B96A67A7-852F-4E0E-91D4-BE6AAB3C8F89}" type="presParOf" srcId="{57CD1299-5A33-4C45-B237-BC48897327AB}" destId="{E1CF7A36-3663-44EF-AC89-0E2B6D484184}" srcOrd="0" destOrd="0" presId="urn:microsoft.com/office/officeart/2016/7/layout/BasicTimeline"/>
    <dgm:cxn modelId="{18ED6442-124E-4012-9D8C-8F271F204D8A}" type="presParOf" srcId="{57CD1299-5A33-4C45-B237-BC48897327AB}" destId="{42D83240-8414-433D-92BA-4922BDC57B03}" srcOrd="1" destOrd="0" presId="urn:microsoft.com/office/officeart/2016/7/layout/BasicTimeline"/>
    <dgm:cxn modelId="{0B091354-9D33-4B06-879A-9AD9853052B7}" type="presParOf" srcId="{FE6FD20D-0429-462B-8E80-4FB7E10282F3}" destId="{2F236730-2C7B-4876-B67B-EDFEAF91F261}" srcOrd="2" destOrd="0" presId="urn:microsoft.com/office/officeart/2016/7/layout/BasicTimeline"/>
    <dgm:cxn modelId="{6F1EFCC2-6C44-4971-8E42-B3A9F96454E2}" type="presParOf" srcId="{FE6FD20D-0429-462B-8E80-4FB7E10282F3}" destId="{5F4264FB-4CB1-4B59-9F26-D198ED71512D}" srcOrd="3" destOrd="0" presId="urn:microsoft.com/office/officeart/2016/7/layout/BasicTimeline"/>
    <dgm:cxn modelId="{521DE717-BFE5-4A10-AB8C-7562507034DA}" type="presParOf" srcId="{FE6FD20D-0429-462B-8E80-4FB7E10282F3}" destId="{B9D008AD-F412-4394-9357-B7E613A44BE5}" srcOrd="4" destOrd="0" presId="urn:microsoft.com/office/officeart/2016/7/layout/BasicTimeline"/>
    <dgm:cxn modelId="{44C1F197-B7E7-4BC8-9161-9E5435454EA8}" type="presParOf" srcId="{792F3727-6FEB-4235-B0DC-132C6705AD58}" destId="{5CEC7DF7-5DAE-43D5-8081-7AF284A98935}" srcOrd="3" destOrd="0" presId="urn:microsoft.com/office/officeart/2016/7/layout/BasicTimeline"/>
    <dgm:cxn modelId="{B7337940-FE39-483B-81C0-CC2D6AFD2620}" type="presParOf" srcId="{792F3727-6FEB-4235-B0DC-132C6705AD58}" destId="{5941B7D7-6249-4933-AADD-DCD361D34982}" srcOrd="4" destOrd="0" presId="urn:microsoft.com/office/officeart/2016/7/layout/BasicTimeline"/>
    <dgm:cxn modelId="{7BAFB759-C6AF-4FDC-8B94-619B269F686B}" type="presParOf" srcId="{5941B7D7-6249-4933-AADD-DCD361D34982}" destId="{3958B338-B4A7-45A6-ADD8-9C3B65D3FDCC}" srcOrd="0" destOrd="0" presId="urn:microsoft.com/office/officeart/2016/7/layout/BasicTimeline"/>
    <dgm:cxn modelId="{034726DC-2A4C-43DE-AA17-AB0D66600441}" type="presParOf" srcId="{5941B7D7-6249-4933-AADD-DCD361D34982}" destId="{7C0CFFCA-1FA1-45DC-8BF1-AEBB338E247A}" srcOrd="1" destOrd="0" presId="urn:microsoft.com/office/officeart/2016/7/layout/BasicTimeline"/>
    <dgm:cxn modelId="{6E655694-68E6-44CF-9701-2D37BB20CE52}" type="presParOf" srcId="{7C0CFFCA-1FA1-45DC-8BF1-AEBB338E247A}" destId="{6DEF6F81-342C-48CC-81AD-81A75D87AF17}" srcOrd="0" destOrd="0" presId="urn:microsoft.com/office/officeart/2016/7/layout/BasicTimeline"/>
    <dgm:cxn modelId="{A269A1C1-F2BE-471C-8287-3078FAD805C1}" type="presParOf" srcId="{7C0CFFCA-1FA1-45DC-8BF1-AEBB338E247A}" destId="{FC74C6D1-E2BD-4606-8A5C-01B0A52E1428}" srcOrd="1" destOrd="0" presId="urn:microsoft.com/office/officeart/2016/7/layout/BasicTimeline"/>
    <dgm:cxn modelId="{D025053D-ED1C-4C8E-A5EA-BDAD93402B6D}" type="presParOf" srcId="{5941B7D7-6249-4933-AADD-DCD361D34982}" destId="{9665588F-A623-4575-826C-8A805DD9CADC}" srcOrd="2" destOrd="0" presId="urn:microsoft.com/office/officeart/2016/7/layout/BasicTimeline"/>
    <dgm:cxn modelId="{B19AD369-389E-4E34-8473-69762C6723FA}" type="presParOf" srcId="{5941B7D7-6249-4933-AADD-DCD361D34982}" destId="{77C2483C-4449-4C02-83BF-4340A66C8D70}" srcOrd="3" destOrd="0" presId="urn:microsoft.com/office/officeart/2016/7/layout/BasicTimeline"/>
    <dgm:cxn modelId="{6EAC525B-7744-4C49-B46B-89B44CE1E89E}" type="presParOf" srcId="{5941B7D7-6249-4933-AADD-DCD361D34982}" destId="{635271DE-1F53-48FA-980F-8EAABFE1CED4}" srcOrd="4" destOrd="0" presId="urn:microsoft.com/office/officeart/2016/7/layout/BasicTimeline"/>
    <dgm:cxn modelId="{145B9B1D-4127-45FA-A13B-FE5C588A4F44}" type="presParOf" srcId="{792F3727-6FEB-4235-B0DC-132C6705AD58}" destId="{BF4EEA46-6ED5-49BF-AFD2-8C167F4C5EBF}" srcOrd="5" destOrd="0" presId="urn:microsoft.com/office/officeart/2016/7/layout/BasicTimeline"/>
    <dgm:cxn modelId="{D41532F3-125B-480D-B0C2-60F33F4DFE5B}" type="presParOf" srcId="{792F3727-6FEB-4235-B0DC-132C6705AD58}" destId="{4B556159-87BD-4147-8CF7-144872056519}" srcOrd="6" destOrd="0" presId="urn:microsoft.com/office/officeart/2016/7/layout/BasicTimeline"/>
    <dgm:cxn modelId="{21942FE9-330E-4003-B3A7-1C74A3B8162D}" type="presParOf" srcId="{4B556159-87BD-4147-8CF7-144872056519}" destId="{CE96B75B-33AC-4E78-81D2-E10D44106E43}" srcOrd="0" destOrd="0" presId="urn:microsoft.com/office/officeart/2016/7/layout/BasicTimeline"/>
    <dgm:cxn modelId="{6BFF23B5-9989-4084-B54B-675B4418FD77}" type="presParOf" srcId="{4B556159-87BD-4147-8CF7-144872056519}" destId="{3EA1E6A1-9C98-489F-A0F3-36618769F226}" srcOrd="1" destOrd="0" presId="urn:microsoft.com/office/officeart/2016/7/layout/BasicTimeline"/>
    <dgm:cxn modelId="{7707CCF4-C293-4CED-8D93-3A288E2B63CE}" type="presParOf" srcId="{3EA1E6A1-9C98-489F-A0F3-36618769F226}" destId="{04C854AB-60BC-4E49-AA7B-FADDC045D96D}" srcOrd="0" destOrd="0" presId="urn:microsoft.com/office/officeart/2016/7/layout/BasicTimeline"/>
    <dgm:cxn modelId="{6D5901B4-6059-49F9-B136-47BE53B6B050}" type="presParOf" srcId="{3EA1E6A1-9C98-489F-A0F3-36618769F226}" destId="{DF079FB2-D97B-433A-ACD0-0400CEABAB3F}" srcOrd="1" destOrd="0" presId="urn:microsoft.com/office/officeart/2016/7/layout/BasicTimeline"/>
    <dgm:cxn modelId="{A94362C4-6E4F-4C27-91B4-F23C81F54B03}" type="presParOf" srcId="{4B556159-87BD-4147-8CF7-144872056519}" destId="{633E2CCC-065D-476C-B3CA-1416CFF01AEF}" srcOrd="2" destOrd="0" presId="urn:microsoft.com/office/officeart/2016/7/layout/BasicTimeline"/>
    <dgm:cxn modelId="{569088F0-B9DC-407B-BCC5-21B43337616D}" type="presParOf" srcId="{4B556159-87BD-4147-8CF7-144872056519}" destId="{B2D93239-305F-4393-A9CE-A58227DA056A}" srcOrd="3" destOrd="0" presId="urn:microsoft.com/office/officeart/2016/7/layout/BasicTimeline"/>
    <dgm:cxn modelId="{5E9B0CA0-1BAB-42BB-B2D0-623BB8CE3D57}" type="presParOf" srcId="{4B556159-87BD-4147-8CF7-144872056519}" destId="{A25198EE-2FF5-473F-AD13-B3E4D965C40C}" srcOrd="4" destOrd="0" presId="urn:microsoft.com/office/officeart/2016/7/layout/BasicTimeline"/>
    <dgm:cxn modelId="{1ED12C15-E4ED-433F-BE49-DBFC10A77635}" type="presParOf" srcId="{792F3727-6FEB-4235-B0DC-132C6705AD58}" destId="{7D4F9860-25C3-44CA-A903-05EEB24A3741}" srcOrd="7" destOrd="0" presId="urn:microsoft.com/office/officeart/2016/7/layout/BasicTimeline"/>
    <dgm:cxn modelId="{77A05953-BD22-4C6B-B242-04036066B186}" type="presParOf" srcId="{792F3727-6FEB-4235-B0DC-132C6705AD58}" destId="{D0B7E4C3-2031-4CFF-A618-58AC473454FF}" srcOrd="8" destOrd="0" presId="urn:microsoft.com/office/officeart/2016/7/layout/BasicTimeline"/>
    <dgm:cxn modelId="{40E8EB7D-8DBA-4304-AC55-D8858073BB6D}" type="presParOf" srcId="{D0B7E4C3-2031-4CFF-A618-58AC473454FF}" destId="{2CA9605D-6B2D-4F7C-8C65-FCC2AB52FE65}" srcOrd="0" destOrd="0" presId="urn:microsoft.com/office/officeart/2016/7/layout/BasicTimeline"/>
    <dgm:cxn modelId="{C39C1806-6B52-4D7F-8264-29C5FE72A562}" type="presParOf" srcId="{D0B7E4C3-2031-4CFF-A618-58AC473454FF}" destId="{0245CA8B-A98D-48B1-8366-44A557B407A6}" srcOrd="1" destOrd="0" presId="urn:microsoft.com/office/officeart/2016/7/layout/BasicTimeline"/>
    <dgm:cxn modelId="{0CDFF69D-9CCE-41FA-9A04-76FA2325BE4D}" type="presParOf" srcId="{0245CA8B-A98D-48B1-8366-44A557B407A6}" destId="{E6C3A65E-E4DF-4517-A254-30163A455F4D}" srcOrd="0" destOrd="0" presId="urn:microsoft.com/office/officeart/2016/7/layout/BasicTimeline"/>
    <dgm:cxn modelId="{1BC3DA36-F3C6-4058-A2CA-87AE404C80B9}" type="presParOf" srcId="{0245CA8B-A98D-48B1-8366-44A557B407A6}" destId="{D587CC47-7D5C-443F-B4F6-0B37A1490F3B}" srcOrd="1" destOrd="0" presId="urn:microsoft.com/office/officeart/2016/7/layout/BasicTimeline"/>
    <dgm:cxn modelId="{34CB5C17-DF1B-4CBD-917D-4A32B215BEE1}" type="presParOf" srcId="{D0B7E4C3-2031-4CFF-A618-58AC473454FF}" destId="{8221F678-DF49-4181-8B75-80ED5760E70C}" srcOrd="2" destOrd="0" presId="urn:microsoft.com/office/officeart/2016/7/layout/BasicTimeline"/>
    <dgm:cxn modelId="{D4565658-0AE1-45FF-AAE9-901F125ECF25}" type="presParOf" srcId="{D0B7E4C3-2031-4CFF-A618-58AC473454FF}" destId="{9525DF43-D112-4D07-ADE6-A2372B65F95E}" srcOrd="3" destOrd="0" presId="urn:microsoft.com/office/officeart/2016/7/layout/BasicTimeline"/>
    <dgm:cxn modelId="{7CA9B55C-5F8F-4BC8-89BB-35477CC9E1CC}" type="presParOf" srcId="{D0B7E4C3-2031-4CFF-A618-58AC473454FF}" destId="{E6BC40C3-0C77-41DF-B283-1882841125A1}" srcOrd="4" destOrd="0" presId="urn:microsoft.com/office/officeart/2016/7/layout/BasicTimeline"/>
    <dgm:cxn modelId="{FAE8A010-0C00-4FE9-B280-1A3C4AEAFFEE}" type="presParOf" srcId="{792F3727-6FEB-4235-B0DC-132C6705AD58}" destId="{2CE8A911-84FC-45F4-BDDA-34BD1E165E10}" srcOrd="9" destOrd="0" presId="urn:microsoft.com/office/officeart/2016/7/layout/BasicTimeline"/>
    <dgm:cxn modelId="{548F8533-D2AD-40AB-8095-6EA6C182B955}" type="presParOf" srcId="{792F3727-6FEB-4235-B0DC-132C6705AD58}" destId="{E94EC0DE-891B-4A1B-A353-9165E236552D}" srcOrd="10" destOrd="0" presId="urn:microsoft.com/office/officeart/2016/7/layout/BasicTimeline"/>
    <dgm:cxn modelId="{FC61F8B3-22EF-4B3E-B6F3-00ACB8651C2A}" type="presParOf" srcId="{E94EC0DE-891B-4A1B-A353-9165E236552D}" destId="{07855585-D0F8-4134-B7E6-9679E0573BE8}" srcOrd="0" destOrd="0" presId="urn:microsoft.com/office/officeart/2016/7/layout/BasicTimeline"/>
    <dgm:cxn modelId="{A64F07ED-6E0F-4067-A606-753E20333101}" type="presParOf" srcId="{E94EC0DE-891B-4A1B-A353-9165E236552D}" destId="{56EE2AF8-EAE5-40E7-BD47-11F8530312D4}" srcOrd="1" destOrd="0" presId="urn:microsoft.com/office/officeart/2016/7/layout/BasicTimeline"/>
    <dgm:cxn modelId="{0DF69103-8AD9-4634-A3A4-F17125CE75FA}" type="presParOf" srcId="{56EE2AF8-EAE5-40E7-BD47-11F8530312D4}" destId="{5752A404-62A1-4A06-9A77-16565AC80852}" srcOrd="0" destOrd="0" presId="urn:microsoft.com/office/officeart/2016/7/layout/BasicTimeline"/>
    <dgm:cxn modelId="{21BC907B-11A9-41C9-9898-0D428F6F7F4A}" type="presParOf" srcId="{56EE2AF8-EAE5-40E7-BD47-11F8530312D4}" destId="{52990A99-ACF5-4490-A198-754CCE5AA91F}" srcOrd="1" destOrd="0" presId="urn:microsoft.com/office/officeart/2016/7/layout/BasicTimeline"/>
    <dgm:cxn modelId="{E585A9A8-DB5E-4CD1-9EC9-279128042D49}" type="presParOf" srcId="{E94EC0DE-891B-4A1B-A353-9165E236552D}" destId="{490BFF75-9476-452D-9EAC-D94F8906C7BB}" srcOrd="2" destOrd="0" presId="urn:microsoft.com/office/officeart/2016/7/layout/BasicTimeline"/>
    <dgm:cxn modelId="{8362CFF7-82A3-47F7-ACFA-31833A49D9E0}" type="presParOf" srcId="{E94EC0DE-891B-4A1B-A353-9165E236552D}" destId="{D66F2F51-EAAF-47C9-9530-C1DD2A475AE0}" srcOrd="3" destOrd="0" presId="urn:microsoft.com/office/officeart/2016/7/layout/BasicTimeline"/>
    <dgm:cxn modelId="{0A661FDD-0684-42E6-9577-3D3878856109}" type="presParOf" srcId="{E94EC0DE-891B-4A1B-A353-9165E236552D}" destId="{E87F5AC2-1867-4286-9E90-540A48979382}" srcOrd="4" destOrd="0" presId="urn:microsoft.com/office/officeart/2016/7/layout/BasicTimeline"/>
    <dgm:cxn modelId="{4F51BEA2-8FCC-4D99-B20D-505B9672A751}" type="presParOf" srcId="{792F3727-6FEB-4235-B0DC-132C6705AD58}" destId="{29898371-2CD7-427A-B95B-EA56F22F284E}" srcOrd="11" destOrd="0" presId="urn:microsoft.com/office/officeart/2016/7/layout/BasicTimeline"/>
    <dgm:cxn modelId="{F9297403-D004-45F2-AA44-BFB4D81B5C1F}" type="presParOf" srcId="{792F3727-6FEB-4235-B0DC-132C6705AD58}" destId="{F99FFDDF-AFA6-4289-9FF8-10F4C5400C18}" srcOrd="12" destOrd="0" presId="urn:microsoft.com/office/officeart/2016/7/layout/BasicTimeline"/>
    <dgm:cxn modelId="{C5060CD1-FF25-44B0-8370-52AC3869F9B4}" type="presParOf" srcId="{F99FFDDF-AFA6-4289-9FF8-10F4C5400C18}" destId="{FB6916AD-571B-4899-903D-FE4E248740F7}" srcOrd="0" destOrd="0" presId="urn:microsoft.com/office/officeart/2016/7/layout/BasicTimeline"/>
    <dgm:cxn modelId="{F045DC4B-8382-44F2-8AF6-2AE4B0D3E544}" type="presParOf" srcId="{F99FFDDF-AFA6-4289-9FF8-10F4C5400C18}" destId="{A3FC2253-C0F7-4F88-AE7A-2305B778CAB3}" srcOrd="1" destOrd="0" presId="urn:microsoft.com/office/officeart/2016/7/layout/BasicTimeline"/>
    <dgm:cxn modelId="{FFF05654-B3D6-4C81-BF0F-52B10391E2C7}" type="presParOf" srcId="{A3FC2253-C0F7-4F88-AE7A-2305B778CAB3}" destId="{B0BDF3E3-30D8-46D6-B8E5-71C2B93F7A88}" srcOrd="0" destOrd="0" presId="urn:microsoft.com/office/officeart/2016/7/layout/BasicTimeline"/>
    <dgm:cxn modelId="{7F2112A0-CA0D-48D1-AB83-F9A1A5C9F441}" type="presParOf" srcId="{A3FC2253-C0F7-4F88-AE7A-2305B778CAB3}" destId="{EE25839E-2202-47BC-B9D6-ECBCE4F7CB9E}" srcOrd="1" destOrd="0" presId="urn:microsoft.com/office/officeart/2016/7/layout/BasicTimeline"/>
    <dgm:cxn modelId="{7077464E-2766-4C93-801D-EFCA39F8B324}" type="presParOf" srcId="{F99FFDDF-AFA6-4289-9FF8-10F4C5400C18}" destId="{83ABD113-1FD4-409D-8413-E2D206687D63}" srcOrd="2" destOrd="0" presId="urn:microsoft.com/office/officeart/2016/7/layout/BasicTimeline"/>
    <dgm:cxn modelId="{0A654CE1-9B2F-4E5E-86A9-A3C3CBE22484}" type="presParOf" srcId="{F99FFDDF-AFA6-4289-9FF8-10F4C5400C18}" destId="{8566AE9C-4657-4A8D-A5EB-3F7907D473CD}" srcOrd="3" destOrd="0" presId="urn:microsoft.com/office/officeart/2016/7/layout/BasicTimeline"/>
    <dgm:cxn modelId="{34BBB106-340D-4907-827C-8F66EC6CDBD5}" type="presParOf" srcId="{F99FFDDF-AFA6-4289-9FF8-10F4C5400C18}" destId="{F0AB499D-D111-4C60-8B1A-0C37ABA31055}"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5171C-6F8F-45DD-9B7C-E2826F36AE61}">
      <dsp:nvSpPr>
        <dsp:cNvPr id="0" name=""/>
        <dsp:cNvSpPr/>
      </dsp:nvSpPr>
      <dsp:spPr>
        <a:xfrm>
          <a:off x="4108" y="722258"/>
          <a:ext cx="2470500" cy="93023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Goudy Old Style"/>
            </a:rPr>
            <a:t>1. Preprocessing Dataset</a:t>
          </a:r>
        </a:p>
      </dsp:txBody>
      <dsp:txXfrm>
        <a:off x="4108" y="722258"/>
        <a:ext cx="2470500" cy="930234"/>
      </dsp:txXfrm>
    </dsp:sp>
    <dsp:sp modelId="{436A5143-CC01-43CB-B745-873894B55DA7}">
      <dsp:nvSpPr>
        <dsp:cNvPr id="0" name=""/>
        <dsp:cNvSpPr/>
      </dsp:nvSpPr>
      <dsp:spPr>
        <a:xfrm>
          <a:off x="4108" y="1652493"/>
          <a:ext cx="2470500" cy="181805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latin typeface="Goudy Old Style"/>
            </a:rPr>
            <a:t>Obtain music features using the Spotify API and the FFT.</a:t>
          </a:r>
        </a:p>
      </dsp:txBody>
      <dsp:txXfrm>
        <a:off x="4108" y="1652493"/>
        <a:ext cx="2470500" cy="1818053"/>
      </dsp:txXfrm>
    </dsp:sp>
    <dsp:sp modelId="{82A4B570-1834-48BA-BFC2-5E6DE123EB98}">
      <dsp:nvSpPr>
        <dsp:cNvPr id="0" name=""/>
        <dsp:cNvSpPr/>
      </dsp:nvSpPr>
      <dsp:spPr>
        <a:xfrm>
          <a:off x="2820479" y="722258"/>
          <a:ext cx="2470500" cy="93023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Goudy Old Style"/>
            </a:rPr>
            <a:t>2. Training Classification Models</a:t>
          </a:r>
        </a:p>
      </dsp:txBody>
      <dsp:txXfrm>
        <a:off x="2820479" y="722258"/>
        <a:ext cx="2470500" cy="930234"/>
      </dsp:txXfrm>
    </dsp:sp>
    <dsp:sp modelId="{84AB0024-C87E-4CA5-8047-E9B0FA5A0635}">
      <dsp:nvSpPr>
        <dsp:cNvPr id="0" name=""/>
        <dsp:cNvSpPr/>
      </dsp:nvSpPr>
      <dsp:spPr>
        <a:xfrm>
          <a:off x="2820479" y="1652493"/>
          <a:ext cx="2470500" cy="181805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latin typeface="Goudy Old Style"/>
            </a:rPr>
            <a:t>Train classification models using random forest for every specified time span.</a:t>
          </a:r>
        </a:p>
      </dsp:txBody>
      <dsp:txXfrm>
        <a:off x="2820479" y="1652493"/>
        <a:ext cx="2470500" cy="1818053"/>
      </dsp:txXfrm>
    </dsp:sp>
    <dsp:sp modelId="{F9E4BBA7-0ED4-44AC-83C7-AAE11190A278}">
      <dsp:nvSpPr>
        <dsp:cNvPr id="0" name=""/>
        <dsp:cNvSpPr/>
      </dsp:nvSpPr>
      <dsp:spPr>
        <a:xfrm>
          <a:off x="5636849" y="722258"/>
          <a:ext cx="2470500" cy="93023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Goudy Old Style"/>
            </a:rPr>
            <a:t>3. Performance Evaluation</a:t>
          </a:r>
        </a:p>
      </dsp:txBody>
      <dsp:txXfrm>
        <a:off x="5636849" y="722258"/>
        <a:ext cx="2470500" cy="930234"/>
      </dsp:txXfrm>
    </dsp:sp>
    <dsp:sp modelId="{160637C8-0B9D-49A5-8CA0-01EFAB76ABAD}">
      <dsp:nvSpPr>
        <dsp:cNvPr id="0" name=""/>
        <dsp:cNvSpPr/>
      </dsp:nvSpPr>
      <dsp:spPr>
        <a:xfrm>
          <a:off x="5636849" y="1652493"/>
          <a:ext cx="2470500" cy="181805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latin typeface="Goudy Old Style"/>
            </a:rPr>
            <a:t>K-fold cross validation on the trained model to evaluate the accuracies of the models.</a:t>
          </a:r>
        </a:p>
      </dsp:txBody>
      <dsp:txXfrm>
        <a:off x="5636849" y="1652493"/>
        <a:ext cx="2470500" cy="1818053"/>
      </dsp:txXfrm>
    </dsp:sp>
    <dsp:sp modelId="{FF47133D-D04C-43C8-A6C4-2DD43D9EFDB8}">
      <dsp:nvSpPr>
        <dsp:cNvPr id="0" name=""/>
        <dsp:cNvSpPr/>
      </dsp:nvSpPr>
      <dsp:spPr>
        <a:xfrm>
          <a:off x="8453219" y="722258"/>
          <a:ext cx="2470500" cy="93023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Goudy Old Style"/>
            </a:rPr>
            <a:t>4. Create an Interactive Visualization</a:t>
          </a:r>
        </a:p>
      </dsp:txBody>
      <dsp:txXfrm>
        <a:off x="8453219" y="722258"/>
        <a:ext cx="2470500" cy="930234"/>
      </dsp:txXfrm>
    </dsp:sp>
    <dsp:sp modelId="{DE36F6B2-08EE-40DF-86D3-C85261FFF3E5}">
      <dsp:nvSpPr>
        <dsp:cNvPr id="0" name=""/>
        <dsp:cNvSpPr/>
      </dsp:nvSpPr>
      <dsp:spPr>
        <a:xfrm>
          <a:off x="8453219" y="1652493"/>
          <a:ext cx="2470500" cy="181805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latin typeface="Goudy Old Style"/>
            </a:rPr>
            <a:t>Create a web visualization that can illustrate the music trends over the years.</a:t>
          </a:r>
        </a:p>
      </dsp:txBody>
      <dsp:txXfrm>
        <a:off x="8453219" y="1652493"/>
        <a:ext cx="2470500" cy="1818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2B92F-48B0-45F0-B50A-048C5F0D6901}">
      <dsp:nvSpPr>
        <dsp:cNvPr id="0" name=""/>
        <dsp:cNvSpPr/>
      </dsp:nvSpPr>
      <dsp:spPr>
        <a:xfrm>
          <a:off x="0" y="2175669"/>
          <a:ext cx="10515600"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A00A548-FD19-4B74-97C4-A8EE4159688B}">
      <dsp:nvSpPr>
        <dsp:cNvPr id="0" name=""/>
        <dsp:cNvSpPr/>
      </dsp:nvSpPr>
      <dsp:spPr>
        <a:xfrm>
          <a:off x="142432" y="2336668"/>
          <a:ext cx="206491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b="0" kern="1200">
              <a:latin typeface="Goudy Old Style"/>
            </a:rPr>
            <a:t>Week 1 </a:t>
          </a:r>
        </a:p>
      </dsp:txBody>
      <dsp:txXfrm>
        <a:off x="142432" y="2336668"/>
        <a:ext cx="2064918" cy="491701"/>
      </dsp:txXfrm>
    </dsp:sp>
    <dsp:sp modelId="{81FE530B-1710-4313-81A1-00030F9722C7}">
      <dsp:nvSpPr>
        <dsp:cNvPr id="0" name=""/>
        <dsp:cNvSpPr/>
      </dsp:nvSpPr>
      <dsp:spPr>
        <a:xfrm>
          <a:off x="1643" y="607011"/>
          <a:ext cx="2346498"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b="1" kern="1200">
              <a:latin typeface="Goudy Old Style"/>
            </a:rPr>
            <a:t>Data Preprocessing </a:t>
          </a:r>
          <a:endParaRPr lang="en-US" sz="1300" kern="1200">
            <a:latin typeface="Goudy Old Style"/>
          </a:endParaRPr>
        </a:p>
      </dsp:txBody>
      <dsp:txXfrm>
        <a:off x="37860" y="643228"/>
        <a:ext cx="2274064" cy="669469"/>
      </dsp:txXfrm>
    </dsp:sp>
    <dsp:sp modelId="{91E79880-AF76-4918-BC6E-E5922ECC1427}">
      <dsp:nvSpPr>
        <dsp:cNvPr id="0" name=""/>
        <dsp:cNvSpPr/>
      </dsp:nvSpPr>
      <dsp:spPr>
        <a:xfrm>
          <a:off x="1174892"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01ABEE2-79D5-413A-AF1F-3223FEA1A33F}">
      <dsp:nvSpPr>
        <dsp:cNvPr id="0" name=""/>
        <dsp:cNvSpPr/>
      </dsp:nvSpPr>
      <dsp:spPr>
        <a:xfrm>
          <a:off x="1503402" y="1522968"/>
          <a:ext cx="206491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b="0" kern="1200">
              <a:latin typeface="Goudy Old Style"/>
            </a:rPr>
            <a:t>Week 2</a:t>
          </a:r>
        </a:p>
      </dsp:txBody>
      <dsp:txXfrm>
        <a:off x="1503402" y="1522968"/>
        <a:ext cx="2064918" cy="491701"/>
      </dsp:txXfrm>
    </dsp:sp>
    <dsp:sp modelId="{C906503C-8D53-4D7D-9828-AA00E8344A73}">
      <dsp:nvSpPr>
        <dsp:cNvPr id="0" name=""/>
        <dsp:cNvSpPr/>
      </dsp:nvSpPr>
      <dsp:spPr>
        <a:xfrm>
          <a:off x="1142257"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CF7A36-3663-44EF-AC89-0E2B6D484184}">
      <dsp:nvSpPr>
        <dsp:cNvPr id="0" name=""/>
        <dsp:cNvSpPr/>
      </dsp:nvSpPr>
      <dsp:spPr>
        <a:xfrm>
          <a:off x="1362612" y="3002423"/>
          <a:ext cx="2346498"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a:latin typeface="Goudy Old Style"/>
            </a:rPr>
            <a:t>Data Preprocessing </a:t>
          </a:r>
        </a:p>
      </dsp:txBody>
      <dsp:txXfrm>
        <a:off x="1398829" y="3038640"/>
        <a:ext cx="2274064" cy="669469"/>
      </dsp:txXfrm>
    </dsp:sp>
    <dsp:sp modelId="{2F236730-2C7B-4876-B67B-EDFEAF91F261}">
      <dsp:nvSpPr>
        <dsp:cNvPr id="0" name=""/>
        <dsp:cNvSpPr/>
      </dsp:nvSpPr>
      <dsp:spPr>
        <a:xfrm>
          <a:off x="2535861" y="2175668"/>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958B338-B4A7-45A6-ADD8-9C3B65D3FDCC}">
      <dsp:nvSpPr>
        <dsp:cNvPr id="0" name=""/>
        <dsp:cNvSpPr/>
      </dsp:nvSpPr>
      <dsp:spPr>
        <a:xfrm>
          <a:off x="2864371" y="2336668"/>
          <a:ext cx="206491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b="0" kern="1200">
              <a:latin typeface="Goudy Old Style"/>
            </a:rPr>
            <a:t>Week 3</a:t>
          </a:r>
        </a:p>
      </dsp:txBody>
      <dsp:txXfrm>
        <a:off x="2864371" y="2336668"/>
        <a:ext cx="2064918" cy="491701"/>
      </dsp:txXfrm>
    </dsp:sp>
    <dsp:sp modelId="{5F4264FB-4CB1-4B59-9F26-D198ED71512D}">
      <dsp:nvSpPr>
        <dsp:cNvPr id="0" name=""/>
        <dsp:cNvSpPr/>
      </dsp:nvSpPr>
      <dsp:spPr>
        <a:xfrm>
          <a:off x="2503226"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EF6F81-342C-48CC-81AD-81A75D87AF17}">
      <dsp:nvSpPr>
        <dsp:cNvPr id="0" name=""/>
        <dsp:cNvSpPr/>
      </dsp:nvSpPr>
      <dsp:spPr>
        <a:xfrm>
          <a:off x="2723581" y="607011"/>
          <a:ext cx="2346498"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a:latin typeface="Goudy Old Style"/>
            </a:rPr>
            <a:t>Data Preprocessing </a:t>
          </a:r>
        </a:p>
      </dsp:txBody>
      <dsp:txXfrm>
        <a:off x="2759798" y="643228"/>
        <a:ext cx="2274064" cy="669469"/>
      </dsp:txXfrm>
    </dsp:sp>
    <dsp:sp modelId="{9665588F-A623-4575-826C-8A805DD9CADC}">
      <dsp:nvSpPr>
        <dsp:cNvPr id="0" name=""/>
        <dsp:cNvSpPr/>
      </dsp:nvSpPr>
      <dsp:spPr>
        <a:xfrm>
          <a:off x="3896830"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E96B75B-33AC-4E78-81D2-E10D44106E43}">
      <dsp:nvSpPr>
        <dsp:cNvPr id="0" name=""/>
        <dsp:cNvSpPr/>
      </dsp:nvSpPr>
      <dsp:spPr>
        <a:xfrm>
          <a:off x="4225340" y="1522968"/>
          <a:ext cx="206491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b="0" kern="1200">
              <a:latin typeface="Goudy Old Style"/>
            </a:rPr>
            <a:t>Week 4</a:t>
          </a:r>
        </a:p>
      </dsp:txBody>
      <dsp:txXfrm>
        <a:off x="4225340" y="1522968"/>
        <a:ext cx="2064918" cy="491701"/>
      </dsp:txXfrm>
    </dsp:sp>
    <dsp:sp modelId="{77C2483C-4449-4C02-83BF-4340A66C8D70}">
      <dsp:nvSpPr>
        <dsp:cNvPr id="0" name=""/>
        <dsp:cNvSpPr/>
      </dsp:nvSpPr>
      <dsp:spPr>
        <a:xfrm>
          <a:off x="3864195"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C854AB-60BC-4E49-AA7B-FADDC045D96D}">
      <dsp:nvSpPr>
        <dsp:cNvPr id="0" name=""/>
        <dsp:cNvSpPr/>
      </dsp:nvSpPr>
      <dsp:spPr>
        <a:xfrm>
          <a:off x="4084550" y="3002423"/>
          <a:ext cx="2346498"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a:latin typeface="Goudy Old Style"/>
            </a:rPr>
            <a:t>Interactive Visualization</a:t>
          </a:r>
        </a:p>
        <a:p>
          <a:pPr marL="0" lvl="0" indent="0" algn="l" defTabSz="577850">
            <a:lnSpc>
              <a:spcPct val="90000"/>
            </a:lnSpc>
            <a:spcBef>
              <a:spcPct val="0"/>
            </a:spcBef>
            <a:spcAft>
              <a:spcPct val="35000"/>
            </a:spcAft>
            <a:buNone/>
          </a:pPr>
          <a:r>
            <a:rPr lang="en-US" sz="1300" b="0" kern="1200">
              <a:latin typeface="Goudy Old Style"/>
            </a:rPr>
            <a:t>Model Training</a:t>
          </a:r>
          <a:endParaRPr lang="en-US" sz="1300" kern="1200">
            <a:latin typeface="Goudy Old Style"/>
          </a:endParaRPr>
        </a:p>
      </dsp:txBody>
      <dsp:txXfrm>
        <a:off x="4120767" y="3038640"/>
        <a:ext cx="2274064" cy="669469"/>
      </dsp:txXfrm>
    </dsp:sp>
    <dsp:sp modelId="{633E2CCC-065D-476C-B3CA-1416CFF01AEF}">
      <dsp:nvSpPr>
        <dsp:cNvPr id="0" name=""/>
        <dsp:cNvSpPr/>
      </dsp:nvSpPr>
      <dsp:spPr>
        <a:xfrm>
          <a:off x="5257800" y="2175668"/>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CA9605D-6B2D-4F7C-8C65-FCC2AB52FE65}">
      <dsp:nvSpPr>
        <dsp:cNvPr id="0" name=""/>
        <dsp:cNvSpPr/>
      </dsp:nvSpPr>
      <dsp:spPr>
        <a:xfrm>
          <a:off x="5586309" y="2336668"/>
          <a:ext cx="206491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b="0" kern="1200">
              <a:latin typeface="Goudy Old Style"/>
            </a:rPr>
            <a:t>Week 5 </a:t>
          </a:r>
          <a:endParaRPr lang="en-US" sz="1600" kern="1200">
            <a:latin typeface="Goudy Old Style"/>
          </a:endParaRPr>
        </a:p>
      </dsp:txBody>
      <dsp:txXfrm>
        <a:off x="5586309" y="2336668"/>
        <a:ext cx="2064918" cy="491701"/>
      </dsp:txXfrm>
    </dsp:sp>
    <dsp:sp modelId="{B2D93239-305F-4393-A9CE-A58227DA056A}">
      <dsp:nvSpPr>
        <dsp:cNvPr id="0" name=""/>
        <dsp:cNvSpPr/>
      </dsp:nvSpPr>
      <dsp:spPr>
        <a:xfrm>
          <a:off x="5225164"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C3A65E-E4DF-4517-A254-30163A455F4D}">
      <dsp:nvSpPr>
        <dsp:cNvPr id="0" name=""/>
        <dsp:cNvSpPr/>
      </dsp:nvSpPr>
      <dsp:spPr>
        <a:xfrm>
          <a:off x="5445519" y="607011"/>
          <a:ext cx="2346498"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b="0" kern="1200">
              <a:latin typeface="Goudy Old Style"/>
            </a:rPr>
            <a:t>Interactive Visualization</a:t>
          </a:r>
        </a:p>
        <a:p>
          <a:pPr marL="0" lvl="0" indent="0" algn="l" defTabSz="577850">
            <a:lnSpc>
              <a:spcPct val="90000"/>
            </a:lnSpc>
            <a:spcBef>
              <a:spcPct val="0"/>
            </a:spcBef>
            <a:spcAft>
              <a:spcPct val="35000"/>
            </a:spcAft>
            <a:buNone/>
          </a:pPr>
          <a:r>
            <a:rPr lang="en-US" sz="1300" b="0" kern="1200">
              <a:latin typeface="Goudy Old Style"/>
            </a:rPr>
            <a:t>Model Training</a:t>
          </a:r>
        </a:p>
      </dsp:txBody>
      <dsp:txXfrm>
        <a:off x="5481736" y="643228"/>
        <a:ext cx="2274064" cy="669469"/>
      </dsp:txXfrm>
    </dsp:sp>
    <dsp:sp modelId="{8221F678-DF49-4181-8B75-80ED5760E70C}">
      <dsp:nvSpPr>
        <dsp:cNvPr id="0" name=""/>
        <dsp:cNvSpPr/>
      </dsp:nvSpPr>
      <dsp:spPr>
        <a:xfrm>
          <a:off x="6618769"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855585-D0F8-4134-B7E6-9679E0573BE8}">
      <dsp:nvSpPr>
        <dsp:cNvPr id="0" name=""/>
        <dsp:cNvSpPr/>
      </dsp:nvSpPr>
      <dsp:spPr>
        <a:xfrm>
          <a:off x="6947279" y="1522968"/>
          <a:ext cx="206491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b="0" kern="1200">
              <a:latin typeface="Goudy Old Style"/>
            </a:rPr>
            <a:t>Week 6</a:t>
          </a:r>
        </a:p>
      </dsp:txBody>
      <dsp:txXfrm>
        <a:off x="6947279" y="1522968"/>
        <a:ext cx="2064918" cy="491701"/>
      </dsp:txXfrm>
    </dsp:sp>
    <dsp:sp modelId="{9525DF43-D112-4D07-ADE6-A2372B65F95E}">
      <dsp:nvSpPr>
        <dsp:cNvPr id="0" name=""/>
        <dsp:cNvSpPr/>
      </dsp:nvSpPr>
      <dsp:spPr>
        <a:xfrm>
          <a:off x="6586134"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52A404-62A1-4A06-9A77-16565AC80852}">
      <dsp:nvSpPr>
        <dsp:cNvPr id="0" name=""/>
        <dsp:cNvSpPr/>
      </dsp:nvSpPr>
      <dsp:spPr>
        <a:xfrm>
          <a:off x="6806489" y="3002423"/>
          <a:ext cx="2346498"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b="1" kern="1200">
              <a:latin typeface="Goudy Old Style"/>
            </a:rPr>
            <a:t>Visualization </a:t>
          </a:r>
        </a:p>
        <a:p>
          <a:pPr marL="0" lvl="0" indent="0" algn="l" defTabSz="577850">
            <a:lnSpc>
              <a:spcPct val="90000"/>
            </a:lnSpc>
            <a:spcBef>
              <a:spcPct val="0"/>
            </a:spcBef>
            <a:spcAft>
              <a:spcPct val="35000"/>
            </a:spcAft>
            <a:buNone/>
          </a:pPr>
          <a:r>
            <a:rPr lang="en-US" sz="1300" b="1" kern="1200">
              <a:latin typeface="Goudy Old Style"/>
            </a:rPr>
            <a:t>Finalize</a:t>
          </a:r>
        </a:p>
      </dsp:txBody>
      <dsp:txXfrm>
        <a:off x="6842706" y="3038640"/>
        <a:ext cx="2274064" cy="669469"/>
      </dsp:txXfrm>
    </dsp:sp>
    <dsp:sp modelId="{490BFF75-9476-452D-9EAC-D94F8906C7BB}">
      <dsp:nvSpPr>
        <dsp:cNvPr id="0" name=""/>
        <dsp:cNvSpPr/>
      </dsp:nvSpPr>
      <dsp:spPr>
        <a:xfrm>
          <a:off x="7979738" y="2175668"/>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B6916AD-571B-4899-903D-FE4E248740F7}">
      <dsp:nvSpPr>
        <dsp:cNvPr id="0" name=""/>
        <dsp:cNvSpPr/>
      </dsp:nvSpPr>
      <dsp:spPr>
        <a:xfrm>
          <a:off x="8308248" y="2336668"/>
          <a:ext cx="206491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b="0" kern="1200">
              <a:latin typeface="Goudy Old Style"/>
            </a:rPr>
            <a:t>Week 7</a:t>
          </a:r>
        </a:p>
      </dsp:txBody>
      <dsp:txXfrm>
        <a:off x="8308248" y="2336668"/>
        <a:ext cx="2064918" cy="491701"/>
      </dsp:txXfrm>
    </dsp:sp>
    <dsp:sp modelId="{D66F2F51-EAAF-47C9-9530-C1DD2A475AE0}">
      <dsp:nvSpPr>
        <dsp:cNvPr id="0" name=""/>
        <dsp:cNvSpPr/>
      </dsp:nvSpPr>
      <dsp:spPr>
        <a:xfrm>
          <a:off x="7947103"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BDF3E3-30D8-46D6-B8E5-71C2B93F7A88}">
      <dsp:nvSpPr>
        <dsp:cNvPr id="0" name=""/>
        <dsp:cNvSpPr/>
      </dsp:nvSpPr>
      <dsp:spPr>
        <a:xfrm>
          <a:off x="8167458" y="607011"/>
          <a:ext cx="2346498" cy="74190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b="1" kern="1200">
              <a:latin typeface="Goudy Old Style"/>
            </a:rPr>
            <a:t>Final Report</a:t>
          </a:r>
        </a:p>
      </dsp:txBody>
      <dsp:txXfrm>
        <a:off x="8203675" y="643228"/>
        <a:ext cx="2274064" cy="669469"/>
      </dsp:txXfrm>
    </dsp:sp>
    <dsp:sp modelId="{83ABD113-1FD4-409D-8413-E2D206687D63}">
      <dsp:nvSpPr>
        <dsp:cNvPr id="0" name=""/>
        <dsp:cNvSpPr/>
      </dsp:nvSpPr>
      <dsp:spPr>
        <a:xfrm>
          <a:off x="9340707" y="1348914"/>
          <a:ext cx="0" cy="826754"/>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566AE9C-4657-4A8D-A5EB-3F7907D473CD}">
      <dsp:nvSpPr>
        <dsp:cNvPr id="0" name=""/>
        <dsp:cNvSpPr/>
      </dsp:nvSpPr>
      <dsp:spPr>
        <a:xfrm>
          <a:off x="9308072" y="2143033"/>
          <a:ext cx="65270" cy="6527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EA1AD-40E2-4C3E-A5D4-B99B455B390C}" type="datetimeFigureOut">
              <a:rPr lang="en-US"/>
              <a:t>10/15/2021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66116-8ACF-4536-A9E7-2EA37530ED6E}" type="slidenum">
              <a:rPr lang="en-US"/>
              <a:t>‹#›</a:t>
            </a:fld>
            <a:endParaRPr lang="en-US"/>
          </a:p>
        </p:txBody>
      </p:sp>
    </p:spTree>
    <p:extLst>
      <p:ext uri="{BB962C8B-B14F-4D97-AF65-F5344CB8AC3E}">
        <p14:creationId xmlns:p14="http://schemas.microsoft.com/office/powerpoint/2010/main" val="1699933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i.org/10.1145/2072298.2071910"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Hi, we are </a:t>
            </a:r>
            <a:r>
              <a:rPr lang="en-US" err="1">
                <a:cs typeface="Calibri"/>
              </a:rPr>
              <a:t>GraphDis</a:t>
            </a:r>
            <a:r>
              <a:rPr lang="en-US">
                <a:cs typeface="Calibri"/>
              </a:rPr>
              <a:t>, and our topic is the </a:t>
            </a:r>
            <a:r>
              <a:rPr lang="en-US"/>
              <a:t>Evolution of musical features based on periodical trends and popularity</a:t>
            </a:r>
            <a:endParaRPr lang="en-US">
              <a:cs typeface="Calibri"/>
            </a:endParaRPr>
          </a:p>
        </p:txBody>
      </p:sp>
      <p:sp>
        <p:nvSpPr>
          <p:cNvPr id="4" name="Slide Number Placeholder 3"/>
          <p:cNvSpPr>
            <a:spLocks noGrp="1"/>
          </p:cNvSpPr>
          <p:nvPr>
            <p:ph type="sldNum" sz="quarter" idx="5"/>
          </p:nvPr>
        </p:nvSpPr>
        <p:spPr/>
        <p:txBody>
          <a:bodyPr/>
          <a:lstStyle/>
          <a:p>
            <a:fld id="{1B866116-8ACF-4536-A9E7-2EA37530ED6E}" type="slidenum">
              <a:rPr lang="en-US"/>
              <a:t>1</a:t>
            </a:fld>
            <a:endParaRPr lang="en-US"/>
          </a:p>
        </p:txBody>
      </p:sp>
    </p:spTree>
    <p:extLst>
      <p:ext uri="{BB962C8B-B14F-4D97-AF65-F5344CB8AC3E}">
        <p14:creationId xmlns:p14="http://schemas.microsoft.com/office/powerpoint/2010/main" val="4253242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And that's it for our presentation, Thank you</a:t>
            </a:r>
            <a:endParaRPr lang="en-US"/>
          </a:p>
        </p:txBody>
      </p:sp>
      <p:sp>
        <p:nvSpPr>
          <p:cNvPr id="4" name="Slide Number Placeholder 3"/>
          <p:cNvSpPr>
            <a:spLocks noGrp="1"/>
          </p:cNvSpPr>
          <p:nvPr>
            <p:ph type="sldNum" sz="quarter" idx="5"/>
          </p:nvPr>
        </p:nvSpPr>
        <p:spPr/>
        <p:txBody>
          <a:bodyPr/>
          <a:lstStyle/>
          <a:p>
            <a:fld id="{1B866116-8ACF-4536-A9E7-2EA37530ED6E}" type="slidenum">
              <a:rPr lang="en-US"/>
              <a:t>10</a:t>
            </a:fld>
            <a:endParaRPr lang="en-US"/>
          </a:p>
        </p:txBody>
      </p:sp>
    </p:spTree>
    <p:extLst>
      <p:ext uri="{BB962C8B-B14F-4D97-AF65-F5344CB8AC3E}">
        <p14:creationId xmlns:p14="http://schemas.microsoft.com/office/powerpoint/2010/main" val="324418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ea typeface="等线"/>
              </a:rPr>
              <a:t>Can you tell the difference of music betweern 20 years ago and music now? Given a generation or a range of time, would a popular group of music have a common characteristic in features? </a:t>
            </a:r>
            <a:endParaRPr lang="zh-CN" altLang="en-US">
              <a:ea typeface="等线"/>
              <a:cs typeface="Calibri"/>
            </a:endParaRPr>
          </a:p>
          <a:p>
            <a:endParaRPr lang="en-US">
              <a:cs typeface="Calibri"/>
            </a:endParaRPr>
          </a:p>
          <a:p>
            <a:r>
              <a:rPr lang="en-US">
                <a:cs typeface="Calibri"/>
              </a:rPr>
              <a:t>To answer this question, we will pinpoint musical trends with music signal features with two simple variables: time and location; Time with predetermined year range as in generation; and location with specific geolocation</a:t>
            </a:r>
          </a:p>
          <a:p>
            <a:endParaRPr lang="en-US">
              <a:cs typeface="Calibri"/>
            </a:endParaRPr>
          </a:p>
        </p:txBody>
      </p:sp>
      <p:sp>
        <p:nvSpPr>
          <p:cNvPr id="4" name="Slide Number Placeholder 3"/>
          <p:cNvSpPr>
            <a:spLocks noGrp="1"/>
          </p:cNvSpPr>
          <p:nvPr>
            <p:ph type="sldNum" sz="quarter" idx="5"/>
          </p:nvPr>
        </p:nvSpPr>
        <p:spPr/>
        <p:txBody>
          <a:bodyPr/>
          <a:lstStyle/>
          <a:p>
            <a:fld id="{1B866116-8ACF-4536-A9E7-2EA37530ED6E}" type="slidenum">
              <a:rPr lang="en-US"/>
              <a:t>2</a:t>
            </a:fld>
            <a:endParaRPr lang="en-US"/>
          </a:p>
        </p:txBody>
      </p:sp>
    </p:spTree>
    <p:extLst>
      <p:ext uri="{BB962C8B-B14F-4D97-AF65-F5344CB8AC3E}">
        <p14:creationId xmlns:p14="http://schemas.microsoft.com/office/powerpoint/2010/main" val="2625233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Many studies have been performed on preprocessing music data based on different apporaoches.</a:t>
            </a:r>
            <a:endParaRPr lang="en-US">
              <a:cs typeface="Calibri"/>
            </a:endParaRPr>
          </a:p>
          <a:p>
            <a:r>
              <a:rPr lang="ko-KR" altLang="en-US" err="1">
                <a:ea typeface="맑은 고딕"/>
              </a:rPr>
              <a:t>These</a:t>
            </a:r>
            <a:r>
              <a:rPr lang="ko-KR" altLang="en-US" dirty="0">
                <a:ea typeface="맑은 고딕"/>
              </a:rPr>
              <a:t> </a:t>
            </a:r>
            <a:r>
              <a:rPr lang="ko-KR" altLang="en-US" err="1">
                <a:ea typeface="맑은 고딕"/>
              </a:rPr>
              <a:t>methods</a:t>
            </a:r>
            <a:r>
              <a:rPr lang="ko-KR" altLang="en-US">
                <a:ea typeface="맑은 고딕"/>
              </a:rPr>
              <a:t>, </a:t>
            </a:r>
            <a:r>
              <a:rPr lang="ko-KR" altLang="en-US" err="1">
                <a:ea typeface="맑은 고딕"/>
              </a:rPr>
              <a:t>however</a:t>
            </a:r>
            <a:r>
              <a:rPr lang="ko-KR" altLang="en-US">
                <a:ea typeface="맑은 고딕"/>
              </a:rPr>
              <a:t>, </a:t>
            </a:r>
            <a:r>
              <a:rPr lang="ko-KR" altLang="en-US" err="1">
                <a:ea typeface="맑은 고딕"/>
              </a:rPr>
              <a:t>do</a:t>
            </a:r>
            <a:r>
              <a:rPr lang="ko-KR" altLang="en-US" dirty="0">
                <a:ea typeface="맑은 고딕"/>
              </a:rPr>
              <a:t> </a:t>
            </a:r>
            <a:r>
              <a:rPr lang="ko-KR" altLang="en-US" err="1">
                <a:ea typeface="맑은 고딕"/>
              </a:rPr>
              <a:t>not</a:t>
            </a:r>
            <a:r>
              <a:rPr lang="ko-KR" altLang="en-US" dirty="0">
                <a:ea typeface="맑은 고딕"/>
              </a:rPr>
              <a:t> </a:t>
            </a:r>
            <a:r>
              <a:rPr lang="ko-KR" altLang="en-US" err="1">
                <a:ea typeface="맑은 고딕"/>
              </a:rPr>
              <a:t>compensate</a:t>
            </a:r>
            <a:r>
              <a:rPr lang="ko-KR" altLang="en-US" dirty="0">
                <a:ea typeface="맑은 고딕"/>
              </a:rPr>
              <a:t> </a:t>
            </a:r>
            <a:r>
              <a:rPr lang="ko-KR" altLang="en-US" err="1">
                <a:ea typeface="맑은 고딕"/>
              </a:rPr>
              <a:t>for</a:t>
            </a:r>
            <a:r>
              <a:rPr lang="ko-KR" altLang="en-US" dirty="0">
                <a:ea typeface="맑은 고딕"/>
              </a:rPr>
              <a:t> </a:t>
            </a:r>
            <a:r>
              <a:rPr lang="ko-KR" altLang="en-US" err="1">
                <a:ea typeface="맑은 고딕"/>
              </a:rPr>
              <a:t>the</a:t>
            </a:r>
            <a:r>
              <a:rPr lang="ko-KR" altLang="en-US" dirty="0">
                <a:ea typeface="맑은 고딕"/>
              </a:rPr>
              <a:t> </a:t>
            </a:r>
            <a:r>
              <a:rPr lang="ko-KR" altLang="en-US" err="1">
                <a:ea typeface="맑은 고딕"/>
              </a:rPr>
              <a:t>entire</a:t>
            </a:r>
            <a:r>
              <a:rPr lang="ko-KR" altLang="en-US" dirty="0">
                <a:ea typeface="맑은 고딕"/>
              </a:rPr>
              <a:t> </a:t>
            </a:r>
            <a:r>
              <a:rPr lang="ko-KR" altLang="en-US" err="1">
                <a:ea typeface="맑은 고딕"/>
              </a:rPr>
              <a:t>music</a:t>
            </a:r>
            <a:r>
              <a:rPr lang="ko-KR" altLang="en-US" dirty="0">
                <a:ea typeface="맑은 고딕"/>
              </a:rPr>
              <a:t> </a:t>
            </a:r>
            <a:r>
              <a:rPr lang="ko-KR" altLang="en-US" err="1">
                <a:ea typeface="맑은 고딕"/>
              </a:rPr>
              <a:t>population</a:t>
            </a:r>
            <a:r>
              <a:rPr lang="ko-KR" altLang="en-US">
                <a:ea typeface="맑은 고딕"/>
              </a:rPr>
              <a:t> and </a:t>
            </a:r>
            <a:r>
              <a:rPr lang="ko-KR" altLang="en-US" err="1">
                <a:ea typeface="맑은 고딕"/>
              </a:rPr>
              <a:t>may</a:t>
            </a:r>
            <a:r>
              <a:rPr lang="ko-KR" altLang="en-US" dirty="0">
                <a:ea typeface="맑은 고딕"/>
              </a:rPr>
              <a:t> </a:t>
            </a:r>
            <a:r>
              <a:rPr lang="ko-KR" altLang="en-US" err="1">
                <a:ea typeface="맑은 고딕"/>
              </a:rPr>
              <a:t>risk</a:t>
            </a:r>
            <a:r>
              <a:rPr lang="ko-KR" altLang="en-US" dirty="0">
                <a:ea typeface="맑은 고딕"/>
              </a:rPr>
              <a:t> </a:t>
            </a:r>
            <a:r>
              <a:rPr lang="ko-KR" altLang="en-US" err="1">
                <a:ea typeface="맑은 고딕"/>
              </a:rPr>
              <a:t>in</a:t>
            </a:r>
            <a:r>
              <a:rPr lang="ko-KR" altLang="en-US" dirty="0">
                <a:ea typeface="맑은 고딕"/>
              </a:rPr>
              <a:t> </a:t>
            </a:r>
            <a:r>
              <a:rPr lang="ko-KR" altLang="en-US" err="1">
                <a:ea typeface="맑은 고딕"/>
              </a:rPr>
              <a:t>underfitting</a:t>
            </a:r>
            <a:r>
              <a:rPr lang="ko-KR" altLang="en-US" dirty="0">
                <a:ea typeface="맑은 고딕"/>
              </a:rPr>
              <a:t> </a:t>
            </a:r>
            <a:r>
              <a:rPr lang="ko-KR" altLang="en-US" err="1">
                <a:ea typeface="맑은 고딕"/>
              </a:rPr>
              <a:t>due</a:t>
            </a:r>
            <a:r>
              <a:rPr lang="ko-KR" altLang="en-US" dirty="0">
                <a:ea typeface="맑은 고딕"/>
              </a:rPr>
              <a:t> </a:t>
            </a:r>
            <a:r>
              <a:rPr lang="ko-KR" altLang="en-US" err="1">
                <a:ea typeface="맑은 고딕"/>
              </a:rPr>
              <a:t>to</a:t>
            </a:r>
            <a:r>
              <a:rPr lang="ko-KR" altLang="en-US" dirty="0">
                <a:ea typeface="맑은 고딕"/>
              </a:rPr>
              <a:t> </a:t>
            </a:r>
            <a:r>
              <a:rPr lang="ko-KR" altLang="en-US" err="1">
                <a:ea typeface="맑은 고딕"/>
              </a:rPr>
              <a:t>large</a:t>
            </a:r>
            <a:r>
              <a:rPr lang="ko-KR" altLang="en-US" dirty="0">
                <a:ea typeface="맑은 고딕"/>
              </a:rPr>
              <a:t> </a:t>
            </a:r>
            <a:r>
              <a:rPr lang="ko-KR" altLang="en-US" err="1">
                <a:ea typeface="맑은 고딕"/>
              </a:rPr>
              <a:t>volume</a:t>
            </a:r>
            <a:r>
              <a:rPr lang="ko-KR" altLang="en-US">
                <a:ea typeface="맑은 고딕"/>
              </a:rPr>
              <a:t> of </a:t>
            </a:r>
            <a:r>
              <a:rPr lang="ko-KR" altLang="en-US" err="1">
                <a:ea typeface="맑은 고딕"/>
              </a:rPr>
              <a:t>available</a:t>
            </a:r>
            <a:r>
              <a:rPr lang="ko-KR" altLang="en-US" dirty="0">
                <a:ea typeface="맑은 고딕"/>
              </a:rPr>
              <a:t> </a:t>
            </a:r>
            <a:r>
              <a:rPr lang="ko-KR" altLang="en-US" err="1">
                <a:ea typeface="맑은 고딕"/>
              </a:rPr>
              <a:t>musical</a:t>
            </a:r>
            <a:r>
              <a:rPr lang="ko-KR" altLang="en-US" dirty="0">
                <a:ea typeface="맑은 고딕"/>
              </a:rPr>
              <a:t> </a:t>
            </a:r>
            <a:r>
              <a:rPr lang="ko-KR" altLang="en-US" err="1">
                <a:ea typeface="맑은 고딕"/>
              </a:rPr>
              <a:t>samples</a:t>
            </a:r>
            <a:r>
              <a:rPr lang="ko-KR" altLang="en-US">
                <a:ea typeface="맑은 고딕"/>
              </a:rPr>
              <a:t>. </a:t>
            </a:r>
            <a:endParaRPr lang="ko-KR" altLang="en-US">
              <a:ea typeface="맑은 고딕"/>
              <a:cs typeface="Calibri"/>
            </a:endParaRPr>
          </a:p>
          <a:p>
            <a:endParaRPr lang="en-US">
              <a:cs typeface="Calibri"/>
            </a:endParaRPr>
          </a:p>
          <a:p>
            <a:r>
              <a:rPr lang="en-US">
                <a:cs typeface="Calibri"/>
              </a:rPr>
              <a:t>Other studies performed on visualization which tried to solve the issue mentioned in the ML studies. </a:t>
            </a:r>
          </a:p>
          <a:p>
            <a:r>
              <a:rPr lang="en-US">
                <a:cs typeface="Calibri"/>
              </a:rPr>
              <a:t>But the problem was that these visualization researches were limited to small number of features.</a:t>
            </a:r>
            <a:endParaRPr lang="en-US"/>
          </a:p>
          <a:p>
            <a:endParaRPr lang="en-US">
              <a:cs typeface="Calibri"/>
            </a:endParaRPr>
          </a:p>
          <a:p>
            <a:endParaRPr lang="en-US">
              <a:cs typeface="Calibri"/>
            </a:endParaRPr>
          </a:p>
          <a:p>
            <a:endParaRPr lang="en-US">
              <a:cs typeface="Calibri"/>
            </a:endParaRPr>
          </a:p>
          <a:p>
            <a:r>
              <a:rPr lang="en-US"/>
              <a:t>[1] Matthew Joseph </a:t>
            </a:r>
            <a:r>
              <a:rPr lang="en-US" err="1"/>
              <a:t>Adiletta</a:t>
            </a:r>
            <a:r>
              <a:rPr lang="en-US"/>
              <a:t> and Oliver Thomas. 2020. An Artistic Visualization of Music Modeling a Synesthetic Experience. </a:t>
            </a:r>
            <a:r>
              <a:rPr lang="en-US" err="1"/>
              <a:t>arXiv:cs.MM</a:t>
            </a:r>
            <a:r>
              <a:rPr lang="en-US"/>
              <a:t>/2012.08034 </a:t>
            </a:r>
            <a:endParaRPr lang="en-US">
              <a:cs typeface="Calibri"/>
            </a:endParaRPr>
          </a:p>
          <a:p>
            <a:endParaRPr lang="en-US"/>
          </a:p>
          <a:p>
            <a:r>
              <a:rPr lang="en-US"/>
              <a:t>[4] Anastasia </a:t>
            </a:r>
            <a:r>
              <a:rPr lang="en-US" err="1"/>
              <a:t>Gumulia</a:t>
            </a:r>
            <a:r>
              <a:rPr lang="en-US"/>
              <a:t>, </a:t>
            </a:r>
            <a:r>
              <a:rPr lang="en-US" err="1"/>
              <a:t>BartBomiej</a:t>
            </a:r>
            <a:r>
              <a:rPr lang="en-US"/>
              <a:t> Puzon, and Naoko Kosugi. 2011. Music Visualization: Predicting the Perceived Speed of a Composition – </a:t>
            </a:r>
            <a:r>
              <a:rPr lang="en-US" err="1"/>
              <a:t>Misual</a:t>
            </a:r>
            <a:r>
              <a:rPr lang="en-US"/>
              <a:t> Project –. In Proceedings of the 19th ACM International Conference on Multimedia (MM ’11). Association for Computing Machinery, New York, NY, USA, 949–952. </a:t>
            </a:r>
            <a:r>
              <a:rPr lang="en-US" dirty="0">
                <a:hlinkClick r:id="rId3"/>
              </a:rPr>
              <a:t>https://doi.org/10.1145/2072298.2071910</a:t>
            </a:r>
            <a:r>
              <a:rPr lang="en-US" dirty="0"/>
              <a:t> </a:t>
            </a:r>
            <a:br>
              <a:rPr lang="en-US" dirty="0">
                <a:cs typeface="+mn-lt"/>
              </a:rPr>
            </a:br>
            <a:r>
              <a:rPr lang="en-US" dirty="0"/>
              <a:t> </a:t>
            </a:r>
            <a:endParaRPr lang="en-US" dirty="0">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1B866116-8ACF-4536-A9E7-2EA37530ED6E}" type="slidenum">
              <a:rPr lang="en-US"/>
              <a:t>3</a:t>
            </a:fld>
            <a:endParaRPr lang="en-US"/>
          </a:p>
        </p:txBody>
      </p:sp>
    </p:spTree>
    <p:extLst>
      <p:ext uri="{BB962C8B-B14F-4D97-AF65-F5344CB8AC3E}">
        <p14:creationId xmlns:p14="http://schemas.microsoft.com/office/powerpoint/2010/main" val="1224940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to solve the issues from the previous studies, we will first try to create a model based on the mentioned two variables: time and location, thereby simplifying the ML model.</a:t>
            </a:r>
            <a:endParaRPr lang="en-US"/>
          </a:p>
          <a:p>
            <a:r>
              <a:rPr lang="zh-CN" altLang="en-US">
                <a:ea typeface="等线"/>
                <a:cs typeface="Calibri"/>
              </a:rPr>
              <a:t>We will first collect data from Spotify API</a:t>
            </a:r>
          </a:p>
          <a:p>
            <a:r>
              <a:rPr lang="zh-CN" altLang="en-US">
                <a:ea typeface="等线"/>
                <a:cs typeface="Calibri"/>
              </a:rPr>
              <a:t>And lablel the data according to the BillBoards top 100 chart</a:t>
            </a:r>
            <a:endParaRPr lang="zh-CN" altLang="en-US">
              <a:ea typeface="等线"/>
            </a:endParaRPr>
          </a:p>
          <a:p>
            <a:r>
              <a:rPr lang="en-US"/>
              <a:t>Then we will use that simplified version of ML model to classify data.</a:t>
            </a:r>
            <a:endParaRPr lang="en-US">
              <a:cs typeface="Calibri"/>
            </a:endParaRPr>
          </a:p>
          <a:p>
            <a:r>
              <a:rPr lang="en-US">
                <a:cs typeface="Calibri"/>
              </a:rPr>
              <a:t>Following on, we will visualize the results that are generated from the model</a:t>
            </a:r>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1B866116-8ACF-4536-A9E7-2EA37530ED6E}" type="slidenum">
              <a:rPr lang="en-US"/>
              <a:t>4</a:t>
            </a:fld>
            <a:endParaRPr lang="en-US"/>
          </a:p>
        </p:txBody>
      </p:sp>
    </p:spTree>
    <p:extLst>
      <p:ext uri="{BB962C8B-B14F-4D97-AF65-F5344CB8AC3E}">
        <p14:creationId xmlns:p14="http://schemas.microsoft.com/office/powerpoint/2010/main" val="110519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cs typeface="Calibri" panose="020F0502020204030204"/>
              </a:rPr>
              <a:t>Our problem benefits three groups: </a:t>
            </a:r>
          </a:p>
          <a:p>
            <a:r>
              <a:rPr lang="en-US">
                <a:cs typeface="Calibri" panose="020F0502020204030204"/>
              </a:rPr>
              <a:t>1) scientific community </a:t>
            </a:r>
          </a:p>
          <a:p>
            <a:r>
              <a:rPr lang="en-US">
                <a:cs typeface="Calibri" panose="020F0502020204030204"/>
              </a:rPr>
              <a:t>2) day-today users (who just wish to visualize)</a:t>
            </a:r>
          </a:p>
          <a:p>
            <a:r>
              <a:rPr lang="en-US">
                <a:cs typeface="Calibri" panose="020F0502020204030204"/>
              </a:rPr>
              <a:t>3) musical producers (use these models to see how their music would perform in certain period)</a:t>
            </a: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1B866116-8ACF-4536-A9E7-2EA37530ED6E}" type="slidenum">
              <a:rPr lang="en-US"/>
              <a:t>5</a:t>
            </a:fld>
            <a:endParaRPr lang="en-US"/>
          </a:p>
        </p:txBody>
      </p:sp>
    </p:spTree>
    <p:extLst>
      <p:ext uri="{BB962C8B-B14F-4D97-AF65-F5344CB8AC3E}">
        <p14:creationId xmlns:p14="http://schemas.microsoft.com/office/powerpoint/2010/main" val="2736875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exits a risk regarding the way we define the music popularity. Since the definition of music popularity is subjective and we narrowed the definition of popularity to the songs on Billboards 100 chart.</a:t>
            </a:r>
          </a:p>
          <a:p>
            <a:r>
              <a:rPr lang="en-US"/>
              <a:t>As for Payoffs:</a:t>
            </a:r>
            <a:endParaRPr lang="en-US">
              <a:cs typeface="Calibri"/>
            </a:endParaRPr>
          </a:p>
          <a:p>
            <a:r>
              <a:rPr lang="en-US" altLang="ko-KR">
                <a:ea typeface="맑은 고딕"/>
              </a:rPr>
              <a:t>It will be easier</a:t>
            </a:r>
            <a:r>
              <a:rPr lang="ko-KR" altLang="en-US">
                <a:ea typeface="맑은 고딕"/>
              </a:rPr>
              <a:t> </a:t>
            </a:r>
            <a:r>
              <a:rPr lang="en-US" altLang="ko-KR">
                <a:ea typeface="맑은 고딕"/>
              </a:rPr>
              <a:t>for</a:t>
            </a:r>
            <a:r>
              <a:rPr lang="ko-KR" altLang="en-US">
                <a:ea typeface="맑은 고딕"/>
              </a:rPr>
              <a:t> </a:t>
            </a:r>
            <a:r>
              <a:rPr lang="en-US" altLang="ko-KR">
                <a:ea typeface="맑은 고딕"/>
              </a:rPr>
              <a:t>users</a:t>
            </a:r>
            <a:r>
              <a:rPr lang="ko-KR" altLang="en-US">
                <a:ea typeface="맑은 고딕"/>
              </a:rPr>
              <a:t> </a:t>
            </a:r>
            <a:r>
              <a:rPr lang="en-US" altLang="ko-KR">
                <a:ea typeface="맑은 고딕"/>
              </a:rPr>
              <a:t>and</a:t>
            </a:r>
            <a:r>
              <a:rPr lang="ko-KR" altLang="en-US">
                <a:ea typeface="맑은 고딕"/>
              </a:rPr>
              <a:t> </a:t>
            </a:r>
            <a:r>
              <a:rPr lang="en-US" altLang="ko-KR">
                <a:ea typeface="맑은 고딕"/>
              </a:rPr>
              <a:t>producers</a:t>
            </a:r>
            <a:r>
              <a:rPr lang="ko-KR" altLang="en-US">
                <a:ea typeface="맑은 고딕"/>
              </a:rPr>
              <a:t> </a:t>
            </a:r>
            <a:r>
              <a:rPr lang="en-US" altLang="ko-KR">
                <a:ea typeface="맑은 고딕"/>
              </a:rPr>
              <a:t>to</a:t>
            </a:r>
            <a:r>
              <a:rPr lang="ko-KR" altLang="en-US">
                <a:ea typeface="맑은 고딕"/>
              </a:rPr>
              <a:t> </a:t>
            </a:r>
            <a:r>
              <a:rPr lang="en-US" altLang="ko-KR">
                <a:ea typeface="맑은 고딕"/>
              </a:rPr>
              <a:t>understand</a:t>
            </a:r>
            <a:r>
              <a:rPr lang="ko-KR" altLang="en-US">
                <a:ea typeface="맑은 고딕"/>
              </a:rPr>
              <a:t> </a:t>
            </a:r>
            <a:r>
              <a:rPr lang="en-US" altLang="ko-KR">
                <a:ea typeface="맑은 고딕"/>
              </a:rPr>
              <a:t>the</a:t>
            </a:r>
            <a:r>
              <a:rPr lang="ko-KR" altLang="en-US">
                <a:ea typeface="맑은 고딕"/>
              </a:rPr>
              <a:t> </a:t>
            </a:r>
            <a:r>
              <a:rPr lang="en-US" altLang="ko-KR">
                <a:ea typeface="맑은 고딕"/>
              </a:rPr>
              <a:t>information</a:t>
            </a:r>
            <a:r>
              <a:rPr lang="ko-KR" altLang="en-US">
                <a:ea typeface="맑은 고딕"/>
              </a:rPr>
              <a:t> </a:t>
            </a:r>
            <a:r>
              <a:rPr lang="en-US" altLang="ko-KR">
                <a:ea typeface="맑은 고딕"/>
              </a:rPr>
              <a:t>generated</a:t>
            </a:r>
            <a:r>
              <a:rPr lang="ko-KR" altLang="en-US">
                <a:ea typeface="맑은 고딕"/>
              </a:rPr>
              <a:t> </a:t>
            </a:r>
            <a:r>
              <a:rPr lang="en-US" altLang="ko-KR">
                <a:ea typeface="맑은 고딕"/>
              </a:rPr>
              <a:t>through</a:t>
            </a:r>
            <a:r>
              <a:rPr lang="ko-KR" altLang="en-US">
                <a:ea typeface="맑은 고딕"/>
              </a:rPr>
              <a:t> </a:t>
            </a:r>
            <a:r>
              <a:rPr lang="en-US" altLang="ko-KR">
                <a:ea typeface="맑은 고딕"/>
              </a:rPr>
              <a:t>the</a:t>
            </a:r>
            <a:r>
              <a:rPr lang="ko-KR" altLang="en-US">
                <a:ea typeface="맑은 고딕"/>
              </a:rPr>
              <a:t> </a:t>
            </a:r>
            <a:r>
              <a:rPr lang="en-US" altLang="ko-KR">
                <a:ea typeface="맑은 고딕"/>
              </a:rPr>
              <a:t>model</a:t>
            </a:r>
            <a:endParaRPr lang="en-US">
              <a:ea typeface="맑은 고딕"/>
              <a:cs typeface="Calibri" panose="020F0502020204030204"/>
            </a:endParaRPr>
          </a:p>
          <a:p>
            <a:endParaRPr lang="en-US">
              <a:ea typeface="맑은 고딕"/>
              <a:cs typeface="Calibri" panose="020F0502020204030204"/>
            </a:endParaRPr>
          </a:p>
          <a:p>
            <a:endParaRPr lang="en-US" altLang="ko-KR">
              <a:ea typeface="맑은 고딕"/>
              <a:cs typeface="Calibri" panose="020F0502020204030204"/>
            </a:endParaRPr>
          </a:p>
          <a:p>
            <a:endParaRPr lang="ko-KR" altLang="en-US">
              <a:ea typeface="맑은 고딕"/>
              <a:cs typeface="Calibri" panose="020F0502020204030204"/>
            </a:endParaRPr>
          </a:p>
        </p:txBody>
      </p:sp>
      <p:sp>
        <p:nvSpPr>
          <p:cNvPr id="4" name="Slide Number Placeholder 3"/>
          <p:cNvSpPr>
            <a:spLocks noGrp="1"/>
          </p:cNvSpPr>
          <p:nvPr>
            <p:ph type="sldNum" sz="quarter" idx="5"/>
          </p:nvPr>
        </p:nvSpPr>
        <p:spPr/>
        <p:txBody>
          <a:bodyPr/>
          <a:lstStyle/>
          <a:p>
            <a:fld id="{1B866116-8ACF-4536-A9E7-2EA37530ED6E}" type="slidenum">
              <a:rPr lang="en-US"/>
              <a:t>6</a:t>
            </a:fld>
            <a:endParaRPr lang="en-US"/>
          </a:p>
        </p:txBody>
      </p:sp>
    </p:spTree>
    <p:extLst>
      <p:ext uri="{BB962C8B-B14F-4D97-AF65-F5344CB8AC3E}">
        <p14:creationId xmlns:p14="http://schemas.microsoft.com/office/powerpoint/2010/main" val="2827187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music will have different features and we have to figure out a way to compare, collect and extract the data and so that much time will be consumed. </a:t>
            </a:r>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B866116-8ACF-4536-A9E7-2EA37530ED6E}" type="slidenum">
              <a:rPr lang="en-US"/>
              <a:t>7</a:t>
            </a:fld>
            <a:endParaRPr lang="en-US"/>
          </a:p>
        </p:txBody>
      </p:sp>
    </p:spTree>
    <p:extLst>
      <p:ext uri="{BB962C8B-B14F-4D97-AF65-F5344CB8AC3E}">
        <p14:creationId xmlns:p14="http://schemas.microsoft.com/office/powerpoint/2010/main" val="2495271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a:ea typeface="맑은 고딕"/>
                <a:cs typeface="Calibri"/>
              </a:rPr>
              <a:t>In order to successfully complete our model, we have four check points, including obtaining the data, trainging the model, elvaluating the model and finally visualizing it.</a:t>
            </a:r>
            <a:endParaRPr lang="en-US"/>
          </a:p>
          <a:p>
            <a:endParaRPr lang="en-US" altLang="ko-KR" dirty="0">
              <a:ea typeface="맑은 고딕"/>
              <a:cs typeface="Calibri"/>
            </a:endParaRPr>
          </a:p>
        </p:txBody>
      </p:sp>
      <p:sp>
        <p:nvSpPr>
          <p:cNvPr id="4" name="Slide Number Placeholder 3"/>
          <p:cNvSpPr>
            <a:spLocks noGrp="1"/>
          </p:cNvSpPr>
          <p:nvPr>
            <p:ph type="sldNum" sz="quarter" idx="5"/>
          </p:nvPr>
        </p:nvSpPr>
        <p:spPr/>
        <p:txBody>
          <a:bodyPr/>
          <a:lstStyle/>
          <a:p>
            <a:fld id="{1B866116-8ACF-4536-A9E7-2EA37530ED6E}" type="slidenum">
              <a:rPr lang="en-US"/>
              <a:t>8</a:t>
            </a:fld>
            <a:endParaRPr lang="en-US"/>
          </a:p>
        </p:txBody>
      </p:sp>
    </p:spTree>
    <p:extLst>
      <p:ext uri="{BB962C8B-B14F-4D97-AF65-F5344CB8AC3E}">
        <p14:creationId xmlns:p14="http://schemas.microsoft.com/office/powerpoint/2010/main" val="4006640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for the timeline </a:t>
            </a:r>
            <a:endParaRPr lang="en-US"/>
          </a:p>
          <a:p>
            <a:r>
              <a:rPr lang="en-US">
                <a:cs typeface="Calibri"/>
              </a:rPr>
              <a:t>We'll spend the first three weeks collecting data</a:t>
            </a:r>
          </a:p>
          <a:p>
            <a:r>
              <a:rPr lang="en-US">
                <a:cs typeface="Calibri"/>
              </a:rPr>
              <a:t>And the following two weeks, we'll start making interactive visualization tools and train our classification model</a:t>
            </a:r>
          </a:p>
          <a:p>
            <a:r>
              <a:rPr lang="en-US">
                <a:cs typeface="Calibri"/>
              </a:rPr>
              <a:t>In the Last few weeks, we'll make project into a presentable form</a:t>
            </a:r>
          </a:p>
        </p:txBody>
      </p:sp>
      <p:sp>
        <p:nvSpPr>
          <p:cNvPr id="4" name="Slide Number Placeholder 3"/>
          <p:cNvSpPr>
            <a:spLocks noGrp="1"/>
          </p:cNvSpPr>
          <p:nvPr>
            <p:ph type="sldNum" sz="quarter" idx="5"/>
          </p:nvPr>
        </p:nvSpPr>
        <p:spPr/>
        <p:txBody>
          <a:bodyPr/>
          <a:lstStyle/>
          <a:p>
            <a:fld id="{1B866116-8ACF-4536-A9E7-2EA37530ED6E}" type="slidenum">
              <a:rPr lang="en-US"/>
              <a:t>9</a:t>
            </a:fld>
            <a:endParaRPr lang="en-US"/>
          </a:p>
        </p:txBody>
      </p:sp>
    </p:spTree>
    <p:extLst>
      <p:ext uri="{BB962C8B-B14F-4D97-AF65-F5344CB8AC3E}">
        <p14:creationId xmlns:p14="http://schemas.microsoft.com/office/powerpoint/2010/main" val="1204683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jstor.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oi.org/10.1145/2072298.207191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314824" y="1859056"/>
            <a:ext cx="10339513" cy="1804520"/>
          </a:xfrm>
        </p:spPr>
        <p:txBody>
          <a:bodyPr anchor="b">
            <a:normAutofit/>
          </a:bodyPr>
          <a:lstStyle/>
          <a:p>
            <a:pPr algn="l"/>
            <a:r>
              <a:rPr lang="en-US" sz="4800">
                <a:solidFill>
                  <a:srgbClr val="FFFFFF"/>
                </a:solidFill>
                <a:latin typeface="Goudy Old Style"/>
                <a:ea typeface="+mj-lt"/>
                <a:cs typeface="+mj-lt"/>
              </a:rPr>
              <a:t>Evolution of musical features based on periodical trends and popularity</a:t>
            </a:r>
            <a:endParaRPr lang="en-US" sz="4800">
              <a:solidFill>
                <a:srgbClr val="FFFFFF"/>
              </a:solidFill>
              <a:latin typeface="Goudy Old Style"/>
            </a:endParaRPr>
          </a:p>
        </p:txBody>
      </p:sp>
      <p:sp>
        <p:nvSpPr>
          <p:cNvPr id="3" name="Subtitle 2"/>
          <p:cNvSpPr>
            <a:spLocks noGrp="1"/>
          </p:cNvSpPr>
          <p:nvPr>
            <p:ph type="subTitle" idx="1"/>
          </p:nvPr>
        </p:nvSpPr>
        <p:spPr>
          <a:xfrm>
            <a:off x="1350682" y="4566024"/>
            <a:ext cx="10005951" cy="1353483"/>
          </a:xfrm>
        </p:spPr>
        <p:txBody>
          <a:bodyPr vert="horz" lIns="91440" tIns="45720" rIns="91440" bIns="45720" rtlCol="0" anchor="ctr">
            <a:normAutofit/>
          </a:bodyPr>
          <a:lstStyle/>
          <a:p>
            <a:pPr algn="l"/>
            <a:endParaRPr lang="en-US">
              <a:latin typeface="Goudy Old Style"/>
              <a:cs typeface="Calibri"/>
            </a:endParaRPr>
          </a:p>
          <a:p>
            <a:pPr algn="l"/>
            <a:r>
              <a:rPr lang="en-US" sz="2800" err="1">
                <a:latin typeface="Goudy Old Style"/>
                <a:ea typeface="+mn-lt"/>
                <a:cs typeface="+mn-lt"/>
              </a:rPr>
              <a:t>GraphDis</a:t>
            </a:r>
            <a:endParaRPr lang="en-US" sz="2800">
              <a:latin typeface="Goudy Old Style"/>
              <a:cs typeface="Calibri"/>
            </a:endParaRPr>
          </a:p>
          <a:p>
            <a:pPr algn="l"/>
            <a:r>
              <a:rPr lang="en-US" sz="1800">
                <a:latin typeface="Goudy Old Style"/>
                <a:cs typeface="Calibri"/>
              </a:rPr>
              <a:t>Chang Hyeon Lim, Seong Wook Choi, Tsung-Ying Lee, Young Hwan Kim</a:t>
            </a:r>
            <a:endParaRPr lang="en-US" sz="1800">
              <a:latin typeface="Goudy Old Style"/>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4404435-AC9D-4B06-9AC6-D4B79645372C}"/>
              </a:ext>
            </a:extLst>
          </p:cNvPr>
          <p:cNvSpPr txBox="1"/>
          <p:nvPr/>
        </p:nvSpPr>
        <p:spPr>
          <a:xfrm>
            <a:off x="1136397" y="2418409"/>
            <a:ext cx="9688296" cy="34543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Aft>
                <a:spcPts val="600"/>
              </a:spcAft>
            </a:pPr>
            <a:r>
              <a:rPr lang="en-US" sz="4800">
                <a:latin typeface="Goudy Old Style"/>
              </a:rPr>
              <a:t>The End</a:t>
            </a:r>
            <a:endParaRPr lang="en-US" sz="4800">
              <a:latin typeface="Goudy Old Style"/>
              <a:cs typeface="Calibri"/>
            </a:endParaRPr>
          </a:p>
        </p:txBody>
      </p:sp>
      <p:sp>
        <p:nvSpPr>
          <p:cNvPr id="9" name="Rectangle 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723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C10D1-20C3-40DC-A887-D80A2803579A}"/>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latin typeface="Goudy Old Style"/>
                <a:cs typeface="Calibri Light"/>
              </a:rPr>
              <a:t>Main </a:t>
            </a:r>
            <a:br>
              <a:rPr lang="en-US" sz="4000" b="1">
                <a:latin typeface="Goudy Old Style"/>
                <a:cs typeface="Calibri Light"/>
              </a:rPr>
            </a:br>
            <a:r>
              <a:rPr lang="en-US" sz="4000" b="1">
                <a:solidFill>
                  <a:srgbClr val="FFFFFF"/>
                </a:solidFill>
                <a:latin typeface="Goudy Old Style"/>
                <a:cs typeface="Calibri Light"/>
              </a:rPr>
              <a:t>Question</a:t>
            </a:r>
          </a:p>
        </p:txBody>
      </p:sp>
      <p:sp>
        <p:nvSpPr>
          <p:cNvPr id="3" name="Content Placeholder 2">
            <a:extLst>
              <a:ext uri="{FF2B5EF4-FFF2-40B4-BE49-F238E27FC236}">
                <a16:creationId xmlns:a16="http://schemas.microsoft.com/office/drawing/2014/main" id="{9EB67C6A-188B-4AE6-ABBE-A75394683E53}"/>
              </a:ext>
            </a:extLst>
          </p:cNvPr>
          <p:cNvSpPr>
            <a:spLocks noGrp="1"/>
          </p:cNvSpPr>
          <p:nvPr>
            <p:ph idx="1"/>
          </p:nvPr>
        </p:nvSpPr>
        <p:spPr>
          <a:xfrm>
            <a:off x="4810259" y="420880"/>
            <a:ext cx="6555347" cy="5546047"/>
          </a:xfrm>
        </p:spPr>
        <p:txBody>
          <a:bodyPr vert="horz" lIns="91440" tIns="45720" rIns="91440" bIns="45720" rtlCol="0" anchor="ctr">
            <a:normAutofit/>
          </a:bodyPr>
          <a:lstStyle/>
          <a:p>
            <a:r>
              <a:rPr lang="en-US" sz="2400">
                <a:latin typeface="Goudy Old Style"/>
                <a:ea typeface="+mn-lt"/>
                <a:cs typeface="+mn-lt"/>
              </a:rPr>
              <a:t>Given a generation or a range of time, would a popular group of music have a common characteristic in features?</a:t>
            </a:r>
          </a:p>
          <a:p>
            <a:r>
              <a:rPr lang="en-US" sz="2400">
                <a:latin typeface="Goudy Old Style"/>
                <a:ea typeface="+mn-lt"/>
                <a:cs typeface="+mn-lt"/>
              </a:rPr>
              <a:t>Pinpoint musical trends with music signal-induced features with ..</a:t>
            </a:r>
          </a:p>
          <a:p>
            <a:pPr lvl="1"/>
            <a:r>
              <a:rPr lang="en-US" sz="2000">
                <a:latin typeface="Goudy Old Style"/>
                <a:ea typeface="+mn-lt"/>
                <a:cs typeface="+mn-lt"/>
              </a:rPr>
              <a:t>predetermined year range  (time)</a:t>
            </a:r>
          </a:p>
          <a:p>
            <a:pPr lvl="1"/>
            <a:r>
              <a:rPr lang="en-US" sz="2000">
                <a:latin typeface="Goudy Old Style"/>
                <a:ea typeface="+mn-lt"/>
                <a:cs typeface="+mn-lt"/>
              </a:rPr>
              <a:t>specific geolocation (location)</a:t>
            </a:r>
            <a:endParaRPr lang="en-US" sz="2000">
              <a:latin typeface="Goudy Old Style"/>
              <a:cs typeface="Calibri"/>
            </a:endParaRPr>
          </a:p>
        </p:txBody>
      </p:sp>
      <p:pic>
        <p:nvPicPr>
          <p:cNvPr id="15" name="Picture 16" descr="Shape&#10;&#10;Description automatically generated">
            <a:extLst>
              <a:ext uri="{FF2B5EF4-FFF2-40B4-BE49-F238E27FC236}">
                <a16:creationId xmlns:a16="http://schemas.microsoft.com/office/drawing/2014/main" id="{851B2407-0F2F-43E4-B931-5883AE8BF810}"/>
              </a:ext>
            </a:extLst>
          </p:cNvPr>
          <p:cNvPicPr>
            <a:picLocks noChangeAspect="1"/>
          </p:cNvPicPr>
          <p:nvPr/>
        </p:nvPicPr>
        <p:blipFill>
          <a:blip r:embed="rId3"/>
          <a:stretch>
            <a:fillRect/>
          </a:stretch>
        </p:blipFill>
        <p:spPr>
          <a:xfrm>
            <a:off x="5162550" y="5424860"/>
            <a:ext cx="5848350" cy="770779"/>
          </a:xfrm>
          <a:prstGeom prst="rect">
            <a:avLst/>
          </a:prstGeom>
        </p:spPr>
      </p:pic>
    </p:spTree>
    <p:extLst>
      <p:ext uri="{BB962C8B-B14F-4D97-AF65-F5344CB8AC3E}">
        <p14:creationId xmlns:p14="http://schemas.microsoft.com/office/powerpoint/2010/main" val="252517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C72805-456A-400C-8F76-7923F32F88D3}"/>
              </a:ext>
            </a:extLst>
          </p:cNvPr>
          <p:cNvSpPr>
            <a:spLocks noGrp="1"/>
          </p:cNvSpPr>
          <p:nvPr>
            <p:ph type="title"/>
          </p:nvPr>
        </p:nvSpPr>
        <p:spPr>
          <a:xfrm>
            <a:off x="1200149" y="280251"/>
            <a:ext cx="9895951" cy="1033669"/>
          </a:xfrm>
        </p:spPr>
        <p:txBody>
          <a:bodyPr>
            <a:normAutofit/>
          </a:bodyPr>
          <a:lstStyle/>
          <a:p>
            <a:r>
              <a:rPr lang="en-US" sz="4000" b="1">
                <a:solidFill>
                  <a:schemeClr val="bg1"/>
                </a:solidFill>
                <a:latin typeface="Goudy Old Style"/>
                <a:ea typeface="+mj-lt"/>
                <a:cs typeface="+mj-lt"/>
              </a:rPr>
              <a:t>Previous Studies</a:t>
            </a:r>
            <a:endParaRPr lang="en-US" sz="4000" i="1">
              <a:solidFill>
                <a:schemeClr val="bg1"/>
              </a:solidFill>
              <a:latin typeface="Goudy Old Style"/>
              <a:cs typeface="Calibri Light"/>
            </a:endParaRPr>
          </a:p>
        </p:txBody>
      </p:sp>
      <p:sp>
        <p:nvSpPr>
          <p:cNvPr id="6" name="Content Placeholder 2">
            <a:extLst>
              <a:ext uri="{FF2B5EF4-FFF2-40B4-BE49-F238E27FC236}">
                <a16:creationId xmlns:a16="http://schemas.microsoft.com/office/drawing/2014/main" id="{B1FC5166-9FF3-4D80-9949-D66B741AE8F0}"/>
              </a:ext>
            </a:extLst>
          </p:cNvPr>
          <p:cNvSpPr>
            <a:spLocks noGrp="1"/>
          </p:cNvSpPr>
          <p:nvPr>
            <p:ph idx="1"/>
          </p:nvPr>
        </p:nvSpPr>
        <p:spPr>
          <a:xfrm>
            <a:off x="838200" y="2013416"/>
            <a:ext cx="10515600" cy="3313957"/>
          </a:xfrm>
        </p:spPr>
        <p:txBody>
          <a:bodyPr vert="horz" lIns="91440" tIns="45720" rIns="91440" bIns="45720" rtlCol="0" anchor="t">
            <a:normAutofit lnSpcReduction="10000"/>
          </a:bodyPr>
          <a:lstStyle/>
          <a:p>
            <a:r>
              <a:rPr lang="en-US" sz="2400">
                <a:latin typeface="Goudy Old Style"/>
                <a:ea typeface="+mn-lt"/>
                <a:cs typeface="+mn-lt"/>
              </a:rPr>
              <a:t>Machine Learning for classification of music</a:t>
            </a:r>
            <a:endParaRPr lang="en-US"/>
          </a:p>
          <a:p>
            <a:pPr lvl="1"/>
            <a:r>
              <a:rPr lang="en-US" sz="2000">
                <a:latin typeface="Goudy Old Style"/>
                <a:ea typeface="+mn-lt"/>
                <a:cs typeface="+mn-lt"/>
              </a:rPr>
              <a:t>Preprocessing of musical features based on subcategorizations, statistics, and traditional machine learning techniques</a:t>
            </a:r>
            <a:endParaRPr lang="en-US" sz="2000">
              <a:solidFill>
                <a:srgbClr val="000000"/>
              </a:solidFill>
              <a:latin typeface="Goudy Old Style"/>
              <a:ea typeface="+mn-lt"/>
              <a:cs typeface="+mn-lt"/>
            </a:endParaRPr>
          </a:p>
          <a:p>
            <a:pPr lvl="1"/>
            <a:r>
              <a:rPr lang="en-US" sz="2000">
                <a:solidFill>
                  <a:srgbClr val="A32970"/>
                </a:solidFill>
                <a:latin typeface="Goudy Old Style"/>
                <a:ea typeface="+mn-lt"/>
                <a:cs typeface="+mn-lt"/>
              </a:rPr>
              <a:t>Do not compensate for the entire music population that leads to risk in underfitting due to large volume of samples</a:t>
            </a:r>
            <a:endParaRPr lang="en-US" sz="1600">
              <a:solidFill>
                <a:srgbClr val="A32970"/>
              </a:solidFill>
              <a:latin typeface="Goudy Old Style"/>
              <a:cs typeface="Calibri"/>
            </a:endParaRPr>
          </a:p>
          <a:p>
            <a:pPr lvl="1"/>
            <a:endParaRPr lang="en-US" sz="2000">
              <a:solidFill>
                <a:srgbClr val="000000"/>
              </a:solidFill>
              <a:latin typeface="Goudy Old Style"/>
              <a:ea typeface="+mn-lt"/>
              <a:cs typeface="+mn-lt"/>
            </a:endParaRPr>
          </a:p>
          <a:p>
            <a:r>
              <a:rPr lang="en-US" sz="2400">
                <a:solidFill>
                  <a:srgbClr val="000000"/>
                </a:solidFill>
                <a:latin typeface="Goudy Old Style"/>
                <a:ea typeface="+mn-lt"/>
                <a:cs typeface="+mn-lt"/>
              </a:rPr>
              <a:t>Visualization</a:t>
            </a:r>
          </a:p>
          <a:p>
            <a:pPr lvl="1"/>
            <a:r>
              <a:rPr lang="en-US" sz="2000">
                <a:latin typeface="Goudy Old Style"/>
                <a:ea typeface="+mn-lt"/>
                <a:cs typeface="+mn-lt"/>
              </a:rPr>
              <a:t>Conveys linked emotions to the songs and instruments using polygon shapes</a:t>
            </a:r>
            <a:endParaRPr lang="en-US" sz="2000">
              <a:ea typeface="+mn-lt"/>
              <a:cs typeface="+mn-lt"/>
            </a:endParaRPr>
          </a:p>
          <a:p>
            <a:pPr lvl="1"/>
            <a:r>
              <a:rPr lang="en-US" sz="2000">
                <a:solidFill>
                  <a:srgbClr val="A32970"/>
                </a:solidFill>
                <a:latin typeface="Goudy Old Style"/>
                <a:ea typeface="+mn-lt"/>
                <a:cs typeface="+mn-lt"/>
              </a:rPr>
              <a:t>Limited one or two features, therefore too simple and shallow</a:t>
            </a:r>
          </a:p>
          <a:p>
            <a:pPr lvl="1"/>
            <a:r>
              <a:rPr lang="en-US" sz="2000">
                <a:solidFill>
                  <a:srgbClr val="A32970"/>
                </a:solidFill>
                <a:latin typeface="Goudy Old Style"/>
                <a:ea typeface="+mn-lt"/>
                <a:cs typeface="+mn-lt"/>
              </a:rPr>
              <a:t>Do not have clear representation of the influential features</a:t>
            </a:r>
          </a:p>
          <a:p>
            <a:endParaRPr lang="en-US" sz="2400">
              <a:solidFill>
                <a:srgbClr val="A32970"/>
              </a:solidFill>
              <a:ea typeface="+mn-lt"/>
              <a:cs typeface="+mn-lt"/>
            </a:endParaRPr>
          </a:p>
        </p:txBody>
      </p:sp>
      <p:sp>
        <p:nvSpPr>
          <p:cNvPr id="3" name="TextBox 2">
            <a:extLst>
              <a:ext uri="{FF2B5EF4-FFF2-40B4-BE49-F238E27FC236}">
                <a16:creationId xmlns:a16="http://schemas.microsoft.com/office/drawing/2014/main" id="{330E4197-4C71-4898-9DA4-9EADAAA2379D}"/>
              </a:ext>
            </a:extLst>
          </p:cNvPr>
          <p:cNvSpPr txBox="1"/>
          <p:nvPr/>
        </p:nvSpPr>
        <p:spPr>
          <a:xfrm>
            <a:off x="1167885" y="5605127"/>
            <a:ext cx="1032027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solidFill>
                <a:schemeClr val="bg2">
                  <a:lumMod val="75000"/>
                </a:schemeClr>
              </a:solidFill>
              <a:latin typeface="Goudy Old Style"/>
              <a:ea typeface="+mn-lt"/>
              <a:cs typeface="+mn-lt"/>
            </a:endParaRPr>
          </a:p>
          <a:p>
            <a:r>
              <a:rPr lang="en-US" sz="1100">
                <a:solidFill>
                  <a:schemeClr val="bg2">
                    <a:lumMod val="75000"/>
                  </a:schemeClr>
                </a:solidFill>
                <a:latin typeface="Goudy Old Style"/>
                <a:ea typeface="+mn-lt"/>
                <a:cs typeface="+mn-lt"/>
              </a:rPr>
              <a:t>[1] Matthew Joseph Adiletta and Oliver Thomas. 2020. An Artistic Visualization of Music Modeling a Synesthetic Experience. arXiv:cs.MM/2012.08034 </a:t>
            </a:r>
            <a:endParaRPr lang="en-US" sz="1100" dirty="0">
              <a:solidFill>
                <a:schemeClr val="bg2">
                  <a:lumMod val="75000"/>
                </a:schemeClr>
              </a:solidFill>
              <a:latin typeface="Goudy Old Style"/>
              <a:ea typeface="+mn-lt"/>
              <a:cs typeface="+mn-lt"/>
            </a:endParaRPr>
          </a:p>
          <a:p>
            <a:r>
              <a:rPr lang="en-US" sz="1100">
                <a:solidFill>
                  <a:schemeClr val="bg2">
                    <a:lumMod val="75000"/>
                  </a:schemeClr>
                </a:solidFill>
                <a:latin typeface="Goudy Old Style"/>
                <a:ea typeface="+mn-lt"/>
                <a:cs typeface="+mn-lt"/>
              </a:rPr>
              <a:t>[2] Moshe Adler. 1985. Stardom and Talent. The American Eco- nomic Review 75, 1 (1985), 208–212. </a:t>
            </a:r>
            <a:r>
              <a:rPr lang="en-US" sz="1100">
                <a:solidFill>
                  <a:schemeClr val="bg2">
                    <a:lumMod val="75000"/>
                  </a:schemeClr>
                </a:solidFill>
                <a:latin typeface="Goudy Old Style"/>
                <a:ea typeface="+mn-lt"/>
                <a:cs typeface="+mn-lt"/>
                <a:hlinkClick r:id="rId3">
                  <a:extLst>
                    <a:ext uri="{A12FA001-AC4F-418D-AE19-62706E023703}">
                      <ahyp:hlinkClr xmlns:ahyp="http://schemas.microsoft.com/office/drawing/2018/hyperlinkcolor" val="tx"/>
                    </a:ext>
                  </a:extLst>
                </a:hlinkClick>
              </a:rPr>
              <a:t>http://www.jstor.org/</a:t>
            </a:r>
            <a:r>
              <a:rPr lang="en-US" sz="1100">
                <a:solidFill>
                  <a:schemeClr val="bg2">
                    <a:lumMod val="75000"/>
                  </a:schemeClr>
                </a:solidFill>
                <a:latin typeface="Goudy Old Style"/>
                <a:ea typeface="+mn-lt"/>
                <a:cs typeface="+mn-lt"/>
              </a:rPr>
              <a:t> stable/1812714</a:t>
            </a:r>
            <a:endParaRPr lang="en-US">
              <a:solidFill>
                <a:schemeClr val="bg2">
                  <a:lumMod val="75000"/>
                </a:schemeClr>
              </a:solidFill>
            </a:endParaRPr>
          </a:p>
          <a:p>
            <a:r>
              <a:rPr lang="en-US" sz="1100">
                <a:solidFill>
                  <a:schemeClr val="bg2">
                    <a:lumMod val="75000"/>
                  </a:schemeClr>
                </a:solidFill>
                <a:latin typeface="Goudy Old Style"/>
                <a:ea typeface="+mn-lt"/>
                <a:cs typeface="+mn-lt"/>
              </a:rPr>
              <a:t>[4] Anastasia </a:t>
            </a:r>
            <a:r>
              <a:rPr lang="en-US" sz="1100" err="1">
                <a:solidFill>
                  <a:schemeClr val="bg2">
                    <a:lumMod val="75000"/>
                  </a:schemeClr>
                </a:solidFill>
                <a:latin typeface="Goudy Old Style"/>
                <a:ea typeface="+mn-lt"/>
                <a:cs typeface="+mn-lt"/>
              </a:rPr>
              <a:t>Gumulia</a:t>
            </a:r>
            <a:r>
              <a:rPr lang="en-US" sz="1100">
                <a:solidFill>
                  <a:schemeClr val="bg2">
                    <a:lumMod val="75000"/>
                  </a:schemeClr>
                </a:solidFill>
                <a:latin typeface="Goudy Old Style"/>
                <a:ea typeface="+mn-lt"/>
                <a:cs typeface="+mn-lt"/>
              </a:rPr>
              <a:t>, </a:t>
            </a:r>
            <a:r>
              <a:rPr lang="en-US" sz="1100" err="1">
                <a:solidFill>
                  <a:schemeClr val="bg2">
                    <a:lumMod val="75000"/>
                  </a:schemeClr>
                </a:solidFill>
                <a:latin typeface="Goudy Old Style"/>
                <a:ea typeface="+mn-lt"/>
                <a:cs typeface="+mn-lt"/>
              </a:rPr>
              <a:t>BartBomiej</a:t>
            </a:r>
            <a:r>
              <a:rPr lang="en-US" sz="1100">
                <a:solidFill>
                  <a:schemeClr val="bg2">
                    <a:lumMod val="75000"/>
                  </a:schemeClr>
                </a:solidFill>
                <a:latin typeface="Goudy Old Style"/>
                <a:ea typeface="+mn-lt"/>
                <a:cs typeface="+mn-lt"/>
              </a:rPr>
              <a:t> Puzon, and Naoko Kosugi. 2011. Music Visualization: Predicting the Perceived Speed of a Composition – </a:t>
            </a:r>
            <a:r>
              <a:rPr lang="en-US" sz="1100" err="1">
                <a:solidFill>
                  <a:schemeClr val="bg2">
                    <a:lumMod val="75000"/>
                  </a:schemeClr>
                </a:solidFill>
                <a:latin typeface="Goudy Old Style"/>
                <a:ea typeface="+mn-lt"/>
                <a:cs typeface="+mn-lt"/>
              </a:rPr>
              <a:t>Misual</a:t>
            </a:r>
            <a:r>
              <a:rPr lang="en-US" sz="1100">
                <a:solidFill>
                  <a:schemeClr val="bg2">
                    <a:lumMod val="75000"/>
                  </a:schemeClr>
                </a:solidFill>
                <a:latin typeface="Goudy Old Style"/>
                <a:ea typeface="+mn-lt"/>
                <a:cs typeface="+mn-lt"/>
              </a:rPr>
              <a:t> Project –. In Proceedings of the 19th ACM International Conference on Multimedia (MM ’11). Association for Computing Machinery, New York, NY, USA, 949–952. </a:t>
            </a:r>
            <a:r>
              <a:rPr lang="en-US" sz="1100" dirty="0">
                <a:solidFill>
                  <a:schemeClr val="bg2">
                    <a:lumMod val="75000"/>
                  </a:schemeClr>
                </a:solidFill>
                <a:latin typeface="Goudy Old Style"/>
                <a:ea typeface="+mn-lt"/>
                <a:cs typeface="+mn-lt"/>
                <a:hlinkClick r:id="rId4">
                  <a:extLst>
                    <a:ext uri="{A12FA001-AC4F-418D-AE19-62706E023703}">
                      <ahyp:hlinkClr xmlns:ahyp="http://schemas.microsoft.com/office/drawing/2018/hyperlinkcolor" val="tx"/>
                    </a:ext>
                  </a:extLst>
                </a:hlinkClick>
              </a:rPr>
              <a:t>https://doi.org/10.1145/2072298.2071910</a:t>
            </a:r>
            <a:r>
              <a:rPr lang="en-US" sz="1100" dirty="0">
                <a:solidFill>
                  <a:schemeClr val="bg2">
                    <a:lumMod val="75000"/>
                  </a:schemeClr>
                </a:solidFill>
                <a:latin typeface="Goudy Old Style"/>
                <a:ea typeface="+mn-lt"/>
                <a:cs typeface="+mn-lt"/>
              </a:rPr>
              <a:t> </a:t>
            </a:r>
            <a:endParaRPr lang="en-US" sz="1100" dirty="0">
              <a:solidFill>
                <a:schemeClr val="bg2">
                  <a:lumMod val="75000"/>
                </a:schemeClr>
              </a:solidFill>
            </a:endParaRPr>
          </a:p>
          <a:p>
            <a:pPr algn="l"/>
            <a:endParaRPr lang="en-US">
              <a:solidFill>
                <a:schemeClr val="bg2"/>
              </a:solidFill>
              <a:cs typeface="Calibri"/>
            </a:endParaRPr>
          </a:p>
        </p:txBody>
      </p:sp>
    </p:spTree>
    <p:extLst>
      <p:ext uri="{BB962C8B-B14F-4D97-AF65-F5344CB8AC3E}">
        <p14:creationId xmlns:p14="http://schemas.microsoft.com/office/powerpoint/2010/main" val="319733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C72805-456A-400C-8F76-7923F32F88D3}"/>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latin typeface="Goudy Old Style"/>
                <a:cs typeface="Calibri Light"/>
              </a:rPr>
              <a:t>Approach</a:t>
            </a:r>
          </a:p>
        </p:txBody>
      </p:sp>
      <p:sp>
        <p:nvSpPr>
          <p:cNvPr id="3" name="Content Placeholder 2">
            <a:extLst>
              <a:ext uri="{FF2B5EF4-FFF2-40B4-BE49-F238E27FC236}">
                <a16:creationId xmlns:a16="http://schemas.microsoft.com/office/drawing/2014/main" id="{68C22117-3C89-4262-93D0-1EA6F9BA0F81}"/>
              </a:ext>
            </a:extLst>
          </p:cNvPr>
          <p:cNvSpPr>
            <a:spLocks noGrp="1"/>
          </p:cNvSpPr>
          <p:nvPr>
            <p:ph idx="1"/>
          </p:nvPr>
        </p:nvSpPr>
        <p:spPr>
          <a:xfrm>
            <a:off x="4810259" y="649480"/>
            <a:ext cx="6555347" cy="5546047"/>
          </a:xfrm>
        </p:spPr>
        <p:txBody>
          <a:bodyPr vert="horz" lIns="91440" tIns="45720" rIns="91440" bIns="45720" rtlCol="0" anchor="ctr">
            <a:normAutofit/>
          </a:bodyPr>
          <a:lstStyle/>
          <a:p>
            <a:pPr>
              <a:buFont typeface="Arial"/>
              <a:buChar char="•"/>
            </a:pPr>
            <a:r>
              <a:rPr lang="en-US" sz="2000">
                <a:latin typeface="Goudy Old Style"/>
                <a:ea typeface="+mn-lt"/>
                <a:cs typeface="+mn-lt"/>
              </a:rPr>
              <a:t>Collecting data</a:t>
            </a:r>
            <a:endParaRPr lang="en-US" sz="2000">
              <a:ea typeface="+mn-lt"/>
              <a:cs typeface="+mn-lt"/>
            </a:endParaRPr>
          </a:p>
          <a:p>
            <a:pPr marL="971550" lvl="1" indent="-285750">
              <a:buFont typeface="Arial"/>
              <a:buChar char="•"/>
            </a:pPr>
            <a:r>
              <a:rPr lang="en-US" sz="2000">
                <a:latin typeface="Goudy Old Style"/>
                <a:ea typeface="+mn-lt"/>
                <a:cs typeface="+mn-lt"/>
              </a:rPr>
              <a:t>Musical data from the </a:t>
            </a:r>
            <a:r>
              <a:rPr lang="en-US" sz="2000" b="1">
                <a:solidFill>
                  <a:srgbClr val="1D9940"/>
                </a:solidFill>
                <a:latin typeface="Goudy Old Style"/>
                <a:ea typeface="+mn-lt"/>
                <a:cs typeface="+mn-lt"/>
              </a:rPr>
              <a:t>Spotify</a:t>
            </a:r>
            <a:r>
              <a:rPr lang="en-US" sz="2000" b="1">
                <a:latin typeface="Goudy Old Style"/>
                <a:ea typeface="+mn-lt"/>
                <a:cs typeface="+mn-lt"/>
              </a:rPr>
              <a:t> </a:t>
            </a:r>
            <a:r>
              <a:rPr lang="en-US" sz="2000">
                <a:latin typeface="Goudy Old Style"/>
                <a:ea typeface="+mn-lt"/>
                <a:cs typeface="+mn-lt"/>
              </a:rPr>
              <a:t>API</a:t>
            </a:r>
            <a:endParaRPr lang="en-US" sz="2000">
              <a:latin typeface="Calibri" panose="020F0502020204030204"/>
              <a:ea typeface="+mn-lt"/>
              <a:cs typeface="+mn-lt"/>
            </a:endParaRPr>
          </a:p>
          <a:p>
            <a:pPr marL="971550" lvl="1" indent="-285750">
              <a:buFont typeface="Arial"/>
              <a:buChar char="•"/>
            </a:pPr>
            <a:r>
              <a:rPr lang="en-US" sz="2000">
                <a:latin typeface="Goudy Old Style"/>
                <a:ea typeface="+mn-lt"/>
                <a:cs typeface="+mn-lt"/>
              </a:rPr>
              <a:t>Labeling Data based on yearly Billboard top 100 chart</a:t>
            </a:r>
            <a:endParaRPr lang="en-US" sz="2000">
              <a:ea typeface="+mn-lt"/>
              <a:cs typeface="+mn-lt"/>
            </a:endParaRPr>
          </a:p>
          <a:p>
            <a:r>
              <a:rPr lang="en-US" sz="2000">
                <a:latin typeface="Goudy Old Style"/>
                <a:ea typeface="+mn-lt"/>
                <a:cs typeface="+mn-lt"/>
              </a:rPr>
              <a:t>Train a classification model based on two simple variables, time and location</a:t>
            </a:r>
          </a:p>
          <a:p>
            <a:r>
              <a:rPr lang="en-US" sz="2000">
                <a:latin typeface="Goudy Old Style"/>
                <a:ea typeface="+mn-lt"/>
                <a:cs typeface="+mn-lt"/>
              </a:rPr>
              <a:t>Create a visualization tool to showcase multiple music features </a:t>
            </a:r>
          </a:p>
          <a:p>
            <a:pPr lvl="1"/>
            <a:r>
              <a:rPr lang="en-US" sz="2000">
                <a:latin typeface="Goudy Old Style"/>
                <a:ea typeface="+mn-lt"/>
                <a:cs typeface="+mn-lt"/>
              </a:rPr>
              <a:t>using JavaScript and D3</a:t>
            </a:r>
            <a:endParaRPr lang="en-US" sz="2000">
              <a:cs typeface="Calibri"/>
            </a:endParaRPr>
          </a:p>
          <a:p>
            <a:endParaRPr lang="en-US" sz="2000">
              <a:ea typeface="+mn-lt"/>
              <a:cs typeface="+mn-lt"/>
            </a:endParaRPr>
          </a:p>
        </p:txBody>
      </p:sp>
      <p:pic>
        <p:nvPicPr>
          <p:cNvPr id="4" name="Picture 14" descr="Icon&#10;&#10;Description automatically generated">
            <a:extLst>
              <a:ext uri="{FF2B5EF4-FFF2-40B4-BE49-F238E27FC236}">
                <a16:creationId xmlns:a16="http://schemas.microsoft.com/office/drawing/2014/main" id="{A4BD211B-C6EC-48A4-BE3E-672AA9B7D064}"/>
              </a:ext>
            </a:extLst>
          </p:cNvPr>
          <p:cNvPicPr>
            <a:picLocks noChangeAspect="1"/>
          </p:cNvPicPr>
          <p:nvPr/>
        </p:nvPicPr>
        <p:blipFill>
          <a:blip r:embed="rId3"/>
          <a:stretch>
            <a:fillRect/>
          </a:stretch>
        </p:blipFill>
        <p:spPr>
          <a:xfrm>
            <a:off x="10325100" y="4457700"/>
            <a:ext cx="1466850" cy="1466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8937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C72805-456A-400C-8F76-7923F32F88D3}"/>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Goudy Old Style"/>
                <a:cs typeface="Calibri Light"/>
              </a:rPr>
              <a:t>Who Cares?</a:t>
            </a:r>
          </a:p>
        </p:txBody>
      </p:sp>
      <p:sp>
        <p:nvSpPr>
          <p:cNvPr id="3" name="Content Placeholder 2">
            <a:extLst>
              <a:ext uri="{FF2B5EF4-FFF2-40B4-BE49-F238E27FC236}">
                <a16:creationId xmlns:a16="http://schemas.microsoft.com/office/drawing/2014/main" id="{68C22117-3C89-4262-93D0-1EA6F9BA0F81}"/>
              </a:ext>
            </a:extLst>
          </p:cNvPr>
          <p:cNvSpPr>
            <a:spLocks noGrp="1"/>
          </p:cNvSpPr>
          <p:nvPr>
            <p:ph idx="1"/>
          </p:nvPr>
        </p:nvSpPr>
        <p:spPr>
          <a:xfrm>
            <a:off x="1371599" y="2270572"/>
            <a:ext cx="7066556" cy="3683358"/>
          </a:xfrm>
        </p:spPr>
        <p:txBody>
          <a:bodyPr vert="horz" lIns="91440" tIns="45720" rIns="91440" bIns="45720" rtlCol="0" anchor="ctr">
            <a:normAutofit/>
          </a:bodyPr>
          <a:lstStyle/>
          <a:p>
            <a:r>
              <a:rPr lang="en-US" sz="2000">
                <a:latin typeface="Goudy Old Style"/>
                <a:ea typeface="+mn-lt"/>
                <a:cs typeface="+mn-lt"/>
              </a:rPr>
              <a:t>The scientific community</a:t>
            </a:r>
          </a:p>
          <a:p>
            <a:pPr lvl="1"/>
            <a:r>
              <a:rPr lang="en-US" sz="2000">
                <a:latin typeface="Goudy Old Style"/>
                <a:ea typeface="+mn-lt"/>
                <a:cs typeface="+mn-lt"/>
              </a:rPr>
              <a:t>Add another variable of defining popularity</a:t>
            </a:r>
          </a:p>
          <a:p>
            <a:r>
              <a:rPr lang="en-US" sz="2000">
                <a:latin typeface="Goudy Old Style"/>
                <a:ea typeface="+mn-lt"/>
                <a:cs typeface="+mn-lt"/>
              </a:rPr>
              <a:t>Day-to-day users</a:t>
            </a:r>
          </a:p>
          <a:p>
            <a:pPr lvl="1"/>
            <a:r>
              <a:rPr lang="en-US" sz="2000">
                <a:latin typeface="Goudy Old Style"/>
                <a:ea typeface="+mn-lt"/>
                <a:cs typeface="+mn-lt"/>
              </a:rPr>
              <a:t>Visualization to help audience understand the model better</a:t>
            </a:r>
            <a:endParaRPr lang="ko-KR" altLang="en-US" sz="2000">
              <a:latin typeface="Goudy Old Style"/>
              <a:ea typeface="+mn-lt"/>
              <a:cs typeface="+mn-lt"/>
            </a:endParaRPr>
          </a:p>
          <a:p>
            <a:r>
              <a:rPr lang="en-US" sz="2000">
                <a:latin typeface="Goudy Old Style"/>
                <a:cs typeface="Calibri"/>
              </a:rPr>
              <a:t>Music producers </a:t>
            </a:r>
          </a:p>
          <a:p>
            <a:pPr lvl="1"/>
            <a:r>
              <a:rPr lang="en-US" sz="2000">
                <a:latin typeface="Goudy Old Style"/>
                <a:ea typeface="+mn-lt"/>
                <a:cs typeface="+mn-lt"/>
              </a:rPr>
              <a:t>To understand the dominating features of the music industry</a:t>
            </a:r>
            <a:endParaRPr lang="en-US" sz="2000">
              <a:latin typeface="Goudy Old Style"/>
              <a:cs typeface="Calibri"/>
            </a:endParaRPr>
          </a:p>
          <a:p>
            <a:endParaRPr lang="en-US" sz="2000">
              <a:ea typeface="+mn-lt"/>
              <a:cs typeface="+mn-lt"/>
            </a:endParaRPr>
          </a:p>
          <a:p>
            <a:endParaRPr lang="en-US" sz="2000">
              <a:cs typeface="Calibri"/>
            </a:endParaRPr>
          </a:p>
        </p:txBody>
      </p:sp>
      <p:pic>
        <p:nvPicPr>
          <p:cNvPr id="5" name="Picture 5" descr="A picture containing text, sky, person, swimming&#10;&#10;Description automatically generated">
            <a:extLst>
              <a:ext uri="{FF2B5EF4-FFF2-40B4-BE49-F238E27FC236}">
                <a16:creationId xmlns:a16="http://schemas.microsoft.com/office/drawing/2014/main" id="{F482BAD5-4A79-4A45-8745-5454714C13B1}"/>
              </a:ext>
            </a:extLst>
          </p:cNvPr>
          <p:cNvPicPr>
            <a:picLocks noChangeAspect="1"/>
          </p:cNvPicPr>
          <p:nvPr/>
        </p:nvPicPr>
        <p:blipFill>
          <a:blip r:embed="rId3"/>
          <a:stretch>
            <a:fillRect/>
          </a:stretch>
        </p:blipFill>
        <p:spPr>
          <a:xfrm>
            <a:off x="9077325" y="2465206"/>
            <a:ext cx="2743200" cy="32991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966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4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4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C72805-456A-400C-8F76-7923F32F88D3}"/>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Goudy Old Style"/>
                <a:cs typeface="Calibri Light"/>
              </a:rPr>
              <a:t>Risks and Payoffs</a:t>
            </a:r>
          </a:p>
        </p:txBody>
      </p:sp>
      <p:sp>
        <p:nvSpPr>
          <p:cNvPr id="3" name="Content Placeholder 2">
            <a:extLst>
              <a:ext uri="{FF2B5EF4-FFF2-40B4-BE49-F238E27FC236}">
                <a16:creationId xmlns:a16="http://schemas.microsoft.com/office/drawing/2014/main" id="{68C22117-3C89-4262-93D0-1EA6F9BA0F81}"/>
              </a:ext>
            </a:extLst>
          </p:cNvPr>
          <p:cNvSpPr>
            <a:spLocks noGrp="1"/>
          </p:cNvSpPr>
          <p:nvPr>
            <p:ph idx="1"/>
          </p:nvPr>
        </p:nvSpPr>
        <p:spPr>
          <a:xfrm>
            <a:off x="1233486" y="1441897"/>
            <a:ext cx="9724031" cy="3683358"/>
          </a:xfrm>
        </p:spPr>
        <p:txBody>
          <a:bodyPr vert="horz" lIns="91440" tIns="45720" rIns="91440" bIns="45720" rtlCol="0" anchor="ctr">
            <a:normAutofit/>
          </a:bodyPr>
          <a:lstStyle/>
          <a:p>
            <a:r>
              <a:rPr lang="en-US" sz="2400">
                <a:latin typeface="Goudy Old Style"/>
                <a:cs typeface="Calibri"/>
              </a:rPr>
              <a:t>Variable definition of music popularity</a:t>
            </a:r>
          </a:p>
          <a:p>
            <a:pPr lvl="1"/>
            <a:r>
              <a:rPr lang="en-US" sz="2000">
                <a:latin typeface="Goudy Old Style"/>
                <a:cs typeface="Calibri"/>
              </a:rPr>
              <a:t>Using top 100 billboard chart as a variable for popularity may not accurately represent the actual music popularity</a:t>
            </a:r>
          </a:p>
          <a:p>
            <a:pPr lvl="1"/>
            <a:endParaRPr lang="en-US" sz="2000">
              <a:latin typeface="Goudy Old Style"/>
              <a:cs typeface="Calibri"/>
            </a:endParaRPr>
          </a:p>
          <a:p>
            <a:r>
              <a:rPr lang="en-US" sz="2400">
                <a:latin typeface="Goudy Old Style"/>
                <a:cs typeface="Calibri"/>
              </a:rPr>
              <a:t>Payoffs</a:t>
            </a:r>
          </a:p>
          <a:p>
            <a:pPr lvl="1"/>
            <a:r>
              <a:rPr lang="en-US" sz="2000">
                <a:latin typeface="Goudy Old Style"/>
                <a:cs typeface="Calibri"/>
              </a:rPr>
              <a:t>Users and producers will be benefited with more simplified, easily usable model</a:t>
            </a:r>
          </a:p>
          <a:p>
            <a:endParaRPr lang="en-US" sz="2000">
              <a:cs typeface="Calibri"/>
            </a:endParaRPr>
          </a:p>
        </p:txBody>
      </p:sp>
    </p:spTree>
    <p:extLst>
      <p:ext uri="{BB962C8B-B14F-4D97-AF65-F5344CB8AC3E}">
        <p14:creationId xmlns:p14="http://schemas.microsoft.com/office/powerpoint/2010/main" val="2540079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C72805-456A-400C-8F76-7923F32F88D3}"/>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Goudy Old Style"/>
                <a:cs typeface="Calibri Light"/>
              </a:rPr>
              <a:t>Cost</a:t>
            </a:r>
            <a:endParaRPr lang="en-US" sz="4000" b="1">
              <a:solidFill>
                <a:srgbClr val="FFFFFF"/>
              </a:solidFill>
              <a:latin typeface="Goudy Old Style"/>
            </a:endParaRPr>
          </a:p>
        </p:txBody>
      </p:sp>
      <p:sp>
        <p:nvSpPr>
          <p:cNvPr id="3" name="Content Placeholder 2">
            <a:extLst>
              <a:ext uri="{FF2B5EF4-FFF2-40B4-BE49-F238E27FC236}">
                <a16:creationId xmlns:a16="http://schemas.microsoft.com/office/drawing/2014/main" id="{68C22117-3C89-4262-93D0-1EA6F9BA0F81}"/>
              </a:ext>
            </a:extLst>
          </p:cNvPr>
          <p:cNvSpPr>
            <a:spLocks noGrp="1"/>
          </p:cNvSpPr>
          <p:nvPr>
            <p:ph idx="1"/>
          </p:nvPr>
        </p:nvSpPr>
        <p:spPr>
          <a:xfrm>
            <a:off x="1233486" y="1680022"/>
            <a:ext cx="9724031" cy="3683358"/>
          </a:xfrm>
        </p:spPr>
        <p:txBody>
          <a:bodyPr vert="horz" lIns="91440" tIns="45720" rIns="91440" bIns="45720" rtlCol="0" anchor="ctr">
            <a:normAutofit/>
          </a:bodyPr>
          <a:lstStyle/>
          <a:p>
            <a:r>
              <a:rPr lang="en-US" sz="2400">
                <a:latin typeface="Goudy Old Style"/>
                <a:cs typeface="Calibri"/>
              </a:rPr>
              <a:t>Time</a:t>
            </a:r>
          </a:p>
          <a:p>
            <a:pPr lvl="1"/>
            <a:r>
              <a:rPr lang="en-US" sz="2000">
                <a:latin typeface="Goudy Old Style"/>
                <a:ea typeface="+mn-lt"/>
                <a:cs typeface="+mn-lt"/>
              </a:rPr>
              <a:t>Obtaining features from the Spotify API</a:t>
            </a:r>
          </a:p>
          <a:p>
            <a:pPr lvl="1"/>
            <a:r>
              <a:rPr lang="en-US" sz="2000">
                <a:latin typeface="Goudy Old Style"/>
                <a:ea typeface="+mn-lt"/>
                <a:cs typeface="+mn-lt"/>
              </a:rPr>
              <a:t>Extracting features using FFT</a:t>
            </a:r>
          </a:p>
          <a:p>
            <a:pPr lvl="1"/>
            <a:r>
              <a:rPr lang="en-US" sz="2000">
                <a:latin typeface="Goudy Old Style"/>
                <a:ea typeface="+mn-lt"/>
                <a:cs typeface="+mn-lt"/>
              </a:rPr>
              <a:t>Labeling songs based on our definition</a:t>
            </a:r>
          </a:p>
          <a:p>
            <a:pPr lvl="1"/>
            <a:r>
              <a:rPr lang="en-US" sz="2000">
                <a:latin typeface="Goudy Old Style"/>
                <a:ea typeface="+mn-lt"/>
                <a:cs typeface="+mn-lt"/>
              </a:rPr>
              <a:t>Training multiple models to represent different periods</a:t>
            </a:r>
          </a:p>
          <a:p>
            <a:pPr lvl="1"/>
            <a:r>
              <a:rPr lang="en-US" sz="2000">
                <a:latin typeface="Goudy Old Style"/>
                <a:ea typeface="+mn-lt"/>
                <a:cs typeface="+mn-lt"/>
              </a:rPr>
              <a:t>Designing an interactive visualization to showcase the dataset</a:t>
            </a:r>
            <a:endParaRPr lang="en-US" sz="2000">
              <a:latin typeface="Goudy Old Style"/>
              <a:cs typeface="Calibri"/>
            </a:endParaRPr>
          </a:p>
        </p:txBody>
      </p:sp>
    </p:spTree>
    <p:extLst>
      <p:ext uri="{BB962C8B-B14F-4D97-AF65-F5344CB8AC3E}">
        <p14:creationId xmlns:p14="http://schemas.microsoft.com/office/powerpoint/2010/main" val="414229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C72805-456A-400C-8F76-7923F32F88D3}"/>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latin typeface="Goudy Old Style"/>
                <a:cs typeface="Calibri Light"/>
              </a:rPr>
              <a:t>Progress Measurement</a:t>
            </a:r>
          </a:p>
        </p:txBody>
      </p:sp>
      <p:graphicFrame>
        <p:nvGraphicFramePr>
          <p:cNvPr id="24" name="Content Placeholder 2">
            <a:extLst>
              <a:ext uri="{FF2B5EF4-FFF2-40B4-BE49-F238E27FC236}">
                <a16:creationId xmlns:a16="http://schemas.microsoft.com/office/drawing/2014/main" id="{9B4BD8C1-75FC-4449-8593-B94EA9E43DAB}"/>
              </a:ext>
            </a:extLst>
          </p:cNvPr>
          <p:cNvGraphicFramePr>
            <a:graphicFrameLocks noGrp="1"/>
          </p:cNvGraphicFramePr>
          <p:nvPr>
            <p:ph idx="1"/>
            <p:extLst>
              <p:ext uri="{D42A27DB-BD31-4B8C-83A1-F6EECF244321}">
                <p14:modId xmlns:p14="http://schemas.microsoft.com/office/powerpoint/2010/main" val="217077951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193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C72805-456A-400C-8F76-7923F32F88D3}"/>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latin typeface="Goudy Old Style"/>
                <a:cs typeface="Calibri Light"/>
              </a:rPr>
              <a:t>Timeline</a:t>
            </a:r>
          </a:p>
        </p:txBody>
      </p:sp>
      <p:graphicFrame>
        <p:nvGraphicFramePr>
          <p:cNvPr id="52" name="Diagram 4">
            <a:extLst>
              <a:ext uri="{FF2B5EF4-FFF2-40B4-BE49-F238E27FC236}">
                <a16:creationId xmlns:a16="http://schemas.microsoft.com/office/drawing/2014/main" id="{91F4B254-DB77-4B88-AA02-F3C4A415AD63}"/>
              </a:ext>
            </a:extLst>
          </p:cNvPr>
          <p:cNvGraphicFramePr>
            <a:graphicFrameLocks/>
          </p:cNvGraphicFramePr>
          <p:nvPr>
            <p:extLst>
              <p:ext uri="{D42A27DB-BD31-4B8C-83A1-F6EECF244321}">
                <p14:modId xmlns:p14="http://schemas.microsoft.com/office/powerpoint/2010/main" val="2524170654"/>
              </p:ext>
            </p:extLst>
          </p:nvPr>
        </p:nvGraphicFramePr>
        <p:xfrm>
          <a:off x="838200" y="1634222"/>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11943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Evolution of musical features based on periodical trends and popularity</vt:lpstr>
      <vt:lpstr>Main  Question</vt:lpstr>
      <vt:lpstr>Previous Studies</vt:lpstr>
      <vt:lpstr>Approach</vt:lpstr>
      <vt:lpstr>Who Cares?</vt:lpstr>
      <vt:lpstr>Risks and Payoffs</vt:lpstr>
      <vt:lpstr>Cost</vt:lpstr>
      <vt:lpstr>Progress Measurement</vt:lpstr>
      <vt:lpstr>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23</cp:revision>
  <dcterms:created xsi:type="dcterms:W3CDTF">2021-10-15T19:09:13Z</dcterms:created>
  <dcterms:modified xsi:type="dcterms:W3CDTF">2021-10-16T06:29:01Z</dcterms:modified>
</cp:coreProperties>
</file>