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8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7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1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6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7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590C-109A-403B-8FF1-735DC8B3A4D0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F803-ED48-4F42-A515-7FD8790E3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2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Forming Heap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05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45859" y="2487706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351930" y="1264024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79578" y="390637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07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45859" y="2487706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351930" y="126402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79578" y="3906371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351930" y="126402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45859" y="2487706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03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46059" y="1358153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99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46059" y="1358153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46059" y="1358153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83189" y="2487706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817660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567083" y="1358153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55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817660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567083" y="1358153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4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567083" y="1358153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979024" y="2494432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12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92272" y="1398494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8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78824" y="1102659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28248" y="248770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33165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87153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79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92272" y="139849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33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58254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45859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92272" y="139849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099548" y="3899648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32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58254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97180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92272" y="139849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7054" y="2494432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60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58254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97180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913094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177118" y="1398494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4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58254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97180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913094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177118" y="139849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10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58254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771901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913094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177118" y="139849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012141" y="3892925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98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58254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771901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12141" y="3899648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177118" y="139849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061012" y="2494432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474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06471" y="3899648"/>
            <a:ext cx="941294" cy="9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58254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3773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771901" y="5304864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32060" y="3892925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90766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12141" y="3899648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899647" y="2494432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432612" y="1398494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34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78824" y="1102659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28248" y="248770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33165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87153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49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78824" y="1102659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28248" y="2487706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33165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87153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4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74459" y="258183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46059" y="1237130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33165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87153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10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78824" y="1102659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28248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33165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87153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73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78824" y="1102659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28248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33165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87153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44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78824" y="1102659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28248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33165" y="3926541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87153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29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78824" y="1102659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04565" y="3906371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94930" y="2487706"/>
            <a:ext cx="941294" cy="9412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939988" y="2447365"/>
            <a:ext cx="941294" cy="9412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87153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12542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45506" y="3926541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1871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45859" y="5365376"/>
            <a:ext cx="941294" cy="94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16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237</Words>
  <Application>Microsoft Office PowerPoint</Application>
  <PresentationFormat>와이드스크린</PresentationFormat>
  <Paragraphs>235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Forming Heap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uos</dc:creator>
  <cp:lastModifiedBy>uos</cp:lastModifiedBy>
  <cp:revision>4</cp:revision>
  <dcterms:created xsi:type="dcterms:W3CDTF">2020-01-23T09:07:34Z</dcterms:created>
  <dcterms:modified xsi:type="dcterms:W3CDTF">2020-01-23T15:03:53Z</dcterms:modified>
</cp:coreProperties>
</file>