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2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089-7B47-4162-AD95-7CF159C4C58C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7E88-0D1E-4394-AFEF-BD7BF821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3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089-7B47-4162-AD95-7CF159C4C58C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7E88-0D1E-4394-AFEF-BD7BF821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80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089-7B47-4162-AD95-7CF159C4C58C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7E88-0D1E-4394-AFEF-BD7BF821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089-7B47-4162-AD95-7CF159C4C58C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7E88-0D1E-4394-AFEF-BD7BF821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3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089-7B47-4162-AD95-7CF159C4C58C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7E88-0D1E-4394-AFEF-BD7BF821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089-7B47-4162-AD95-7CF159C4C58C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7E88-0D1E-4394-AFEF-BD7BF821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3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089-7B47-4162-AD95-7CF159C4C58C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7E88-0D1E-4394-AFEF-BD7BF821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6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089-7B47-4162-AD95-7CF159C4C58C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7E88-0D1E-4394-AFEF-BD7BF821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9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089-7B47-4162-AD95-7CF159C4C58C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7E88-0D1E-4394-AFEF-BD7BF821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8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089-7B47-4162-AD95-7CF159C4C58C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7E88-0D1E-4394-AFEF-BD7BF821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089-7B47-4162-AD95-7CF159C4C58C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7E88-0D1E-4394-AFEF-BD7BF821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8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1F089-7B47-4162-AD95-7CF159C4C58C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77E88-0D1E-4394-AFEF-BD7BF821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35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 sec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8307234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893831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480427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067024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653621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240218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91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 sec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684805" y="3148641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653621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240218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076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735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293955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04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10 sec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66153" y="3148641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653621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240218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076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735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293955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42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11 sec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934699" y="3148641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653621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240218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076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735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293955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99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12 sec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427341" y="3148640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240218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076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735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293955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88055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232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13 sec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556073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240218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2076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0735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293955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88055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598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14 sec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684805" y="3148641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240218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2076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0735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293955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88055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881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15 sec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866153" y="3148641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240218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076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735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293955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88055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006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16 sec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951753" y="3148641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240218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2076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0735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293955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88055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76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17 sec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42734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2076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0735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293955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88055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6714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73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18 sec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556075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2076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0735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93955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88055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46714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90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 sec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44459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893831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480427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067024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653621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240218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428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19 sec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684805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2076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0735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93955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88055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46714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406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20 sec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866153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2076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0735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93955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88055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46714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029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21 sec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942270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2076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0735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93955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88055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46714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81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22 sec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2076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0735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93955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88055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46714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53746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86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 sec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581950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09290" y="3148641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480427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067024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653621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240218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6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 sec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09290" y="3148641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067024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653621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240218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654608" y="3148641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581949" y="3148640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39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 sec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594890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067024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653621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240218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787646" y="3148641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667549" y="3148641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55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 sec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72362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067024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653621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240218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916378" y="3148641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796281" y="3148641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08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 sec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837213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067024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653621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240218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909872" y="3148641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2076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04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7 sec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931440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444594" y="3148641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653621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240218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2076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0735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80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101" y="458002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 sec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522623" y="3148641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653621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240218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48974" y="3640347"/>
            <a:ext cx="4563368" cy="135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          |          |          |          |          |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길이 </a:t>
            </a:r>
            <a:r>
              <a:rPr lang="en-US" altLang="ko-KR" dirty="0" smtClean="0"/>
              <a:t>: 5</a:t>
            </a:r>
          </a:p>
          <a:p>
            <a:pPr algn="ctr"/>
            <a:r>
              <a:rPr lang="ko-KR" altLang="en-US" dirty="0" err="1" smtClean="0"/>
              <a:t>제한하중</a:t>
            </a:r>
            <a:r>
              <a:rPr lang="en-US" altLang="ko-KR" dirty="0" smtClean="0"/>
              <a:t>: 10</a:t>
            </a:r>
          </a:p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20762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07359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293955" y="3148642"/>
            <a:ext cx="491705" cy="49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98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460</Words>
  <Application>Microsoft Office PowerPoint</Application>
  <PresentationFormat>와이드스크린</PresentationFormat>
  <Paragraphs>253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uos</dc:creator>
  <cp:lastModifiedBy>uos</cp:lastModifiedBy>
  <cp:revision>3</cp:revision>
  <dcterms:created xsi:type="dcterms:W3CDTF">2020-01-24T19:43:39Z</dcterms:created>
  <dcterms:modified xsi:type="dcterms:W3CDTF">2020-01-24T19:53:57Z</dcterms:modified>
</cp:coreProperties>
</file>