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03"/>
    <p:restoredTop sz="94710"/>
  </p:normalViewPr>
  <p:slideViewPr>
    <p:cSldViewPr>
      <p:cViewPr varScale="1">
        <p:scale>
          <a:sx n="43" d="100"/>
          <a:sy n="43" d="100"/>
        </p:scale>
        <p:origin x="256" y="1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1.pn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12" Type="http://schemas.openxmlformats.org/officeDocument/2006/relationships/image" Target="../media/image4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47.png"/><Relationship Id="rId5" Type="http://schemas.openxmlformats.org/officeDocument/2006/relationships/image" Target="../media/image1.png"/><Relationship Id="rId10" Type="http://schemas.openxmlformats.org/officeDocument/2006/relationships/image" Target="../media/image41.png"/><Relationship Id="rId4" Type="http://schemas.openxmlformats.org/officeDocument/2006/relationships/image" Target="../media/image44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3.png"/><Relationship Id="rId5" Type="http://schemas.openxmlformats.org/officeDocument/2006/relationships/image" Target="../media/image1.png"/><Relationship Id="rId10" Type="http://schemas.openxmlformats.org/officeDocument/2006/relationships/image" Target="../media/image52.png"/><Relationship Id="rId4" Type="http://schemas.openxmlformats.org/officeDocument/2006/relationships/image" Target="../media/image50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26" Type="http://schemas.openxmlformats.org/officeDocument/2006/relationships/image" Target="../media/image72.png"/><Relationship Id="rId3" Type="http://schemas.openxmlformats.org/officeDocument/2006/relationships/image" Target="../media/image54.png"/><Relationship Id="rId21" Type="http://schemas.openxmlformats.org/officeDocument/2006/relationships/image" Target="../media/image68.png"/><Relationship Id="rId7" Type="http://schemas.openxmlformats.org/officeDocument/2006/relationships/image" Target="../media/image38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1.png"/><Relationship Id="rId2" Type="http://schemas.openxmlformats.org/officeDocument/2006/relationships/image" Target="../media/image35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58.png"/><Relationship Id="rId24" Type="http://schemas.openxmlformats.org/officeDocument/2006/relationships/image" Target="../media/image29.png"/><Relationship Id="rId5" Type="http://schemas.openxmlformats.org/officeDocument/2006/relationships/image" Target="../media/image1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28" Type="http://schemas.openxmlformats.org/officeDocument/2006/relationships/image" Target="../media/image74.png"/><Relationship Id="rId10" Type="http://schemas.openxmlformats.org/officeDocument/2006/relationships/image" Target="../media/image21.png"/><Relationship Id="rId19" Type="http://schemas.openxmlformats.org/officeDocument/2006/relationships/image" Target="../media/image66.png"/><Relationship Id="rId4" Type="http://schemas.openxmlformats.org/officeDocument/2006/relationships/image" Target="../media/image55.png"/><Relationship Id="rId9" Type="http://schemas.openxmlformats.org/officeDocument/2006/relationships/image" Target="../media/image57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Relationship Id="rId27" Type="http://schemas.openxmlformats.org/officeDocument/2006/relationships/image" Target="../media/image73.png"/><Relationship Id="rId30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181713"/>
            <a:ext cx="18285714" cy="1104001"/>
            <a:chOff x="0" y="9181713"/>
            <a:chExt cx="18285714" cy="11040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181713"/>
              <a:ext cx="18285714" cy="11040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92777" y="563887"/>
            <a:ext cx="7568416" cy="6651607"/>
            <a:chOff x="9492777" y="563887"/>
            <a:chExt cx="7568416" cy="66516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92777" y="563887"/>
              <a:ext cx="7568416" cy="665160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9207" y="2697936"/>
            <a:ext cx="9763580" cy="381488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8398" y="6134555"/>
            <a:ext cx="7282918" cy="9972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9068" y="9377069"/>
            <a:ext cx="5593078" cy="8706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181713"/>
            <a:ext cx="18285714" cy="1104001"/>
            <a:chOff x="0" y="9181713"/>
            <a:chExt cx="18285714" cy="11040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181713"/>
              <a:ext cx="18285714" cy="11040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333234" y="389979"/>
            <a:ext cx="17872363" cy="17529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7143" y="1791881"/>
            <a:ext cx="15742857" cy="1363721"/>
            <a:chOff x="1257143" y="1791881"/>
            <a:chExt cx="15742857" cy="13637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7143" y="1791881"/>
              <a:ext cx="15742857" cy="136372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9068" y="9377069"/>
            <a:ext cx="5593078" cy="8706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67196" y="1987345"/>
            <a:ext cx="763433" cy="868512"/>
            <a:chOff x="1667196" y="1987345"/>
            <a:chExt cx="763433" cy="86851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7196" y="1987345"/>
              <a:ext cx="763433" cy="86851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47279" y="1980062"/>
            <a:ext cx="11304818" cy="131259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71429" y="3540216"/>
            <a:ext cx="15742857" cy="5355783"/>
            <a:chOff x="1271429" y="3540216"/>
            <a:chExt cx="15742857" cy="535578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1429" y="3540216"/>
              <a:ext cx="15742857" cy="53557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64022" y="5961403"/>
            <a:ext cx="13028603" cy="69190"/>
            <a:chOff x="2464022" y="5961403"/>
            <a:chExt cx="13028603" cy="691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4022" y="5961403"/>
              <a:ext cx="13028603" cy="691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71958" y="3750092"/>
            <a:ext cx="763433" cy="868512"/>
            <a:chOff x="1671958" y="3750092"/>
            <a:chExt cx="763433" cy="86851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1958" y="3750092"/>
              <a:ext cx="763433" cy="86851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25103" y="7361015"/>
            <a:ext cx="13167582" cy="1216769"/>
            <a:chOff x="2325103" y="7361015"/>
            <a:chExt cx="13167582" cy="121676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25103" y="7361015"/>
              <a:ext cx="13167582" cy="121676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38708" y="3753382"/>
            <a:ext cx="6610550" cy="120926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50631" y="4690988"/>
            <a:ext cx="13444360" cy="145210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403010" y="6072019"/>
            <a:ext cx="12943048" cy="148371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522517" y="7322510"/>
            <a:ext cx="11662667" cy="140760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277484" y="7232910"/>
            <a:ext cx="1434883" cy="1434883"/>
            <a:chOff x="2277484" y="7232910"/>
            <a:chExt cx="1434883" cy="143488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2277484" y="7232910"/>
              <a:ext cx="1434883" cy="1434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72634" y="2399857"/>
            <a:ext cx="9080199" cy="7057127"/>
            <a:chOff x="8272634" y="2399857"/>
            <a:chExt cx="9080199" cy="70571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2634" y="2399857"/>
              <a:ext cx="9080199" cy="70571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2205" y="2399857"/>
            <a:ext cx="7091712" cy="7057127"/>
            <a:chOff x="832205" y="2399857"/>
            <a:chExt cx="7091712" cy="70571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205" y="2399857"/>
              <a:ext cx="7091712" cy="70571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6022" y="2438384"/>
            <a:ext cx="2886209" cy="14023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03728" y="2698072"/>
            <a:ext cx="535469" cy="609171"/>
            <a:chOff x="1803728" y="2698072"/>
            <a:chExt cx="535469" cy="6091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3728" y="2698072"/>
              <a:ext cx="535469" cy="6091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80952" y="3840752"/>
            <a:ext cx="8185198" cy="1625914"/>
            <a:chOff x="8780952" y="3840752"/>
            <a:chExt cx="8185198" cy="16259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80952" y="3840752"/>
              <a:ext cx="8185198" cy="16259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48468" y="3871782"/>
            <a:ext cx="8037889" cy="148441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030853" y="485217"/>
            <a:ext cx="17504002" cy="174856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37592" y="3355026"/>
            <a:ext cx="3025470" cy="3025470"/>
            <a:chOff x="1637592" y="3355026"/>
            <a:chExt cx="3025470" cy="302547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37592" y="3355026"/>
              <a:ext cx="3025470" cy="30254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568537" y="3678969"/>
            <a:ext cx="2715331" cy="2316118"/>
            <a:chOff x="4568537" y="3678969"/>
            <a:chExt cx="2715331" cy="231611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68537" y="3678969"/>
              <a:ext cx="2715331" cy="231611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17485" y="6150237"/>
            <a:ext cx="5847184" cy="147031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80092" y="6370293"/>
            <a:ext cx="405119" cy="405115"/>
            <a:chOff x="1280092" y="6370293"/>
            <a:chExt cx="405119" cy="40511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80092" y="6370293"/>
              <a:ext cx="405119" cy="4051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15807" y="7570767"/>
            <a:ext cx="6085726" cy="33476"/>
            <a:chOff x="1315807" y="7570767"/>
            <a:chExt cx="6085726" cy="3347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5807" y="7570767"/>
              <a:ext cx="6085726" cy="334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99139" y="7955810"/>
            <a:ext cx="405119" cy="405115"/>
            <a:chOff x="1299139" y="7955810"/>
            <a:chExt cx="405119" cy="40511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99139" y="7955810"/>
              <a:ext cx="405119" cy="405115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06733" y="7705171"/>
            <a:ext cx="5605774" cy="147031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178527" y="2533441"/>
            <a:ext cx="1826760" cy="140234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738612" y="2783610"/>
            <a:ext cx="535469" cy="609171"/>
            <a:chOff x="8738612" y="2783610"/>
            <a:chExt cx="535469" cy="60917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38612" y="2783610"/>
              <a:ext cx="535469" cy="60917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963646" y="2533013"/>
            <a:ext cx="3101299" cy="1047092"/>
            <a:chOff x="7963646" y="2533013"/>
            <a:chExt cx="3101299" cy="104709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300000">
              <a:off x="7963646" y="2533013"/>
              <a:ext cx="3101299" cy="1047092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169003" y="5803422"/>
            <a:ext cx="1863590" cy="1346932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738612" y="5951211"/>
            <a:ext cx="535469" cy="609171"/>
            <a:chOff x="8738612" y="5951211"/>
            <a:chExt cx="535469" cy="60917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38612" y="5951211"/>
              <a:ext cx="535469" cy="60917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720135" y="7016514"/>
            <a:ext cx="8185198" cy="1625914"/>
            <a:chOff x="8720135" y="7016514"/>
            <a:chExt cx="8185198" cy="162591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20135" y="7016514"/>
              <a:ext cx="8185198" cy="16259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963646" y="5665129"/>
            <a:ext cx="3101299" cy="1047092"/>
            <a:chOff x="7963646" y="5665129"/>
            <a:chExt cx="3101299" cy="104709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300000">
              <a:off x="7963646" y="5665129"/>
              <a:ext cx="3101299" cy="1047092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006773" y="7116602"/>
            <a:ext cx="7904794" cy="14844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4919270"/>
            <a:ext cx="18285714" cy="5366444"/>
            <a:chOff x="0" y="4919270"/>
            <a:chExt cx="18285714" cy="53664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19270"/>
              <a:ext cx="18285714" cy="53664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0558" y="2059367"/>
            <a:ext cx="15478884" cy="8185137"/>
            <a:chOff x="1460558" y="2059367"/>
            <a:chExt cx="15478884" cy="81851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152959" y="-2033201"/>
              <a:ext cx="30957769" cy="1637027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558" y="2059367"/>
              <a:ext cx="15478884" cy="818513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9181713"/>
            <a:ext cx="18285714" cy="1104001"/>
            <a:chOff x="0" y="9181713"/>
            <a:chExt cx="18285714" cy="110400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181713"/>
              <a:ext cx="18285714" cy="11040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84763" y="-731476"/>
            <a:ext cx="11582851" cy="2819414"/>
            <a:chOff x="3284763" y="-731476"/>
            <a:chExt cx="11582851" cy="28194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84763" y="-731476"/>
              <a:ext cx="11582851" cy="28194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5557108" y="-958565"/>
            <a:ext cx="29512861" cy="1324378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860463" y="1160352"/>
            <a:ext cx="455496" cy="303659"/>
            <a:chOff x="4860463" y="1160352"/>
            <a:chExt cx="455496" cy="30365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0463" y="1160352"/>
              <a:ext cx="455496" cy="30365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9068" y="9377069"/>
            <a:ext cx="5593078" cy="87069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199308" y="157898"/>
            <a:ext cx="17719935" cy="174856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147665" y="1315357"/>
            <a:ext cx="9575973" cy="838601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911BD289-FF7E-E032-900B-939167EF6266}"/>
              </a:ext>
            </a:extLst>
          </p:cNvPr>
          <p:cNvSpPr/>
          <p:nvPr/>
        </p:nvSpPr>
        <p:spPr>
          <a:xfrm>
            <a:off x="1612958" y="7886700"/>
            <a:ext cx="15151042" cy="1295013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4919270"/>
            <a:ext cx="18285714" cy="5366444"/>
            <a:chOff x="0" y="4919270"/>
            <a:chExt cx="18285714" cy="53664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19270"/>
              <a:ext cx="18285714" cy="53664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0558" y="2528321"/>
            <a:ext cx="15478884" cy="7716183"/>
            <a:chOff x="1460558" y="2528321"/>
            <a:chExt cx="15478884" cy="77161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160174" y="-1329771"/>
              <a:ext cx="30957769" cy="154323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558" y="2528321"/>
              <a:ext cx="15478884" cy="77161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9181713"/>
            <a:ext cx="18285714" cy="1104001"/>
            <a:chOff x="0" y="9181713"/>
            <a:chExt cx="18285714" cy="110400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181713"/>
              <a:ext cx="18285714" cy="11040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37143" y="-431078"/>
            <a:ext cx="11582851" cy="3002506"/>
            <a:chOff x="3237143" y="-431078"/>
            <a:chExt cx="11582851" cy="30025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37143" y="-431078"/>
              <a:ext cx="11582851" cy="300250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5551418" y="1578776"/>
            <a:ext cx="29512861" cy="88466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711086" y="1312182"/>
            <a:ext cx="455496" cy="303659"/>
            <a:chOff x="4711086" y="1312182"/>
            <a:chExt cx="455496" cy="30365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11086" y="1312182"/>
              <a:ext cx="455496" cy="30365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9068" y="9377069"/>
            <a:ext cx="5593078" cy="87069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432715" y="348907"/>
            <a:ext cx="17719935" cy="174856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20643" y="1512349"/>
            <a:ext cx="9383897" cy="83860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515101" y="5397795"/>
            <a:ext cx="12115143" cy="9352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4919270"/>
            <a:ext cx="18285714" cy="5366444"/>
            <a:chOff x="0" y="4919270"/>
            <a:chExt cx="18285714" cy="53664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19270"/>
              <a:ext cx="18285714" cy="53664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0558" y="2937343"/>
            <a:ext cx="15478884" cy="7307160"/>
            <a:chOff x="1460558" y="2937343"/>
            <a:chExt cx="15478884" cy="73071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166466" y="-716237"/>
              <a:ext cx="30957769" cy="1461432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558" y="2937343"/>
              <a:ext cx="15478884" cy="73071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9181713"/>
            <a:ext cx="18285714" cy="1104001"/>
            <a:chOff x="0" y="9181713"/>
            <a:chExt cx="18285714" cy="110400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181713"/>
              <a:ext cx="18285714" cy="11040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37143" y="-9524"/>
            <a:ext cx="11582851" cy="3002506"/>
            <a:chOff x="3237143" y="-9524"/>
            <a:chExt cx="11582851" cy="30025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37143" y="-9524"/>
              <a:ext cx="11582851" cy="300250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5541393" y="2320936"/>
            <a:ext cx="29512861" cy="776383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539657" y="1187519"/>
            <a:ext cx="455496" cy="303659"/>
            <a:chOff x="4539657" y="1187519"/>
            <a:chExt cx="455496" cy="30365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39657" y="1187519"/>
              <a:ext cx="455496" cy="30365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9068" y="9377069"/>
            <a:ext cx="5593078" cy="87069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6823" y="59308"/>
            <a:ext cx="13886840" cy="170944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222833" y="1231321"/>
            <a:ext cx="9517630" cy="18909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4919270"/>
            <a:ext cx="18285714" cy="5366444"/>
            <a:chOff x="0" y="4919270"/>
            <a:chExt cx="18285714" cy="53664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19270"/>
              <a:ext cx="18285714" cy="53664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51067" y="1951434"/>
            <a:ext cx="15478884" cy="8198029"/>
            <a:chOff x="1251067" y="1951434"/>
            <a:chExt cx="15478884" cy="81980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362252" y="-2147581"/>
              <a:ext cx="30957769" cy="163960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1067" y="1951434"/>
              <a:ext cx="15478884" cy="81980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9181713"/>
            <a:ext cx="18285714" cy="1104001"/>
            <a:chOff x="0" y="9181713"/>
            <a:chExt cx="18285714" cy="110400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181713"/>
              <a:ext cx="18285714" cy="11040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92481" y="4523679"/>
            <a:ext cx="405119" cy="405115"/>
            <a:chOff x="9792481" y="4523679"/>
            <a:chExt cx="405119" cy="40511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92481" y="4523679"/>
              <a:ext cx="405119" cy="4051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36747" y="-807168"/>
            <a:ext cx="11582851" cy="2819414"/>
            <a:chOff x="3036747" y="-807168"/>
            <a:chExt cx="11582851" cy="28194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36747" y="-807168"/>
              <a:ext cx="11582851" cy="281941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89392" y="346668"/>
            <a:ext cx="9740419" cy="164671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16939" y="2256610"/>
            <a:ext cx="5547887" cy="101191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025552" y="2249470"/>
            <a:ext cx="535469" cy="609171"/>
            <a:chOff x="2025552" y="2249470"/>
            <a:chExt cx="535469" cy="6091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25552" y="2249470"/>
              <a:ext cx="535469" cy="6091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00675" y="5533396"/>
            <a:ext cx="535469" cy="609171"/>
            <a:chOff x="1900675" y="5533396"/>
            <a:chExt cx="535469" cy="60917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00675" y="5533396"/>
              <a:ext cx="535469" cy="6091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168410" y="4336279"/>
            <a:ext cx="2935922" cy="993794"/>
            <a:chOff x="2168410" y="4336279"/>
            <a:chExt cx="2935922" cy="99379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68410" y="4336279"/>
              <a:ext cx="2935922" cy="99379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149362" y="3122723"/>
            <a:ext cx="5948034" cy="993794"/>
            <a:chOff x="2149362" y="3122723"/>
            <a:chExt cx="5948034" cy="99379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49362" y="3122723"/>
              <a:ext cx="5948034" cy="99379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247541" y="4317231"/>
            <a:ext cx="2839830" cy="993794"/>
            <a:chOff x="5247541" y="4317231"/>
            <a:chExt cx="2839830" cy="99379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47541" y="4317231"/>
              <a:ext cx="2839830" cy="99379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71554" y="6291094"/>
            <a:ext cx="3929221" cy="2995000"/>
            <a:chOff x="1771554" y="6291094"/>
            <a:chExt cx="3929221" cy="299500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71554" y="6291094"/>
              <a:ext cx="3929221" cy="299500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733993" y="6615673"/>
            <a:ext cx="2593033" cy="875486"/>
            <a:chOff x="5733993" y="6615673"/>
            <a:chExt cx="2593033" cy="87548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300000">
              <a:off x="5733993" y="6615673"/>
              <a:ext cx="2593033" cy="87548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183870" y="7651427"/>
            <a:ext cx="3603208" cy="1216551"/>
            <a:chOff x="5183870" y="7651427"/>
            <a:chExt cx="3603208" cy="121655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300000">
              <a:off x="5183870" y="7651427"/>
              <a:ext cx="3603208" cy="1216551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369532" y="5563265"/>
            <a:ext cx="6292803" cy="1011917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106810" y="2964446"/>
            <a:ext cx="5434889" cy="1510213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-189557" y="4388516"/>
            <a:ext cx="6258857" cy="964286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808183" y="4378991"/>
            <a:ext cx="6304010" cy="964286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486798" y="6651824"/>
            <a:ext cx="6028165" cy="984517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136727" y="7741511"/>
            <a:ext cx="5481441" cy="135798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792481" y="3417062"/>
            <a:ext cx="405119" cy="405115"/>
            <a:chOff x="9792481" y="3417062"/>
            <a:chExt cx="405119" cy="40511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92481" y="3417062"/>
              <a:ext cx="405119" cy="405115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379267" y="4334505"/>
            <a:ext cx="3456403" cy="898965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9692415" y="4106993"/>
            <a:ext cx="6085726" cy="33476"/>
            <a:chOff x="9692415" y="4106993"/>
            <a:chExt cx="6085726" cy="33476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692415" y="4106993"/>
              <a:ext cx="6085726" cy="3347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644225" y="9086920"/>
            <a:ext cx="6085726" cy="33476"/>
            <a:chOff x="10644225" y="9086920"/>
            <a:chExt cx="6085726" cy="33476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644225" y="9086920"/>
              <a:ext cx="6085726" cy="3347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839937" y="5623047"/>
            <a:ext cx="6691554" cy="57143"/>
            <a:chOff x="5839937" y="5623047"/>
            <a:chExt cx="6691554" cy="57143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5400000">
              <a:off x="5839937" y="5623047"/>
              <a:ext cx="6691554" cy="5714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995041" y="2361755"/>
            <a:ext cx="535469" cy="609171"/>
            <a:chOff x="9995041" y="2361755"/>
            <a:chExt cx="535469" cy="609171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95041" y="2361755"/>
              <a:ext cx="535469" cy="60917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995041" y="5441277"/>
            <a:ext cx="535469" cy="609171"/>
            <a:chOff x="9995041" y="5441277"/>
            <a:chExt cx="535469" cy="609171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95041" y="5441277"/>
              <a:ext cx="535469" cy="60917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9792481" y="6206442"/>
            <a:ext cx="6171429" cy="2792101"/>
            <a:chOff x="9792481" y="6206442"/>
            <a:chExt cx="6171429" cy="2792101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792481" y="6206442"/>
              <a:ext cx="6171429" cy="2792101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382006" y="3281418"/>
            <a:ext cx="5004688" cy="898965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488478" y="2316954"/>
            <a:ext cx="1469716" cy="916497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0498702" y="5391640"/>
            <a:ext cx="2594173" cy="1021259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79068" y="9377069"/>
            <a:ext cx="5593078" cy="8706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181713"/>
            <a:ext cx="18285714" cy="1104001"/>
            <a:chOff x="0" y="9181713"/>
            <a:chExt cx="18285714" cy="11040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181713"/>
              <a:ext cx="18285714" cy="11040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92777" y="563887"/>
            <a:ext cx="7568416" cy="6651607"/>
            <a:chOff x="9492777" y="563887"/>
            <a:chExt cx="7568416" cy="66516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92777" y="563887"/>
              <a:ext cx="7568416" cy="665160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2064" y="2732250"/>
            <a:ext cx="6299048" cy="39890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8398" y="6134555"/>
            <a:ext cx="7303229" cy="99998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9068" y="9377069"/>
            <a:ext cx="5593078" cy="8706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Macintosh PowerPoint</Application>
  <PresentationFormat>Custom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김성연</cp:lastModifiedBy>
  <cp:revision>2</cp:revision>
  <dcterms:created xsi:type="dcterms:W3CDTF">2023-11-28T01:17:35Z</dcterms:created>
  <dcterms:modified xsi:type="dcterms:W3CDTF">2023-11-28T18:55:47Z</dcterms:modified>
</cp:coreProperties>
</file>