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a28741d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a28741d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31c06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31c06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a9e618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a9e618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a9e618d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a9e618d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VGG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39325"/>
            <a:ext cx="4852500" cy="5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transform = transforms.Compose([ </a:t>
            </a:r>
            <a:endParaRPr sz="8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transforms.Resize((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)),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input image size 224 x 224</a:t>
            </a:r>
            <a:endParaRPr sz="8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transforms.ToTensor(),</a:t>
            </a:r>
            <a:endParaRPr sz="8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transforms.Normalize([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[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endParaRPr sz="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# Instead of Preprocessing -&gt; Normalization</a:t>
            </a:r>
            <a:endParaRPr sz="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VGG16Model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8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8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                    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applying VGG16 model</a:t>
            </a:r>
            <a:endParaRPr sz="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8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6A52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super(VGG16Model,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ko" sz="800">
                <a:solidFill>
                  <a:srgbClr val="6A52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base_model = models.vgg16(pretrained=</a:t>
            </a:r>
            <a:r>
              <a:rPr lang="ko" sz="8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load pretrained VGG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.conv = base_model.features         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convolutional layer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.pool = nn.AdaptiveAvgPool2d((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feature map 7x7</a:t>
            </a:r>
            <a:endParaRPr sz="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.fc = nn.Sequential(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nn.Flatten(),                       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3D to 1D flattening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nn.Linear(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       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output channel 7x7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nn.ReLU(),                          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activation function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nn.Linear(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good or bad paper -&gt; binary classification</a:t>
            </a:r>
            <a:endParaRPr sz="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80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param </a:t>
            </a:r>
            <a:r>
              <a:rPr lang="ko" sz="8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.conv.parameters():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param.requires_grad = </a:t>
            </a:r>
            <a:r>
              <a:rPr lang="ko" sz="8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   </a:t>
            </a:r>
            <a:r>
              <a:rPr lang="ko" sz="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less dataset -&gt; reduce time</a:t>
            </a:r>
            <a:endParaRPr sz="80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8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800">
                <a:solidFill>
                  <a:srgbClr val="6A522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x =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.conv(x)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x =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.pool(x)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x = </a:t>
            </a:r>
            <a:r>
              <a:rPr lang="ko" sz="8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.fc(x)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80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50" y="2646213"/>
            <a:ext cx="4428349" cy="233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4781725" y="-15725"/>
            <a:ext cx="15600" cy="52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4797325" y="2531575"/>
            <a:ext cx="4372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4830775" y="369675"/>
            <a:ext cx="43059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Input: 224 x 224 x 3(RGB)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Preprocessing: Subtracting mean RGB value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Activation Function: ReLU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Convolutional Layer: 3 x 3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Pooling: Max Pooling 2 x 2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Stride: 2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Dropout: 50%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Parameter requires gradient = False // to reduce time &amp; overfitting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Output </a:t>
            </a:r>
            <a:r>
              <a:rPr b="1" lang="ko" sz="1000">
                <a:solidFill>
                  <a:schemeClr val="dk2"/>
                </a:solidFill>
              </a:rPr>
              <a:t>kernel</a:t>
            </a:r>
            <a:r>
              <a:rPr b="1" lang="ko" sz="1000">
                <a:solidFill>
                  <a:schemeClr val="dk2"/>
                </a:solidFill>
              </a:rPr>
              <a:t> size: 7 x 7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53050" y="-98375"/>
            <a:ext cx="8520600" cy="8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880"/>
              <a:t>Deep Paper Gestalt: Key Concept and Pipeline</a:t>
            </a:r>
            <a:r>
              <a:rPr b="1" lang="ko" sz="2880"/>
              <a:t> </a:t>
            </a:r>
            <a:endParaRPr b="1" sz="288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450"/>
            <a:ext cx="4122850" cy="416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751" y="936263"/>
            <a:ext cx="953725" cy="11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2476" y="936287"/>
            <a:ext cx="1591175" cy="1025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5765575" y="1310850"/>
            <a:ext cx="13788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873000" y="1265550"/>
            <a:ext cx="1218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1E1E1E"/>
                </a:solidFill>
              </a:rPr>
              <a:t>preprocessing</a:t>
            </a:r>
            <a:endParaRPr b="1" sz="1100">
              <a:solidFill>
                <a:srgbClr val="1E1E1E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268625" y="756325"/>
            <a:ext cx="12300" cy="41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7565563" y="1846500"/>
            <a:ext cx="107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8 Page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819" y="2791169"/>
            <a:ext cx="4363581" cy="11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6517523" y="2261075"/>
            <a:ext cx="660300" cy="50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907025" y="3862825"/>
            <a:ext cx="185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CNN(ResNet-18) Model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5931925" y="4247350"/>
            <a:ext cx="8592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6791125" y="4244200"/>
            <a:ext cx="7998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4520325" y="4488100"/>
            <a:ext cx="1352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Accepted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660325" y="4488100"/>
            <a:ext cx="1352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Reject</a:t>
            </a:r>
            <a:r>
              <a:rPr b="1" lang="ko" sz="1800">
                <a:solidFill>
                  <a:schemeClr val="dk1"/>
                </a:solidFill>
              </a:rPr>
              <a:t>ed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344525" y="-43375"/>
            <a:ext cx="8520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Resnet-18 Architecture 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4" y="771428"/>
            <a:ext cx="7068175" cy="19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