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0192663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  <a:srgbClr val="00589A"/>
    <a:srgbClr val="FFF9E5"/>
    <a:srgbClr val="4883A8"/>
    <a:srgbClr val="933D7A"/>
    <a:srgbClr val="FF7B57"/>
    <a:srgbClr val="00FFCC"/>
    <a:srgbClr val="96C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12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083" y="1885414"/>
            <a:ext cx="22644497" cy="4010837"/>
          </a:xfrm>
        </p:spPr>
        <p:txBody>
          <a:bodyPr anchor="b"/>
          <a:lstStyle>
            <a:lvl1pPr algn="ctr"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083" y="6050924"/>
            <a:ext cx="22644497" cy="2781450"/>
          </a:xfrm>
        </p:spPr>
        <p:txBody>
          <a:bodyPr/>
          <a:lstStyle>
            <a:lvl1pPr marL="0" indent="0" algn="ctr">
              <a:buNone/>
              <a:defRPr sz="4032"/>
            </a:lvl1pPr>
            <a:lvl2pPr marL="768050" indent="0" algn="ctr">
              <a:buNone/>
              <a:defRPr sz="3360"/>
            </a:lvl2pPr>
            <a:lvl3pPr marL="1536101" indent="0" algn="ctr">
              <a:buNone/>
              <a:defRPr sz="3024"/>
            </a:lvl3pPr>
            <a:lvl4pPr marL="2304151" indent="0" algn="ctr">
              <a:buNone/>
              <a:defRPr sz="2688"/>
            </a:lvl4pPr>
            <a:lvl5pPr marL="3072201" indent="0" algn="ctr">
              <a:buNone/>
              <a:defRPr sz="2688"/>
            </a:lvl5pPr>
            <a:lvl6pPr marL="3840251" indent="0" algn="ctr">
              <a:buNone/>
              <a:defRPr sz="2688"/>
            </a:lvl6pPr>
            <a:lvl7pPr marL="4608302" indent="0" algn="ctr">
              <a:buNone/>
              <a:defRPr sz="2688"/>
            </a:lvl7pPr>
            <a:lvl8pPr marL="5376352" indent="0" algn="ctr">
              <a:buNone/>
              <a:defRPr sz="2688"/>
            </a:lvl8pPr>
            <a:lvl9pPr marL="6144402" indent="0" algn="ctr">
              <a:buNone/>
              <a:defRPr sz="26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8A3D-B2AB-4B07-A0CE-BE7BC11E8424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E7B0-A6AE-4D11-BF58-28F82961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50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8A3D-B2AB-4B07-A0CE-BE7BC11E8424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E7B0-A6AE-4D11-BF58-28F82961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14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06624" y="613359"/>
            <a:ext cx="6510293" cy="97630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5745" y="613359"/>
            <a:ext cx="19153471" cy="97630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8A3D-B2AB-4B07-A0CE-BE7BC11E8424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E7B0-A6AE-4D11-BF58-28F82961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19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8A3D-B2AB-4B07-A0CE-BE7BC11E8424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E7B0-A6AE-4D11-BF58-28F82961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60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020" y="2872123"/>
            <a:ext cx="26041172" cy="4792202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0020" y="7709662"/>
            <a:ext cx="26041172" cy="2520106"/>
          </a:xfrm>
        </p:spPr>
        <p:txBody>
          <a:bodyPr/>
          <a:lstStyle>
            <a:lvl1pPr marL="0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1pPr>
            <a:lvl2pPr marL="76805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2pPr>
            <a:lvl3pPr marL="1536101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3pPr>
            <a:lvl4pPr marL="23041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4pPr>
            <a:lvl5pPr marL="307220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5pPr>
            <a:lvl6pPr marL="38402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6pPr>
            <a:lvl7pPr marL="46083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7pPr>
            <a:lvl8pPr marL="537635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8pPr>
            <a:lvl9pPr marL="61444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8A3D-B2AB-4B07-A0CE-BE7BC11E8424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E7B0-A6AE-4D11-BF58-28F82961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2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5745" y="3066796"/>
            <a:ext cx="12831882" cy="73096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036" y="3066796"/>
            <a:ext cx="12831882" cy="73096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8A3D-B2AB-4B07-A0CE-BE7BC11E8424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E7B0-A6AE-4D11-BF58-28F82961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3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78" y="613360"/>
            <a:ext cx="26041172" cy="2226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680" y="2824120"/>
            <a:ext cx="12772910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9680" y="4208178"/>
            <a:ext cx="12772910" cy="61895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85036" y="2824120"/>
            <a:ext cx="12835814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85036" y="4208178"/>
            <a:ext cx="12835814" cy="61895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8A3D-B2AB-4B07-A0CE-BE7BC11E8424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E7B0-A6AE-4D11-BF58-28F82961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00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8A3D-B2AB-4B07-A0CE-BE7BC11E8424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E7B0-A6AE-4D11-BF58-28F82961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3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8A3D-B2AB-4B07-A0CE-BE7BC11E8424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E7B0-A6AE-4D11-BF58-28F82961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5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79" y="768032"/>
            <a:ext cx="9737919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814" y="1658738"/>
            <a:ext cx="15285036" cy="8187013"/>
          </a:xfrm>
        </p:spPr>
        <p:txBody>
          <a:bodyPr/>
          <a:lstStyle>
            <a:lvl1pPr>
              <a:defRPr sz="5376"/>
            </a:lvl1pPr>
            <a:lvl2pPr>
              <a:defRPr sz="4704"/>
            </a:lvl2pPr>
            <a:lvl3pPr>
              <a:defRPr sz="4032"/>
            </a:lvl3pPr>
            <a:lvl4pPr>
              <a:defRPr sz="3360"/>
            </a:lvl4pPr>
            <a:lvl5pPr>
              <a:defRPr sz="3360"/>
            </a:lvl5pPr>
            <a:lvl6pPr>
              <a:defRPr sz="3360"/>
            </a:lvl6pPr>
            <a:lvl7pPr>
              <a:defRPr sz="3360"/>
            </a:lvl7pPr>
            <a:lvl8pPr>
              <a:defRPr sz="3360"/>
            </a:lvl8pPr>
            <a:lvl9pPr>
              <a:defRPr sz="3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9679" y="3456146"/>
            <a:ext cx="9737919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8A3D-B2AB-4B07-A0CE-BE7BC11E8424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E7B0-A6AE-4D11-BF58-28F82961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12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79" y="768032"/>
            <a:ext cx="9737919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35814" y="1658738"/>
            <a:ext cx="15285036" cy="8187013"/>
          </a:xfrm>
        </p:spPr>
        <p:txBody>
          <a:bodyPr anchor="t"/>
          <a:lstStyle>
            <a:lvl1pPr marL="0" indent="0">
              <a:buNone/>
              <a:defRPr sz="5376"/>
            </a:lvl1pPr>
            <a:lvl2pPr marL="768050" indent="0">
              <a:buNone/>
              <a:defRPr sz="4704"/>
            </a:lvl2pPr>
            <a:lvl3pPr marL="1536101" indent="0">
              <a:buNone/>
              <a:defRPr sz="4032"/>
            </a:lvl3pPr>
            <a:lvl4pPr marL="2304151" indent="0">
              <a:buNone/>
              <a:defRPr sz="3360"/>
            </a:lvl4pPr>
            <a:lvl5pPr marL="3072201" indent="0">
              <a:buNone/>
              <a:defRPr sz="3360"/>
            </a:lvl5pPr>
            <a:lvl6pPr marL="3840251" indent="0">
              <a:buNone/>
              <a:defRPr sz="3360"/>
            </a:lvl6pPr>
            <a:lvl7pPr marL="4608302" indent="0">
              <a:buNone/>
              <a:defRPr sz="3360"/>
            </a:lvl7pPr>
            <a:lvl8pPr marL="5376352" indent="0">
              <a:buNone/>
              <a:defRPr sz="3360"/>
            </a:lvl8pPr>
            <a:lvl9pPr marL="6144402" indent="0">
              <a:buNone/>
              <a:defRPr sz="3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9679" y="3456146"/>
            <a:ext cx="9737919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8A3D-B2AB-4B07-A0CE-BE7BC11E8424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E7B0-A6AE-4D11-BF58-28F82961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12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5746" y="613360"/>
            <a:ext cx="26041172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5746" y="3066796"/>
            <a:ext cx="26041172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5746" y="10677787"/>
            <a:ext cx="679334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8A3D-B2AB-4B07-A0CE-BE7BC11E8424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01320" y="10677787"/>
            <a:ext cx="1019002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23568" y="10677787"/>
            <a:ext cx="679334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E7B0-A6AE-4D11-BF58-28F8296126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20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36101" rtl="0" eaLnBrk="1" latinLnBrk="0" hangingPunct="1">
        <a:lnSpc>
          <a:spcPct val="90000"/>
        </a:lnSpc>
        <a:spcBef>
          <a:spcPct val="0"/>
        </a:spcBef>
        <a:buNone/>
        <a:defRPr sz="7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25" indent="-384025" algn="l" defTabSz="1536101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4704" kern="1200">
          <a:solidFill>
            <a:schemeClr val="tx1"/>
          </a:solidFill>
          <a:latin typeface="+mn-lt"/>
          <a:ea typeface="+mn-ea"/>
          <a:cs typeface="+mn-cs"/>
        </a:defRPr>
      </a:lvl1pPr>
      <a:lvl2pPr marL="1152075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19201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68817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4562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42242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9923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7603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5284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6805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5361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3041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0722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38402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6083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37635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1444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: Shape 551">
            <a:extLst>
              <a:ext uri="{FF2B5EF4-FFF2-40B4-BE49-F238E27FC236}">
                <a16:creationId xmlns:a16="http://schemas.microsoft.com/office/drawing/2014/main" xmlns="" id="{6D188C17-CE41-4D6F-98F1-53E191BD7B58}"/>
              </a:ext>
            </a:extLst>
          </p:cNvPr>
          <p:cNvSpPr/>
          <p:nvPr/>
        </p:nvSpPr>
        <p:spPr>
          <a:xfrm>
            <a:off x="14362872" y="5889104"/>
            <a:ext cx="11982450" cy="4495800"/>
          </a:xfrm>
          <a:custGeom>
            <a:avLst/>
            <a:gdLst>
              <a:gd name="connsiteX0" fmla="*/ 0 w 13239750"/>
              <a:gd name="connsiteY0" fmla="*/ 1809750 h 4495800"/>
              <a:gd name="connsiteX1" fmla="*/ 0 w 13239750"/>
              <a:gd name="connsiteY1" fmla="*/ 2857500 h 4495800"/>
              <a:gd name="connsiteX2" fmla="*/ 9239250 w 13239750"/>
              <a:gd name="connsiteY2" fmla="*/ 4495800 h 4495800"/>
              <a:gd name="connsiteX3" fmla="*/ 12382500 w 13239750"/>
              <a:gd name="connsiteY3" fmla="*/ 4495800 h 4495800"/>
              <a:gd name="connsiteX4" fmla="*/ 13239750 w 13239750"/>
              <a:gd name="connsiteY4" fmla="*/ 3505200 h 4495800"/>
              <a:gd name="connsiteX5" fmla="*/ 13239750 w 13239750"/>
              <a:gd name="connsiteY5" fmla="*/ 0 h 4495800"/>
              <a:gd name="connsiteX6" fmla="*/ 9734550 w 13239750"/>
              <a:gd name="connsiteY6" fmla="*/ 0 h 4495800"/>
              <a:gd name="connsiteX7" fmla="*/ 0 w 13239750"/>
              <a:gd name="connsiteY7" fmla="*/ 1809750 h 4495800"/>
              <a:gd name="connsiteX0" fmla="*/ 1397000 w 13239750"/>
              <a:gd name="connsiteY0" fmla="*/ 1758950 h 4495800"/>
              <a:gd name="connsiteX1" fmla="*/ 0 w 13239750"/>
              <a:gd name="connsiteY1" fmla="*/ 2857500 h 4495800"/>
              <a:gd name="connsiteX2" fmla="*/ 9239250 w 13239750"/>
              <a:gd name="connsiteY2" fmla="*/ 4495800 h 4495800"/>
              <a:gd name="connsiteX3" fmla="*/ 12382500 w 13239750"/>
              <a:gd name="connsiteY3" fmla="*/ 4495800 h 4495800"/>
              <a:gd name="connsiteX4" fmla="*/ 13239750 w 13239750"/>
              <a:gd name="connsiteY4" fmla="*/ 3505200 h 4495800"/>
              <a:gd name="connsiteX5" fmla="*/ 13239750 w 13239750"/>
              <a:gd name="connsiteY5" fmla="*/ 0 h 4495800"/>
              <a:gd name="connsiteX6" fmla="*/ 9734550 w 13239750"/>
              <a:gd name="connsiteY6" fmla="*/ 0 h 4495800"/>
              <a:gd name="connsiteX7" fmla="*/ 1397000 w 13239750"/>
              <a:gd name="connsiteY7" fmla="*/ 1758950 h 4495800"/>
              <a:gd name="connsiteX0" fmla="*/ 25400 w 11868150"/>
              <a:gd name="connsiteY0" fmla="*/ 1758950 h 4495800"/>
              <a:gd name="connsiteX1" fmla="*/ 0 w 11868150"/>
              <a:gd name="connsiteY1" fmla="*/ 3086100 h 4495800"/>
              <a:gd name="connsiteX2" fmla="*/ 7867650 w 11868150"/>
              <a:gd name="connsiteY2" fmla="*/ 4495800 h 4495800"/>
              <a:gd name="connsiteX3" fmla="*/ 11010900 w 11868150"/>
              <a:gd name="connsiteY3" fmla="*/ 4495800 h 4495800"/>
              <a:gd name="connsiteX4" fmla="*/ 11868150 w 11868150"/>
              <a:gd name="connsiteY4" fmla="*/ 3505200 h 4495800"/>
              <a:gd name="connsiteX5" fmla="*/ 11868150 w 11868150"/>
              <a:gd name="connsiteY5" fmla="*/ 0 h 4495800"/>
              <a:gd name="connsiteX6" fmla="*/ 8362950 w 11868150"/>
              <a:gd name="connsiteY6" fmla="*/ 0 h 4495800"/>
              <a:gd name="connsiteX7" fmla="*/ 25400 w 11868150"/>
              <a:gd name="connsiteY7" fmla="*/ 1758950 h 4495800"/>
              <a:gd name="connsiteX0" fmla="*/ 0 w 11957050"/>
              <a:gd name="connsiteY0" fmla="*/ 1758950 h 4495800"/>
              <a:gd name="connsiteX1" fmla="*/ 88900 w 11957050"/>
              <a:gd name="connsiteY1" fmla="*/ 3086100 h 4495800"/>
              <a:gd name="connsiteX2" fmla="*/ 7956550 w 11957050"/>
              <a:gd name="connsiteY2" fmla="*/ 4495800 h 4495800"/>
              <a:gd name="connsiteX3" fmla="*/ 11099800 w 11957050"/>
              <a:gd name="connsiteY3" fmla="*/ 4495800 h 4495800"/>
              <a:gd name="connsiteX4" fmla="*/ 11957050 w 11957050"/>
              <a:gd name="connsiteY4" fmla="*/ 3505200 h 4495800"/>
              <a:gd name="connsiteX5" fmla="*/ 11957050 w 11957050"/>
              <a:gd name="connsiteY5" fmla="*/ 0 h 4495800"/>
              <a:gd name="connsiteX6" fmla="*/ 8451850 w 11957050"/>
              <a:gd name="connsiteY6" fmla="*/ 0 h 4495800"/>
              <a:gd name="connsiteX7" fmla="*/ 0 w 11957050"/>
              <a:gd name="connsiteY7" fmla="*/ 1758950 h 4495800"/>
              <a:gd name="connsiteX0" fmla="*/ 12700 w 11969750"/>
              <a:gd name="connsiteY0" fmla="*/ 1758950 h 4495800"/>
              <a:gd name="connsiteX1" fmla="*/ 0 w 11969750"/>
              <a:gd name="connsiteY1" fmla="*/ 3086100 h 4495800"/>
              <a:gd name="connsiteX2" fmla="*/ 7969250 w 11969750"/>
              <a:gd name="connsiteY2" fmla="*/ 4495800 h 4495800"/>
              <a:gd name="connsiteX3" fmla="*/ 11112500 w 11969750"/>
              <a:gd name="connsiteY3" fmla="*/ 4495800 h 4495800"/>
              <a:gd name="connsiteX4" fmla="*/ 11969750 w 11969750"/>
              <a:gd name="connsiteY4" fmla="*/ 3505200 h 4495800"/>
              <a:gd name="connsiteX5" fmla="*/ 11969750 w 11969750"/>
              <a:gd name="connsiteY5" fmla="*/ 0 h 4495800"/>
              <a:gd name="connsiteX6" fmla="*/ 8464550 w 11969750"/>
              <a:gd name="connsiteY6" fmla="*/ 0 h 4495800"/>
              <a:gd name="connsiteX7" fmla="*/ 12700 w 11969750"/>
              <a:gd name="connsiteY7" fmla="*/ 1758950 h 4495800"/>
              <a:gd name="connsiteX0" fmla="*/ 0 w 11982450"/>
              <a:gd name="connsiteY0" fmla="*/ 2076450 h 4495800"/>
              <a:gd name="connsiteX1" fmla="*/ 12700 w 11982450"/>
              <a:gd name="connsiteY1" fmla="*/ 3086100 h 4495800"/>
              <a:gd name="connsiteX2" fmla="*/ 7981950 w 11982450"/>
              <a:gd name="connsiteY2" fmla="*/ 4495800 h 4495800"/>
              <a:gd name="connsiteX3" fmla="*/ 11125200 w 11982450"/>
              <a:gd name="connsiteY3" fmla="*/ 4495800 h 4495800"/>
              <a:gd name="connsiteX4" fmla="*/ 11982450 w 11982450"/>
              <a:gd name="connsiteY4" fmla="*/ 3505200 h 4495800"/>
              <a:gd name="connsiteX5" fmla="*/ 11982450 w 11982450"/>
              <a:gd name="connsiteY5" fmla="*/ 0 h 4495800"/>
              <a:gd name="connsiteX6" fmla="*/ 8477250 w 11982450"/>
              <a:gd name="connsiteY6" fmla="*/ 0 h 4495800"/>
              <a:gd name="connsiteX7" fmla="*/ 0 w 11982450"/>
              <a:gd name="connsiteY7" fmla="*/ 2076450 h 4495800"/>
              <a:gd name="connsiteX0" fmla="*/ 0 w 11982450"/>
              <a:gd name="connsiteY0" fmla="*/ 2076450 h 4495800"/>
              <a:gd name="connsiteX1" fmla="*/ 0 w 11982450"/>
              <a:gd name="connsiteY1" fmla="*/ 2908300 h 4495800"/>
              <a:gd name="connsiteX2" fmla="*/ 7981950 w 11982450"/>
              <a:gd name="connsiteY2" fmla="*/ 4495800 h 4495800"/>
              <a:gd name="connsiteX3" fmla="*/ 11125200 w 11982450"/>
              <a:gd name="connsiteY3" fmla="*/ 4495800 h 4495800"/>
              <a:gd name="connsiteX4" fmla="*/ 11982450 w 11982450"/>
              <a:gd name="connsiteY4" fmla="*/ 3505200 h 4495800"/>
              <a:gd name="connsiteX5" fmla="*/ 11982450 w 11982450"/>
              <a:gd name="connsiteY5" fmla="*/ 0 h 4495800"/>
              <a:gd name="connsiteX6" fmla="*/ 8477250 w 11982450"/>
              <a:gd name="connsiteY6" fmla="*/ 0 h 4495800"/>
              <a:gd name="connsiteX7" fmla="*/ 0 w 11982450"/>
              <a:gd name="connsiteY7" fmla="*/ 207645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82450" h="4495800">
                <a:moveTo>
                  <a:pt x="0" y="2076450"/>
                </a:moveTo>
                <a:lnTo>
                  <a:pt x="0" y="2908300"/>
                </a:lnTo>
                <a:lnTo>
                  <a:pt x="7981950" y="4495800"/>
                </a:lnTo>
                <a:lnTo>
                  <a:pt x="11125200" y="4495800"/>
                </a:lnTo>
                <a:lnTo>
                  <a:pt x="11982450" y="3505200"/>
                </a:lnTo>
                <a:lnTo>
                  <a:pt x="11982450" y="0"/>
                </a:lnTo>
                <a:lnTo>
                  <a:pt x="8477250" y="0"/>
                </a:lnTo>
                <a:lnTo>
                  <a:pt x="0" y="207645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Freeform: Shape 551">
            <a:extLst>
              <a:ext uri="{FF2B5EF4-FFF2-40B4-BE49-F238E27FC236}">
                <a16:creationId xmlns:a16="http://schemas.microsoft.com/office/drawing/2014/main" xmlns="" id="{6D188C17-CE41-4D6F-98F1-53E191BD7B58}"/>
              </a:ext>
            </a:extLst>
          </p:cNvPr>
          <p:cNvSpPr/>
          <p:nvPr/>
        </p:nvSpPr>
        <p:spPr>
          <a:xfrm>
            <a:off x="14210472" y="991381"/>
            <a:ext cx="11982450" cy="4495800"/>
          </a:xfrm>
          <a:custGeom>
            <a:avLst/>
            <a:gdLst>
              <a:gd name="connsiteX0" fmla="*/ 0 w 13239750"/>
              <a:gd name="connsiteY0" fmla="*/ 1809750 h 4495800"/>
              <a:gd name="connsiteX1" fmla="*/ 0 w 13239750"/>
              <a:gd name="connsiteY1" fmla="*/ 2857500 h 4495800"/>
              <a:gd name="connsiteX2" fmla="*/ 9239250 w 13239750"/>
              <a:gd name="connsiteY2" fmla="*/ 4495800 h 4495800"/>
              <a:gd name="connsiteX3" fmla="*/ 12382500 w 13239750"/>
              <a:gd name="connsiteY3" fmla="*/ 4495800 h 4495800"/>
              <a:gd name="connsiteX4" fmla="*/ 13239750 w 13239750"/>
              <a:gd name="connsiteY4" fmla="*/ 3505200 h 4495800"/>
              <a:gd name="connsiteX5" fmla="*/ 13239750 w 13239750"/>
              <a:gd name="connsiteY5" fmla="*/ 0 h 4495800"/>
              <a:gd name="connsiteX6" fmla="*/ 9734550 w 13239750"/>
              <a:gd name="connsiteY6" fmla="*/ 0 h 4495800"/>
              <a:gd name="connsiteX7" fmla="*/ 0 w 13239750"/>
              <a:gd name="connsiteY7" fmla="*/ 1809750 h 4495800"/>
              <a:gd name="connsiteX0" fmla="*/ 1397000 w 13239750"/>
              <a:gd name="connsiteY0" fmla="*/ 1758950 h 4495800"/>
              <a:gd name="connsiteX1" fmla="*/ 0 w 13239750"/>
              <a:gd name="connsiteY1" fmla="*/ 2857500 h 4495800"/>
              <a:gd name="connsiteX2" fmla="*/ 9239250 w 13239750"/>
              <a:gd name="connsiteY2" fmla="*/ 4495800 h 4495800"/>
              <a:gd name="connsiteX3" fmla="*/ 12382500 w 13239750"/>
              <a:gd name="connsiteY3" fmla="*/ 4495800 h 4495800"/>
              <a:gd name="connsiteX4" fmla="*/ 13239750 w 13239750"/>
              <a:gd name="connsiteY4" fmla="*/ 3505200 h 4495800"/>
              <a:gd name="connsiteX5" fmla="*/ 13239750 w 13239750"/>
              <a:gd name="connsiteY5" fmla="*/ 0 h 4495800"/>
              <a:gd name="connsiteX6" fmla="*/ 9734550 w 13239750"/>
              <a:gd name="connsiteY6" fmla="*/ 0 h 4495800"/>
              <a:gd name="connsiteX7" fmla="*/ 1397000 w 13239750"/>
              <a:gd name="connsiteY7" fmla="*/ 1758950 h 4495800"/>
              <a:gd name="connsiteX0" fmla="*/ 25400 w 11868150"/>
              <a:gd name="connsiteY0" fmla="*/ 1758950 h 4495800"/>
              <a:gd name="connsiteX1" fmla="*/ 0 w 11868150"/>
              <a:gd name="connsiteY1" fmla="*/ 3086100 h 4495800"/>
              <a:gd name="connsiteX2" fmla="*/ 7867650 w 11868150"/>
              <a:gd name="connsiteY2" fmla="*/ 4495800 h 4495800"/>
              <a:gd name="connsiteX3" fmla="*/ 11010900 w 11868150"/>
              <a:gd name="connsiteY3" fmla="*/ 4495800 h 4495800"/>
              <a:gd name="connsiteX4" fmla="*/ 11868150 w 11868150"/>
              <a:gd name="connsiteY4" fmla="*/ 3505200 h 4495800"/>
              <a:gd name="connsiteX5" fmla="*/ 11868150 w 11868150"/>
              <a:gd name="connsiteY5" fmla="*/ 0 h 4495800"/>
              <a:gd name="connsiteX6" fmla="*/ 8362950 w 11868150"/>
              <a:gd name="connsiteY6" fmla="*/ 0 h 4495800"/>
              <a:gd name="connsiteX7" fmla="*/ 25400 w 11868150"/>
              <a:gd name="connsiteY7" fmla="*/ 1758950 h 4495800"/>
              <a:gd name="connsiteX0" fmla="*/ 0 w 11957050"/>
              <a:gd name="connsiteY0" fmla="*/ 1758950 h 4495800"/>
              <a:gd name="connsiteX1" fmla="*/ 88900 w 11957050"/>
              <a:gd name="connsiteY1" fmla="*/ 3086100 h 4495800"/>
              <a:gd name="connsiteX2" fmla="*/ 7956550 w 11957050"/>
              <a:gd name="connsiteY2" fmla="*/ 4495800 h 4495800"/>
              <a:gd name="connsiteX3" fmla="*/ 11099800 w 11957050"/>
              <a:gd name="connsiteY3" fmla="*/ 4495800 h 4495800"/>
              <a:gd name="connsiteX4" fmla="*/ 11957050 w 11957050"/>
              <a:gd name="connsiteY4" fmla="*/ 3505200 h 4495800"/>
              <a:gd name="connsiteX5" fmla="*/ 11957050 w 11957050"/>
              <a:gd name="connsiteY5" fmla="*/ 0 h 4495800"/>
              <a:gd name="connsiteX6" fmla="*/ 8451850 w 11957050"/>
              <a:gd name="connsiteY6" fmla="*/ 0 h 4495800"/>
              <a:gd name="connsiteX7" fmla="*/ 0 w 11957050"/>
              <a:gd name="connsiteY7" fmla="*/ 1758950 h 4495800"/>
              <a:gd name="connsiteX0" fmla="*/ 12700 w 11969750"/>
              <a:gd name="connsiteY0" fmla="*/ 1758950 h 4495800"/>
              <a:gd name="connsiteX1" fmla="*/ 0 w 11969750"/>
              <a:gd name="connsiteY1" fmla="*/ 3086100 h 4495800"/>
              <a:gd name="connsiteX2" fmla="*/ 7969250 w 11969750"/>
              <a:gd name="connsiteY2" fmla="*/ 4495800 h 4495800"/>
              <a:gd name="connsiteX3" fmla="*/ 11112500 w 11969750"/>
              <a:gd name="connsiteY3" fmla="*/ 4495800 h 4495800"/>
              <a:gd name="connsiteX4" fmla="*/ 11969750 w 11969750"/>
              <a:gd name="connsiteY4" fmla="*/ 3505200 h 4495800"/>
              <a:gd name="connsiteX5" fmla="*/ 11969750 w 11969750"/>
              <a:gd name="connsiteY5" fmla="*/ 0 h 4495800"/>
              <a:gd name="connsiteX6" fmla="*/ 8464550 w 11969750"/>
              <a:gd name="connsiteY6" fmla="*/ 0 h 4495800"/>
              <a:gd name="connsiteX7" fmla="*/ 12700 w 11969750"/>
              <a:gd name="connsiteY7" fmla="*/ 1758950 h 4495800"/>
              <a:gd name="connsiteX0" fmla="*/ 0 w 11982450"/>
              <a:gd name="connsiteY0" fmla="*/ 2076450 h 4495800"/>
              <a:gd name="connsiteX1" fmla="*/ 12700 w 11982450"/>
              <a:gd name="connsiteY1" fmla="*/ 3086100 h 4495800"/>
              <a:gd name="connsiteX2" fmla="*/ 7981950 w 11982450"/>
              <a:gd name="connsiteY2" fmla="*/ 4495800 h 4495800"/>
              <a:gd name="connsiteX3" fmla="*/ 11125200 w 11982450"/>
              <a:gd name="connsiteY3" fmla="*/ 4495800 h 4495800"/>
              <a:gd name="connsiteX4" fmla="*/ 11982450 w 11982450"/>
              <a:gd name="connsiteY4" fmla="*/ 3505200 h 4495800"/>
              <a:gd name="connsiteX5" fmla="*/ 11982450 w 11982450"/>
              <a:gd name="connsiteY5" fmla="*/ 0 h 4495800"/>
              <a:gd name="connsiteX6" fmla="*/ 8477250 w 11982450"/>
              <a:gd name="connsiteY6" fmla="*/ 0 h 4495800"/>
              <a:gd name="connsiteX7" fmla="*/ 0 w 11982450"/>
              <a:gd name="connsiteY7" fmla="*/ 2076450 h 4495800"/>
              <a:gd name="connsiteX0" fmla="*/ 0 w 11982450"/>
              <a:gd name="connsiteY0" fmla="*/ 2076450 h 4495800"/>
              <a:gd name="connsiteX1" fmla="*/ 0 w 11982450"/>
              <a:gd name="connsiteY1" fmla="*/ 2908300 h 4495800"/>
              <a:gd name="connsiteX2" fmla="*/ 7981950 w 11982450"/>
              <a:gd name="connsiteY2" fmla="*/ 4495800 h 4495800"/>
              <a:gd name="connsiteX3" fmla="*/ 11125200 w 11982450"/>
              <a:gd name="connsiteY3" fmla="*/ 4495800 h 4495800"/>
              <a:gd name="connsiteX4" fmla="*/ 11982450 w 11982450"/>
              <a:gd name="connsiteY4" fmla="*/ 3505200 h 4495800"/>
              <a:gd name="connsiteX5" fmla="*/ 11982450 w 11982450"/>
              <a:gd name="connsiteY5" fmla="*/ 0 h 4495800"/>
              <a:gd name="connsiteX6" fmla="*/ 8477250 w 11982450"/>
              <a:gd name="connsiteY6" fmla="*/ 0 h 4495800"/>
              <a:gd name="connsiteX7" fmla="*/ 0 w 11982450"/>
              <a:gd name="connsiteY7" fmla="*/ 207645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82450" h="4495800">
                <a:moveTo>
                  <a:pt x="0" y="2076450"/>
                </a:moveTo>
                <a:lnTo>
                  <a:pt x="0" y="2908300"/>
                </a:lnTo>
                <a:lnTo>
                  <a:pt x="7981950" y="4495800"/>
                </a:lnTo>
                <a:lnTo>
                  <a:pt x="11125200" y="4495800"/>
                </a:lnTo>
                <a:lnTo>
                  <a:pt x="11982450" y="3505200"/>
                </a:lnTo>
                <a:lnTo>
                  <a:pt x="11982450" y="0"/>
                </a:lnTo>
                <a:lnTo>
                  <a:pt x="8477250" y="0"/>
                </a:lnTo>
                <a:lnTo>
                  <a:pt x="0" y="207645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34AC3D7-E474-4B6B-A2C2-6D4BB538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774" y="1235050"/>
            <a:ext cx="2386951" cy="23869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D6C2B47-2818-4F86-B7AE-6057378F5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1385" y="1765560"/>
            <a:ext cx="2386951" cy="2386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F951778-EB88-484F-9919-8D8F9C8DA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6868" y="2033588"/>
            <a:ext cx="2386951" cy="23869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3D9E9F6-2DA8-4261-B489-AF0D32D970D1}"/>
              </a:ext>
            </a:extLst>
          </p:cNvPr>
          <p:cNvSpPr txBox="1"/>
          <p:nvPr/>
        </p:nvSpPr>
        <p:spPr>
          <a:xfrm rot="2081937">
            <a:off x="3269670" y="1155571"/>
            <a:ext cx="1093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xmlns="" id="{72365754-2500-4C14-B362-4480C457ACCE}"/>
              </a:ext>
            </a:extLst>
          </p:cNvPr>
          <p:cNvSpPr/>
          <p:nvPr/>
        </p:nvSpPr>
        <p:spPr>
          <a:xfrm>
            <a:off x="5047490" y="888286"/>
            <a:ext cx="8572216" cy="4507642"/>
          </a:xfrm>
          <a:custGeom>
            <a:avLst/>
            <a:gdLst>
              <a:gd name="connsiteX0" fmla="*/ 1242646 w 7831015"/>
              <a:gd name="connsiteY0" fmla="*/ 0 h 4759569"/>
              <a:gd name="connsiteX1" fmla="*/ 0 w 7831015"/>
              <a:gd name="connsiteY1" fmla="*/ 1242646 h 4759569"/>
              <a:gd name="connsiteX2" fmla="*/ 0 w 7831015"/>
              <a:gd name="connsiteY2" fmla="*/ 4759569 h 4759569"/>
              <a:gd name="connsiteX3" fmla="*/ 1289539 w 7831015"/>
              <a:gd name="connsiteY3" fmla="*/ 4759569 h 4759569"/>
              <a:gd name="connsiteX4" fmla="*/ 7831015 w 7831015"/>
              <a:gd name="connsiteY4" fmla="*/ 2954215 h 4759569"/>
              <a:gd name="connsiteX5" fmla="*/ 7831015 w 7831015"/>
              <a:gd name="connsiteY5" fmla="*/ 2016369 h 4759569"/>
              <a:gd name="connsiteX6" fmla="*/ 1242646 w 7831015"/>
              <a:gd name="connsiteY6" fmla="*/ 0 h 4759569"/>
              <a:gd name="connsiteX0" fmla="*/ 1242646 w 7851130"/>
              <a:gd name="connsiteY0" fmla="*/ 0 h 4876412"/>
              <a:gd name="connsiteX1" fmla="*/ 0 w 7851130"/>
              <a:gd name="connsiteY1" fmla="*/ 1242646 h 4876412"/>
              <a:gd name="connsiteX2" fmla="*/ 0 w 7851130"/>
              <a:gd name="connsiteY2" fmla="*/ 4759569 h 4876412"/>
              <a:gd name="connsiteX3" fmla="*/ 1289539 w 7851130"/>
              <a:gd name="connsiteY3" fmla="*/ 4759569 h 4876412"/>
              <a:gd name="connsiteX4" fmla="*/ 7851130 w 7851130"/>
              <a:gd name="connsiteY4" fmla="*/ 3182181 h 4876412"/>
              <a:gd name="connsiteX5" fmla="*/ 7831015 w 7851130"/>
              <a:gd name="connsiteY5" fmla="*/ 2016369 h 4876412"/>
              <a:gd name="connsiteX6" fmla="*/ 1242646 w 7851130"/>
              <a:gd name="connsiteY6" fmla="*/ 0 h 4876412"/>
              <a:gd name="connsiteX0" fmla="*/ 1242646 w 7851130"/>
              <a:gd name="connsiteY0" fmla="*/ 0 h 4759799"/>
              <a:gd name="connsiteX1" fmla="*/ 0 w 7851130"/>
              <a:gd name="connsiteY1" fmla="*/ 1242646 h 4759799"/>
              <a:gd name="connsiteX2" fmla="*/ 0 w 7851130"/>
              <a:gd name="connsiteY2" fmla="*/ 4759569 h 4759799"/>
              <a:gd name="connsiteX3" fmla="*/ 1289539 w 7851130"/>
              <a:gd name="connsiteY3" fmla="*/ 4759569 h 4759799"/>
              <a:gd name="connsiteX4" fmla="*/ 7851130 w 7851130"/>
              <a:gd name="connsiteY4" fmla="*/ 3182181 h 4759799"/>
              <a:gd name="connsiteX5" fmla="*/ 7831015 w 7851130"/>
              <a:gd name="connsiteY5" fmla="*/ 2016369 h 4759799"/>
              <a:gd name="connsiteX6" fmla="*/ 1242646 w 7851130"/>
              <a:gd name="connsiteY6" fmla="*/ 0 h 4759799"/>
              <a:gd name="connsiteX0" fmla="*/ 1242646 w 7851130"/>
              <a:gd name="connsiteY0" fmla="*/ 0 h 4759799"/>
              <a:gd name="connsiteX1" fmla="*/ 0 w 7851130"/>
              <a:gd name="connsiteY1" fmla="*/ 1242646 h 4759799"/>
              <a:gd name="connsiteX2" fmla="*/ 0 w 7851130"/>
              <a:gd name="connsiteY2" fmla="*/ 4759569 h 4759799"/>
              <a:gd name="connsiteX3" fmla="*/ 1289539 w 7851130"/>
              <a:gd name="connsiteY3" fmla="*/ 4759569 h 4759799"/>
              <a:gd name="connsiteX4" fmla="*/ 7851130 w 7851130"/>
              <a:gd name="connsiteY4" fmla="*/ 3182181 h 4759799"/>
              <a:gd name="connsiteX5" fmla="*/ 7831015 w 7851130"/>
              <a:gd name="connsiteY5" fmla="*/ 2016369 h 4759799"/>
              <a:gd name="connsiteX6" fmla="*/ 1242646 w 7851130"/>
              <a:gd name="connsiteY6" fmla="*/ 0 h 4759799"/>
              <a:gd name="connsiteX0" fmla="*/ 1242646 w 7851130"/>
              <a:gd name="connsiteY0" fmla="*/ 0 h 4759569"/>
              <a:gd name="connsiteX1" fmla="*/ 0 w 7851130"/>
              <a:gd name="connsiteY1" fmla="*/ 1242646 h 4759569"/>
              <a:gd name="connsiteX2" fmla="*/ 0 w 7851130"/>
              <a:gd name="connsiteY2" fmla="*/ 4759569 h 4759569"/>
              <a:gd name="connsiteX3" fmla="*/ 1289539 w 7851130"/>
              <a:gd name="connsiteY3" fmla="*/ 4759569 h 4759569"/>
              <a:gd name="connsiteX4" fmla="*/ 7851130 w 7851130"/>
              <a:gd name="connsiteY4" fmla="*/ 3182181 h 4759569"/>
              <a:gd name="connsiteX5" fmla="*/ 7831015 w 7851130"/>
              <a:gd name="connsiteY5" fmla="*/ 2016369 h 4759569"/>
              <a:gd name="connsiteX6" fmla="*/ 1242646 w 7851130"/>
              <a:gd name="connsiteY6" fmla="*/ 0 h 4759569"/>
              <a:gd name="connsiteX0" fmla="*/ 1242646 w 8501505"/>
              <a:gd name="connsiteY0" fmla="*/ 0 h 4759569"/>
              <a:gd name="connsiteX1" fmla="*/ 0 w 8501505"/>
              <a:gd name="connsiteY1" fmla="*/ 1242646 h 4759569"/>
              <a:gd name="connsiteX2" fmla="*/ 0 w 8501505"/>
              <a:gd name="connsiteY2" fmla="*/ 4759569 h 4759569"/>
              <a:gd name="connsiteX3" fmla="*/ 1289539 w 8501505"/>
              <a:gd name="connsiteY3" fmla="*/ 4759569 h 4759569"/>
              <a:gd name="connsiteX4" fmla="*/ 7851130 w 8501505"/>
              <a:gd name="connsiteY4" fmla="*/ 3182181 h 4759569"/>
              <a:gd name="connsiteX5" fmla="*/ 8501505 w 8501505"/>
              <a:gd name="connsiteY5" fmla="*/ 2177286 h 4759569"/>
              <a:gd name="connsiteX6" fmla="*/ 1242646 w 8501505"/>
              <a:gd name="connsiteY6" fmla="*/ 0 h 4759569"/>
              <a:gd name="connsiteX0" fmla="*/ 1242646 w 8501505"/>
              <a:gd name="connsiteY0" fmla="*/ 0 h 4759569"/>
              <a:gd name="connsiteX1" fmla="*/ 0 w 8501505"/>
              <a:gd name="connsiteY1" fmla="*/ 1242646 h 4759569"/>
              <a:gd name="connsiteX2" fmla="*/ 0 w 8501505"/>
              <a:gd name="connsiteY2" fmla="*/ 4759569 h 4759569"/>
              <a:gd name="connsiteX3" fmla="*/ 1289539 w 8501505"/>
              <a:gd name="connsiteY3" fmla="*/ 4759569 h 4759569"/>
              <a:gd name="connsiteX4" fmla="*/ 8494800 w 8501505"/>
              <a:gd name="connsiteY4" fmla="*/ 3182181 h 4759569"/>
              <a:gd name="connsiteX5" fmla="*/ 8501505 w 8501505"/>
              <a:gd name="connsiteY5" fmla="*/ 2177286 h 4759569"/>
              <a:gd name="connsiteX6" fmla="*/ 1242646 w 8501505"/>
              <a:gd name="connsiteY6" fmla="*/ 0 h 4759569"/>
              <a:gd name="connsiteX0" fmla="*/ 1242646 w 9051306"/>
              <a:gd name="connsiteY0" fmla="*/ 0 h 4759569"/>
              <a:gd name="connsiteX1" fmla="*/ 0 w 9051306"/>
              <a:gd name="connsiteY1" fmla="*/ 1242646 h 4759569"/>
              <a:gd name="connsiteX2" fmla="*/ 0 w 9051306"/>
              <a:gd name="connsiteY2" fmla="*/ 4759569 h 4759569"/>
              <a:gd name="connsiteX3" fmla="*/ 1289539 w 9051306"/>
              <a:gd name="connsiteY3" fmla="*/ 4759569 h 4759569"/>
              <a:gd name="connsiteX4" fmla="*/ 8494800 w 9051306"/>
              <a:gd name="connsiteY4" fmla="*/ 3182181 h 4759569"/>
              <a:gd name="connsiteX5" fmla="*/ 9051306 w 9051306"/>
              <a:gd name="connsiteY5" fmla="*/ 2338204 h 4759569"/>
              <a:gd name="connsiteX6" fmla="*/ 1242646 w 9051306"/>
              <a:gd name="connsiteY6" fmla="*/ 0 h 4759569"/>
              <a:gd name="connsiteX0" fmla="*/ 1242646 w 9051306"/>
              <a:gd name="connsiteY0" fmla="*/ 0 h 4759569"/>
              <a:gd name="connsiteX1" fmla="*/ 0 w 9051306"/>
              <a:gd name="connsiteY1" fmla="*/ 1242646 h 4759569"/>
              <a:gd name="connsiteX2" fmla="*/ 0 w 9051306"/>
              <a:gd name="connsiteY2" fmla="*/ 4759569 h 4759569"/>
              <a:gd name="connsiteX3" fmla="*/ 1289539 w 9051306"/>
              <a:gd name="connsiteY3" fmla="*/ 4759569 h 4759569"/>
              <a:gd name="connsiteX4" fmla="*/ 9004372 w 9051306"/>
              <a:gd name="connsiteY4" fmla="*/ 3115132 h 4759569"/>
              <a:gd name="connsiteX5" fmla="*/ 9051306 w 9051306"/>
              <a:gd name="connsiteY5" fmla="*/ 2338204 h 4759569"/>
              <a:gd name="connsiteX6" fmla="*/ 1242646 w 9051306"/>
              <a:gd name="connsiteY6" fmla="*/ 0 h 475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51306" h="4759569">
                <a:moveTo>
                  <a:pt x="1242646" y="0"/>
                </a:moveTo>
                <a:lnTo>
                  <a:pt x="0" y="1242646"/>
                </a:lnTo>
                <a:lnTo>
                  <a:pt x="0" y="4759569"/>
                </a:lnTo>
                <a:lnTo>
                  <a:pt x="1289539" y="4759569"/>
                </a:lnTo>
                <a:lnTo>
                  <a:pt x="9004372" y="3115132"/>
                </a:lnTo>
                <a:lnTo>
                  <a:pt x="9051306" y="2338204"/>
                </a:lnTo>
                <a:lnTo>
                  <a:pt x="1242646" y="0"/>
                </a:lnTo>
                <a:close/>
              </a:path>
            </a:pathLst>
          </a:custGeom>
          <a:solidFill>
            <a:srgbClr val="00FFCC">
              <a:alpha val="12000"/>
            </a:srgb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xmlns="" id="{0B4A7A4B-D1C8-4931-A1C8-D5AC895742E4}"/>
              </a:ext>
            </a:extLst>
          </p:cNvPr>
          <p:cNvSpPr/>
          <p:nvPr/>
        </p:nvSpPr>
        <p:spPr>
          <a:xfrm>
            <a:off x="5311825" y="1437148"/>
            <a:ext cx="903932" cy="3396688"/>
          </a:xfrm>
          <a:prstGeom prst="cube">
            <a:avLst>
              <a:gd name="adj" fmla="val 95564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xmlns="" id="{DE1DEEE0-5162-4EDB-8334-CC25DDC9AF35}"/>
              </a:ext>
            </a:extLst>
          </p:cNvPr>
          <p:cNvSpPr/>
          <p:nvPr/>
        </p:nvSpPr>
        <p:spPr>
          <a:xfrm>
            <a:off x="5481226" y="1437148"/>
            <a:ext cx="903932" cy="3396688"/>
          </a:xfrm>
          <a:prstGeom prst="cube">
            <a:avLst>
              <a:gd name="adj" fmla="val 9556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xmlns="" id="{C90E3ECE-D79C-4C58-B557-A66DA946DE8E}"/>
              </a:ext>
            </a:extLst>
          </p:cNvPr>
          <p:cNvSpPr/>
          <p:nvPr/>
        </p:nvSpPr>
        <p:spPr>
          <a:xfrm>
            <a:off x="5637764" y="1437148"/>
            <a:ext cx="903932" cy="3396688"/>
          </a:xfrm>
          <a:prstGeom prst="cube">
            <a:avLst>
              <a:gd name="adj" fmla="val 95564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xmlns="" id="{4BA43863-5362-4628-9BE1-B30157D7D30D}"/>
              </a:ext>
            </a:extLst>
          </p:cNvPr>
          <p:cNvSpPr/>
          <p:nvPr/>
        </p:nvSpPr>
        <p:spPr>
          <a:xfrm>
            <a:off x="5794303" y="1437148"/>
            <a:ext cx="903932" cy="3396688"/>
          </a:xfrm>
          <a:prstGeom prst="cube">
            <a:avLst>
              <a:gd name="adj" fmla="val 9556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xmlns="" id="{FC5E7CD6-3E9A-4B83-81B1-87970D7F74F8}"/>
              </a:ext>
            </a:extLst>
          </p:cNvPr>
          <p:cNvSpPr/>
          <p:nvPr/>
        </p:nvSpPr>
        <p:spPr>
          <a:xfrm>
            <a:off x="6783797" y="2114861"/>
            <a:ext cx="658026" cy="2175114"/>
          </a:xfrm>
          <a:prstGeom prst="cube">
            <a:avLst>
              <a:gd name="adj" fmla="val 95564"/>
            </a:avLst>
          </a:prstGeom>
          <a:solidFill>
            <a:srgbClr val="488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xmlns="" id="{6CF9A0AA-1E47-4D6E-BFE2-E52CA1379AEB}"/>
              </a:ext>
            </a:extLst>
          </p:cNvPr>
          <p:cNvSpPr/>
          <p:nvPr/>
        </p:nvSpPr>
        <p:spPr>
          <a:xfrm>
            <a:off x="7506955" y="2114861"/>
            <a:ext cx="658026" cy="2175114"/>
          </a:xfrm>
          <a:prstGeom prst="cube">
            <a:avLst>
              <a:gd name="adj" fmla="val 81372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xmlns="" id="{05026376-A16F-486C-BFD5-864F5D3FE626}"/>
              </a:ext>
            </a:extLst>
          </p:cNvPr>
          <p:cNvSpPr/>
          <p:nvPr/>
        </p:nvSpPr>
        <p:spPr>
          <a:xfrm>
            <a:off x="7749619" y="2114861"/>
            <a:ext cx="658026" cy="2175114"/>
          </a:xfrm>
          <a:prstGeom prst="cube">
            <a:avLst>
              <a:gd name="adj" fmla="val 813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xmlns="" id="{5FB8F9F3-E8A9-4386-A536-69FC20A618DB}"/>
              </a:ext>
            </a:extLst>
          </p:cNvPr>
          <p:cNvSpPr/>
          <p:nvPr/>
        </p:nvSpPr>
        <p:spPr>
          <a:xfrm>
            <a:off x="7992284" y="2114861"/>
            <a:ext cx="658026" cy="2175114"/>
          </a:xfrm>
          <a:prstGeom prst="cube">
            <a:avLst>
              <a:gd name="adj" fmla="val 81372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xmlns="" id="{523DE17B-1E59-4C9F-B8A9-8C18CA0F6061}"/>
              </a:ext>
            </a:extLst>
          </p:cNvPr>
          <p:cNvSpPr/>
          <p:nvPr/>
        </p:nvSpPr>
        <p:spPr>
          <a:xfrm>
            <a:off x="8234948" y="2114861"/>
            <a:ext cx="658026" cy="2175114"/>
          </a:xfrm>
          <a:prstGeom prst="cube">
            <a:avLst>
              <a:gd name="adj" fmla="val 813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xmlns="" id="{98BDC296-4385-44F0-A59F-8557F0678604}"/>
              </a:ext>
            </a:extLst>
          </p:cNvPr>
          <p:cNvSpPr/>
          <p:nvPr/>
        </p:nvSpPr>
        <p:spPr>
          <a:xfrm>
            <a:off x="8995193" y="2300843"/>
            <a:ext cx="543030" cy="1566803"/>
          </a:xfrm>
          <a:prstGeom prst="cube">
            <a:avLst>
              <a:gd name="adj" fmla="val 79358"/>
            </a:avLst>
          </a:prstGeom>
          <a:solidFill>
            <a:srgbClr val="488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xmlns="" id="{DBFD1A23-6A2B-47C5-9201-447A9E1264D4}"/>
              </a:ext>
            </a:extLst>
          </p:cNvPr>
          <p:cNvSpPr/>
          <p:nvPr/>
        </p:nvSpPr>
        <p:spPr>
          <a:xfrm>
            <a:off x="10076957" y="2605381"/>
            <a:ext cx="566973" cy="1143209"/>
          </a:xfrm>
          <a:prstGeom prst="cube">
            <a:avLst>
              <a:gd name="adj" fmla="val 63746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xmlns="" id="{E49B90DF-1B1E-4C91-9CC9-15883C7CF4E3}"/>
              </a:ext>
            </a:extLst>
          </p:cNvPr>
          <p:cNvSpPr/>
          <p:nvPr/>
        </p:nvSpPr>
        <p:spPr>
          <a:xfrm>
            <a:off x="10361248" y="2612486"/>
            <a:ext cx="566973" cy="1143209"/>
          </a:xfrm>
          <a:prstGeom prst="cube">
            <a:avLst>
              <a:gd name="adj" fmla="val 637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xmlns="" id="{A4DB3D67-1B2A-47F2-AB57-9D8B99EA7D07}"/>
              </a:ext>
            </a:extLst>
          </p:cNvPr>
          <p:cNvSpPr/>
          <p:nvPr/>
        </p:nvSpPr>
        <p:spPr>
          <a:xfrm>
            <a:off x="10645537" y="2619591"/>
            <a:ext cx="566973" cy="1143209"/>
          </a:xfrm>
          <a:prstGeom prst="cube">
            <a:avLst>
              <a:gd name="adj" fmla="val 63746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xmlns="" id="{DF007843-C0E5-4761-B250-F1E2CDA1B670}"/>
              </a:ext>
            </a:extLst>
          </p:cNvPr>
          <p:cNvSpPr/>
          <p:nvPr/>
        </p:nvSpPr>
        <p:spPr>
          <a:xfrm>
            <a:off x="10929827" y="2626696"/>
            <a:ext cx="566973" cy="1143209"/>
          </a:xfrm>
          <a:prstGeom prst="cube">
            <a:avLst>
              <a:gd name="adj" fmla="val 637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xmlns="" id="{7BDBDE1D-443F-44DA-9482-A7D682B819F7}"/>
              </a:ext>
            </a:extLst>
          </p:cNvPr>
          <p:cNvSpPr/>
          <p:nvPr/>
        </p:nvSpPr>
        <p:spPr>
          <a:xfrm>
            <a:off x="11601377" y="3159770"/>
            <a:ext cx="413228" cy="423476"/>
          </a:xfrm>
          <a:prstGeom prst="cube">
            <a:avLst>
              <a:gd name="adj" fmla="val 30440"/>
            </a:avLst>
          </a:prstGeom>
          <a:solidFill>
            <a:srgbClr val="488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6" name="Connector: Curved 325">
            <a:extLst>
              <a:ext uri="{FF2B5EF4-FFF2-40B4-BE49-F238E27FC236}">
                <a16:creationId xmlns:a16="http://schemas.microsoft.com/office/drawing/2014/main" xmlns="" id="{B9B6674F-222F-4B99-ACF1-F7325C7E5025}"/>
              </a:ext>
            </a:extLst>
          </p:cNvPr>
          <p:cNvCxnSpPr>
            <a:cxnSpLocks/>
            <a:stCxn id="48" idx="0"/>
            <a:endCxn id="323" idx="0"/>
          </p:cNvCxnSpPr>
          <p:nvPr/>
        </p:nvCxnSpPr>
        <p:spPr>
          <a:xfrm rot="5400000" flipH="1" flipV="1">
            <a:off x="15391566" y="-7303714"/>
            <a:ext cx="27485" cy="17454241"/>
          </a:xfrm>
          <a:prstGeom prst="curvedConnector3">
            <a:avLst>
              <a:gd name="adj1" fmla="val 931726"/>
            </a:avLst>
          </a:prstGeom>
          <a:ln w="508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xmlns="" id="{E624D4AB-A7D3-4346-A996-E6AAD8265BD8}"/>
              </a:ext>
            </a:extLst>
          </p:cNvPr>
          <p:cNvSpPr txBox="1"/>
          <p:nvPr/>
        </p:nvSpPr>
        <p:spPr>
          <a:xfrm>
            <a:off x="5077111" y="4867825"/>
            <a:ext cx="162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128×128×24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xmlns="" id="{DFB2F350-AA05-4FDB-86E5-5E93559F11F0}"/>
              </a:ext>
            </a:extLst>
          </p:cNvPr>
          <p:cNvSpPr txBox="1"/>
          <p:nvPr/>
        </p:nvSpPr>
        <p:spPr>
          <a:xfrm>
            <a:off x="6156033" y="4269499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64×64×24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xmlns="" id="{2B390A35-6656-4217-B279-0B9397D773AF}"/>
              </a:ext>
            </a:extLst>
          </p:cNvPr>
          <p:cNvSpPr txBox="1"/>
          <p:nvPr/>
        </p:nvSpPr>
        <p:spPr>
          <a:xfrm>
            <a:off x="7250494" y="4279737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64×64×48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xmlns="" id="{3109D76E-5A3D-4A4B-86DA-9FA0AD503B16}"/>
              </a:ext>
            </a:extLst>
          </p:cNvPr>
          <p:cNvSpPr txBox="1"/>
          <p:nvPr/>
        </p:nvSpPr>
        <p:spPr>
          <a:xfrm>
            <a:off x="8511027" y="3848733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32×32×48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xmlns="" id="{A20B6E32-75F4-4BAA-8B5A-1F0E7DC58D59}"/>
              </a:ext>
            </a:extLst>
          </p:cNvPr>
          <p:cNvSpPr txBox="1"/>
          <p:nvPr/>
        </p:nvSpPr>
        <p:spPr>
          <a:xfrm>
            <a:off x="9888279" y="3785782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16×16×192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xmlns="" id="{80298588-3276-4172-999D-144549FACA2D}"/>
              </a:ext>
            </a:extLst>
          </p:cNvPr>
          <p:cNvSpPr txBox="1"/>
          <p:nvPr/>
        </p:nvSpPr>
        <p:spPr>
          <a:xfrm>
            <a:off x="11407641" y="2795468"/>
            <a:ext cx="11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8×8×192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xmlns="" id="{ED32E2CC-B10A-4DAC-B76D-F67A27074EE1}"/>
              </a:ext>
            </a:extLst>
          </p:cNvPr>
          <p:cNvSpPr txBox="1"/>
          <p:nvPr/>
        </p:nvSpPr>
        <p:spPr>
          <a:xfrm>
            <a:off x="9562274" y="3030565"/>
            <a:ext cx="5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414" name="Connector: Curved 413">
            <a:extLst>
              <a:ext uri="{FF2B5EF4-FFF2-40B4-BE49-F238E27FC236}">
                <a16:creationId xmlns:a16="http://schemas.microsoft.com/office/drawing/2014/main" xmlns="" id="{BFEB84DA-94BE-4C9F-859D-845E285815A5}"/>
              </a:ext>
            </a:extLst>
          </p:cNvPr>
          <p:cNvCxnSpPr>
            <a:cxnSpLocks/>
            <a:stCxn id="58" idx="0"/>
            <a:endCxn id="322" idx="0"/>
          </p:cNvCxnSpPr>
          <p:nvPr/>
        </p:nvCxnSpPr>
        <p:spPr>
          <a:xfrm rot="16200000" flipH="1">
            <a:off x="14736479" y="-3789933"/>
            <a:ext cx="187560" cy="11997149"/>
          </a:xfrm>
          <a:prstGeom prst="curvedConnector3">
            <a:avLst>
              <a:gd name="adj1" fmla="val -121881"/>
            </a:avLst>
          </a:prstGeom>
          <a:ln w="508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ube 235">
            <a:extLst>
              <a:ext uri="{FF2B5EF4-FFF2-40B4-BE49-F238E27FC236}">
                <a16:creationId xmlns:a16="http://schemas.microsoft.com/office/drawing/2014/main" xmlns="" id="{86CEAE44-5069-4725-89EF-1371562166CE}"/>
              </a:ext>
            </a:extLst>
          </p:cNvPr>
          <p:cNvSpPr/>
          <p:nvPr/>
        </p:nvSpPr>
        <p:spPr>
          <a:xfrm>
            <a:off x="17529726" y="2756318"/>
            <a:ext cx="566973" cy="1143209"/>
          </a:xfrm>
          <a:prstGeom prst="cube">
            <a:avLst>
              <a:gd name="adj" fmla="val 63746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Cube 236">
            <a:extLst>
              <a:ext uri="{FF2B5EF4-FFF2-40B4-BE49-F238E27FC236}">
                <a16:creationId xmlns:a16="http://schemas.microsoft.com/office/drawing/2014/main" xmlns="" id="{2811D461-B8F2-42AC-9CDF-2AB253BA7FFF}"/>
              </a:ext>
            </a:extLst>
          </p:cNvPr>
          <p:cNvSpPr/>
          <p:nvPr/>
        </p:nvSpPr>
        <p:spPr>
          <a:xfrm>
            <a:off x="17814016" y="2763423"/>
            <a:ext cx="566973" cy="1143209"/>
          </a:xfrm>
          <a:prstGeom prst="cube">
            <a:avLst>
              <a:gd name="adj" fmla="val 637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xmlns="" id="{D0C482E7-9E4E-4119-A328-5C3042901752}"/>
              </a:ext>
            </a:extLst>
          </p:cNvPr>
          <p:cNvSpPr/>
          <p:nvPr/>
        </p:nvSpPr>
        <p:spPr>
          <a:xfrm>
            <a:off x="18098306" y="2770528"/>
            <a:ext cx="566973" cy="1143209"/>
          </a:xfrm>
          <a:prstGeom prst="cube">
            <a:avLst>
              <a:gd name="adj" fmla="val 63746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xmlns="" id="{8695343C-512C-4FE2-93C2-FB9CF5B0BDD6}"/>
              </a:ext>
            </a:extLst>
          </p:cNvPr>
          <p:cNvSpPr/>
          <p:nvPr/>
        </p:nvSpPr>
        <p:spPr>
          <a:xfrm>
            <a:off x="18382595" y="2777633"/>
            <a:ext cx="566973" cy="1143209"/>
          </a:xfrm>
          <a:prstGeom prst="cube">
            <a:avLst>
              <a:gd name="adj" fmla="val 637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Cube 229">
            <a:extLst>
              <a:ext uri="{FF2B5EF4-FFF2-40B4-BE49-F238E27FC236}">
                <a16:creationId xmlns:a16="http://schemas.microsoft.com/office/drawing/2014/main" xmlns="" id="{B209DECC-BAFD-4E94-B2E2-D8A6723F1994}"/>
              </a:ext>
            </a:extLst>
          </p:cNvPr>
          <p:cNvSpPr/>
          <p:nvPr/>
        </p:nvSpPr>
        <p:spPr>
          <a:xfrm>
            <a:off x="12124846" y="3144995"/>
            <a:ext cx="653090" cy="423476"/>
          </a:xfrm>
          <a:prstGeom prst="cube">
            <a:avLst>
              <a:gd name="adj" fmla="val 30440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Cube 230">
            <a:extLst>
              <a:ext uri="{FF2B5EF4-FFF2-40B4-BE49-F238E27FC236}">
                <a16:creationId xmlns:a16="http://schemas.microsoft.com/office/drawing/2014/main" xmlns="" id="{5D0A54B2-5578-4668-BAEA-38DA1E3D4C12}"/>
              </a:ext>
            </a:extLst>
          </p:cNvPr>
          <p:cNvSpPr/>
          <p:nvPr/>
        </p:nvSpPr>
        <p:spPr>
          <a:xfrm>
            <a:off x="12740676" y="3144995"/>
            <a:ext cx="653090" cy="423476"/>
          </a:xfrm>
          <a:prstGeom prst="cube">
            <a:avLst>
              <a:gd name="adj" fmla="val 3044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Cube 231">
            <a:extLst>
              <a:ext uri="{FF2B5EF4-FFF2-40B4-BE49-F238E27FC236}">
                <a16:creationId xmlns:a16="http://schemas.microsoft.com/office/drawing/2014/main" xmlns="" id="{5D4BD514-359E-4E83-BCB8-779614135DE4}"/>
              </a:ext>
            </a:extLst>
          </p:cNvPr>
          <p:cNvSpPr/>
          <p:nvPr/>
        </p:nvSpPr>
        <p:spPr>
          <a:xfrm>
            <a:off x="14345540" y="3144995"/>
            <a:ext cx="653090" cy="423476"/>
          </a:xfrm>
          <a:prstGeom prst="cube">
            <a:avLst>
              <a:gd name="adj" fmla="val 30440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Cube 232">
            <a:extLst>
              <a:ext uri="{FF2B5EF4-FFF2-40B4-BE49-F238E27FC236}">
                <a16:creationId xmlns:a16="http://schemas.microsoft.com/office/drawing/2014/main" xmlns="" id="{D55FEB75-040E-4A6F-A7E8-8E0088244A6F}"/>
              </a:ext>
            </a:extLst>
          </p:cNvPr>
          <p:cNvSpPr/>
          <p:nvPr/>
        </p:nvSpPr>
        <p:spPr>
          <a:xfrm>
            <a:off x="14970684" y="3144995"/>
            <a:ext cx="653090" cy="423476"/>
          </a:xfrm>
          <a:prstGeom prst="cube">
            <a:avLst>
              <a:gd name="adj" fmla="val 3044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Cube 240">
            <a:extLst>
              <a:ext uri="{FF2B5EF4-FFF2-40B4-BE49-F238E27FC236}">
                <a16:creationId xmlns:a16="http://schemas.microsoft.com/office/drawing/2014/main" xmlns="" id="{21946BC9-341E-4AE2-BF25-BB9024781ADD}"/>
              </a:ext>
            </a:extLst>
          </p:cNvPr>
          <p:cNvSpPr/>
          <p:nvPr/>
        </p:nvSpPr>
        <p:spPr>
          <a:xfrm>
            <a:off x="21060873" y="2302421"/>
            <a:ext cx="658026" cy="2175114"/>
          </a:xfrm>
          <a:prstGeom prst="cube">
            <a:avLst>
              <a:gd name="adj" fmla="val 81372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Cube 241">
            <a:extLst>
              <a:ext uri="{FF2B5EF4-FFF2-40B4-BE49-F238E27FC236}">
                <a16:creationId xmlns:a16="http://schemas.microsoft.com/office/drawing/2014/main" xmlns="" id="{AAAEBBA5-485B-4B78-92A4-CD38C7387747}"/>
              </a:ext>
            </a:extLst>
          </p:cNvPr>
          <p:cNvSpPr/>
          <p:nvPr/>
        </p:nvSpPr>
        <p:spPr>
          <a:xfrm>
            <a:off x="21303538" y="2302421"/>
            <a:ext cx="658026" cy="2175114"/>
          </a:xfrm>
          <a:prstGeom prst="cube">
            <a:avLst>
              <a:gd name="adj" fmla="val 813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Cube 242">
            <a:extLst>
              <a:ext uri="{FF2B5EF4-FFF2-40B4-BE49-F238E27FC236}">
                <a16:creationId xmlns:a16="http://schemas.microsoft.com/office/drawing/2014/main" xmlns="" id="{A7C67608-5CC3-4191-8C05-E9293A143F6A}"/>
              </a:ext>
            </a:extLst>
          </p:cNvPr>
          <p:cNvSpPr/>
          <p:nvPr/>
        </p:nvSpPr>
        <p:spPr>
          <a:xfrm>
            <a:off x="21546203" y="2302421"/>
            <a:ext cx="658026" cy="2175114"/>
          </a:xfrm>
          <a:prstGeom prst="cube">
            <a:avLst>
              <a:gd name="adj" fmla="val 81372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Cube 243">
            <a:extLst>
              <a:ext uri="{FF2B5EF4-FFF2-40B4-BE49-F238E27FC236}">
                <a16:creationId xmlns:a16="http://schemas.microsoft.com/office/drawing/2014/main" xmlns="" id="{B0EB2B2A-88D4-4E74-8169-5DCA1E669258}"/>
              </a:ext>
            </a:extLst>
          </p:cNvPr>
          <p:cNvSpPr/>
          <p:nvPr/>
        </p:nvSpPr>
        <p:spPr>
          <a:xfrm>
            <a:off x="21788867" y="2302421"/>
            <a:ext cx="658026" cy="2175114"/>
          </a:xfrm>
          <a:prstGeom prst="cube">
            <a:avLst>
              <a:gd name="adj" fmla="val 813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xmlns="" id="{F6F4F159-F284-494D-9CD9-D3A097652E41}"/>
              </a:ext>
            </a:extLst>
          </p:cNvPr>
          <p:cNvSpPr txBox="1"/>
          <p:nvPr/>
        </p:nvSpPr>
        <p:spPr>
          <a:xfrm>
            <a:off x="14205274" y="3558889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8×8×384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xmlns="" id="{91A0022B-C806-41D5-BC11-1A6652EBC3BF}"/>
              </a:ext>
            </a:extLst>
          </p:cNvPr>
          <p:cNvSpPr txBox="1"/>
          <p:nvPr/>
        </p:nvSpPr>
        <p:spPr>
          <a:xfrm>
            <a:off x="15157154" y="3828484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16×16×192</a:t>
            </a:r>
          </a:p>
        </p:txBody>
      </p:sp>
      <p:sp>
        <p:nvSpPr>
          <p:cNvPr id="321" name="Cube 320">
            <a:extLst>
              <a:ext uri="{FF2B5EF4-FFF2-40B4-BE49-F238E27FC236}">
                <a16:creationId xmlns:a16="http://schemas.microsoft.com/office/drawing/2014/main" xmlns="" id="{BA2A7BE4-5A05-45EF-BA14-73709C28B0E0}"/>
              </a:ext>
            </a:extLst>
          </p:cNvPr>
          <p:cNvSpPr/>
          <p:nvPr/>
        </p:nvSpPr>
        <p:spPr>
          <a:xfrm>
            <a:off x="16848297" y="2772788"/>
            <a:ext cx="566973" cy="1143209"/>
          </a:xfrm>
          <a:prstGeom prst="cube">
            <a:avLst>
              <a:gd name="adj" fmla="val 49697"/>
            </a:avLst>
          </a:prstGeom>
          <a:solidFill>
            <a:srgbClr val="FF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xmlns="" id="{87D2453E-99A6-43AD-B56D-12E14CC41670}"/>
              </a:ext>
            </a:extLst>
          </p:cNvPr>
          <p:cNvSpPr txBox="1"/>
          <p:nvPr/>
        </p:nvSpPr>
        <p:spPr>
          <a:xfrm>
            <a:off x="16346388" y="3970448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16×16×384</a:t>
            </a:r>
          </a:p>
        </p:txBody>
      </p:sp>
      <p:sp>
        <p:nvSpPr>
          <p:cNvPr id="234" name="Cube 233">
            <a:extLst>
              <a:ext uri="{FF2B5EF4-FFF2-40B4-BE49-F238E27FC236}">
                <a16:creationId xmlns:a16="http://schemas.microsoft.com/office/drawing/2014/main" xmlns="" id="{486E8918-50A6-4B1B-961F-6CC2983DB054}"/>
              </a:ext>
            </a:extLst>
          </p:cNvPr>
          <p:cNvSpPr/>
          <p:nvPr/>
        </p:nvSpPr>
        <p:spPr>
          <a:xfrm>
            <a:off x="15660855" y="2710953"/>
            <a:ext cx="566973" cy="1143209"/>
          </a:xfrm>
          <a:prstGeom prst="cube">
            <a:avLst>
              <a:gd name="adj" fmla="val 63746"/>
            </a:avLst>
          </a:prstGeom>
          <a:solidFill>
            <a:srgbClr val="93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Cube 234">
            <a:extLst>
              <a:ext uri="{FF2B5EF4-FFF2-40B4-BE49-F238E27FC236}">
                <a16:creationId xmlns:a16="http://schemas.microsoft.com/office/drawing/2014/main" xmlns="" id="{E0F241E9-1830-4345-9BA7-7644C6D00B14}"/>
              </a:ext>
            </a:extLst>
          </p:cNvPr>
          <p:cNvSpPr/>
          <p:nvPr/>
        </p:nvSpPr>
        <p:spPr>
          <a:xfrm>
            <a:off x="15945144" y="2718058"/>
            <a:ext cx="566973" cy="1143209"/>
          </a:xfrm>
          <a:prstGeom prst="cube">
            <a:avLst>
              <a:gd name="adj" fmla="val 637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xmlns="" id="{E604BCB9-98F8-48AC-85B0-F9B64B300FCC}"/>
              </a:ext>
            </a:extLst>
          </p:cNvPr>
          <p:cNvSpPr txBox="1"/>
          <p:nvPr/>
        </p:nvSpPr>
        <p:spPr>
          <a:xfrm>
            <a:off x="17689250" y="2386904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16×16×192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xmlns="" id="{D93A4AFD-098E-4F29-9910-6428FBA32C5B}"/>
              </a:ext>
            </a:extLst>
          </p:cNvPr>
          <p:cNvSpPr txBox="1"/>
          <p:nvPr/>
        </p:nvSpPr>
        <p:spPr>
          <a:xfrm>
            <a:off x="18612371" y="4451503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64×64×48</a:t>
            </a:r>
          </a:p>
        </p:txBody>
      </p:sp>
      <p:sp>
        <p:nvSpPr>
          <p:cNvPr id="378" name="Cube 377">
            <a:extLst>
              <a:ext uri="{FF2B5EF4-FFF2-40B4-BE49-F238E27FC236}">
                <a16:creationId xmlns:a16="http://schemas.microsoft.com/office/drawing/2014/main" xmlns="" id="{FC3D366C-3770-4349-B46D-85B760FAC104}"/>
              </a:ext>
            </a:extLst>
          </p:cNvPr>
          <p:cNvSpPr/>
          <p:nvPr/>
        </p:nvSpPr>
        <p:spPr>
          <a:xfrm>
            <a:off x="19249837" y="2313246"/>
            <a:ext cx="658026" cy="2175114"/>
          </a:xfrm>
          <a:prstGeom prst="cube">
            <a:avLst>
              <a:gd name="adj" fmla="val 81372"/>
            </a:avLst>
          </a:prstGeom>
          <a:solidFill>
            <a:srgbClr val="93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" name="Cube 378">
            <a:extLst>
              <a:ext uri="{FF2B5EF4-FFF2-40B4-BE49-F238E27FC236}">
                <a16:creationId xmlns:a16="http://schemas.microsoft.com/office/drawing/2014/main" xmlns="" id="{BCD11BD9-1F7D-4AA1-808D-E65959AEBBAE}"/>
              </a:ext>
            </a:extLst>
          </p:cNvPr>
          <p:cNvSpPr/>
          <p:nvPr/>
        </p:nvSpPr>
        <p:spPr>
          <a:xfrm>
            <a:off x="19561129" y="2266029"/>
            <a:ext cx="658026" cy="2175114"/>
          </a:xfrm>
          <a:prstGeom prst="cube">
            <a:avLst>
              <a:gd name="adj" fmla="val 813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xmlns="" id="{09F13A38-A82A-4EB1-910B-442203D8B9C7}"/>
              </a:ext>
            </a:extLst>
          </p:cNvPr>
          <p:cNvSpPr txBox="1"/>
          <p:nvPr/>
        </p:nvSpPr>
        <p:spPr>
          <a:xfrm>
            <a:off x="19821164" y="4475375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64×64×96</a:t>
            </a:r>
          </a:p>
        </p:txBody>
      </p:sp>
      <p:sp>
        <p:nvSpPr>
          <p:cNvPr id="322" name="Cube 321">
            <a:extLst>
              <a:ext uri="{FF2B5EF4-FFF2-40B4-BE49-F238E27FC236}">
                <a16:creationId xmlns:a16="http://schemas.microsoft.com/office/drawing/2014/main" xmlns="" id="{A323462F-BF4C-46AE-ACDA-31C8E52F740F}"/>
              </a:ext>
            </a:extLst>
          </p:cNvPr>
          <p:cNvSpPr/>
          <p:nvPr/>
        </p:nvSpPr>
        <p:spPr>
          <a:xfrm>
            <a:off x="20242789" y="2302421"/>
            <a:ext cx="715916" cy="2175114"/>
          </a:xfrm>
          <a:prstGeom prst="cube">
            <a:avLst>
              <a:gd name="adj" fmla="val 63719"/>
            </a:avLst>
          </a:prstGeom>
          <a:solidFill>
            <a:srgbClr val="FF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xmlns="" id="{3CF1E12B-3E58-46C5-B4A5-EBB72011FB57}"/>
              </a:ext>
            </a:extLst>
          </p:cNvPr>
          <p:cNvSpPr txBox="1"/>
          <p:nvPr/>
        </p:nvSpPr>
        <p:spPr>
          <a:xfrm>
            <a:off x="18826929" y="2950821"/>
            <a:ext cx="5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xmlns="" id="{FB67AA4B-AAC6-4BE0-BFAA-3EBDBA91D652}"/>
              </a:ext>
            </a:extLst>
          </p:cNvPr>
          <p:cNvSpPr txBox="1"/>
          <p:nvPr/>
        </p:nvSpPr>
        <p:spPr>
          <a:xfrm>
            <a:off x="21105230" y="1926154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64×64×48</a:t>
            </a:r>
          </a:p>
        </p:txBody>
      </p:sp>
      <p:sp>
        <p:nvSpPr>
          <p:cNvPr id="229" name="Cube 228">
            <a:extLst>
              <a:ext uri="{FF2B5EF4-FFF2-40B4-BE49-F238E27FC236}">
                <a16:creationId xmlns:a16="http://schemas.microsoft.com/office/drawing/2014/main" xmlns="" id="{3606E7F9-FF5C-429B-95F8-3122B2A9162F}"/>
              </a:ext>
            </a:extLst>
          </p:cNvPr>
          <p:cNvSpPr/>
          <p:nvPr/>
        </p:nvSpPr>
        <p:spPr>
          <a:xfrm>
            <a:off x="22272275" y="1624708"/>
            <a:ext cx="903932" cy="3396688"/>
          </a:xfrm>
          <a:prstGeom prst="cube">
            <a:avLst>
              <a:gd name="adj" fmla="val 95564"/>
            </a:avLst>
          </a:prstGeom>
          <a:solidFill>
            <a:srgbClr val="93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Cube 249">
            <a:extLst>
              <a:ext uri="{FF2B5EF4-FFF2-40B4-BE49-F238E27FC236}">
                <a16:creationId xmlns:a16="http://schemas.microsoft.com/office/drawing/2014/main" xmlns="" id="{C08E7869-C904-4842-8C12-4B2EC34F0BBC}"/>
              </a:ext>
            </a:extLst>
          </p:cNvPr>
          <p:cNvSpPr/>
          <p:nvPr/>
        </p:nvSpPr>
        <p:spPr>
          <a:xfrm>
            <a:off x="22513513" y="1624708"/>
            <a:ext cx="903932" cy="3396688"/>
          </a:xfrm>
          <a:prstGeom prst="cube">
            <a:avLst>
              <a:gd name="adj" fmla="val 9556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xmlns="" id="{8F23E487-92BE-4A9E-A5EE-BF4A7CF44FB3}"/>
              </a:ext>
            </a:extLst>
          </p:cNvPr>
          <p:cNvSpPr txBox="1"/>
          <p:nvPr/>
        </p:nvSpPr>
        <p:spPr>
          <a:xfrm>
            <a:off x="21632552" y="5038080"/>
            <a:ext cx="155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128×128×24</a:t>
            </a:r>
          </a:p>
        </p:txBody>
      </p:sp>
      <p:sp>
        <p:nvSpPr>
          <p:cNvPr id="323" name="Cube 322">
            <a:extLst>
              <a:ext uri="{FF2B5EF4-FFF2-40B4-BE49-F238E27FC236}">
                <a16:creationId xmlns:a16="http://schemas.microsoft.com/office/drawing/2014/main" xmlns="" id="{7DE654E8-70FC-4F89-B7C0-55179DFB9542}"/>
              </a:ext>
            </a:extLst>
          </p:cNvPr>
          <p:cNvSpPr/>
          <p:nvPr/>
        </p:nvSpPr>
        <p:spPr>
          <a:xfrm>
            <a:off x="23312045" y="1409663"/>
            <a:ext cx="903932" cy="3396688"/>
          </a:xfrm>
          <a:prstGeom prst="cube">
            <a:avLst>
              <a:gd name="adj" fmla="val 81514"/>
            </a:avLst>
          </a:prstGeom>
          <a:solidFill>
            <a:srgbClr val="FF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xmlns="" id="{76749ACE-644A-4729-ACDF-5877D1D8248A}"/>
              </a:ext>
            </a:extLst>
          </p:cNvPr>
          <p:cNvSpPr txBox="1"/>
          <p:nvPr/>
        </p:nvSpPr>
        <p:spPr>
          <a:xfrm>
            <a:off x="22627243" y="4780998"/>
            <a:ext cx="155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128×128×48</a:t>
            </a:r>
          </a:p>
        </p:txBody>
      </p:sp>
      <p:sp>
        <p:nvSpPr>
          <p:cNvPr id="246" name="Cube 245">
            <a:extLst>
              <a:ext uri="{FF2B5EF4-FFF2-40B4-BE49-F238E27FC236}">
                <a16:creationId xmlns:a16="http://schemas.microsoft.com/office/drawing/2014/main" xmlns="" id="{CF0AE131-9ED7-4D73-9EDC-C4A5FB1C174C}"/>
              </a:ext>
            </a:extLst>
          </p:cNvPr>
          <p:cNvSpPr/>
          <p:nvPr/>
        </p:nvSpPr>
        <p:spPr>
          <a:xfrm>
            <a:off x="24057400" y="1475625"/>
            <a:ext cx="903932" cy="3396688"/>
          </a:xfrm>
          <a:prstGeom prst="cube">
            <a:avLst>
              <a:gd name="adj" fmla="val 95564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Cube 246">
            <a:extLst>
              <a:ext uri="{FF2B5EF4-FFF2-40B4-BE49-F238E27FC236}">
                <a16:creationId xmlns:a16="http://schemas.microsoft.com/office/drawing/2014/main" xmlns="" id="{79C0FA56-CD44-4AB8-B071-DB557C52EE50}"/>
              </a:ext>
            </a:extLst>
          </p:cNvPr>
          <p:cNvSpPr/>
          <p:nvPr/>
        </p:nvSpPr>
        <p:spPr>
          <a:xfrm>
            <a:off x="24226799" y="1475625"/>
            <a:ext cx="903932" cy="3396688"/>
          </a:xfrm>
          <a:prstGeom prst="cube">
            <a:avLst>
              <a:gd name="adj" fmla="val 9556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Cube 247">
            <a:extLst>
              <a:ext uri="{FF2B5EF4-FFF2-40B4-BE49-F238E27FC236}">
                <a16:creationId xmlns:a16="http://schemas.microsoft.com/office/drawing/2014/main" xmlns="" id="{9A794A36-F906-478A-A5F7-FBD8B3D9E64C}"/>
              </a:ext>
            </a:extLst>
          </p:cNvPr>
          <p:cNvSpPr/>
          <p:nvPr/>
        </p:nvSpPr>
        <p:spPr>
          <a:xfrm>
            <a:off x="24383338" y="1475625"/>
            <a:ext cx="903932" cy="3396688"/>
          </a:xfrm>
          <a:prstGeom prst="cube">
            <a:avLst>
              <a:gd name="adj" fmla="val 95564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Cube 248">
            <a:extLst>
              <a:ext uri="{FF2B5EF4-FFF2-40B4-BE49-F238E27FC236}">
                <a16:creationId xmlns:a16="http://schemas.microsoft.com/office/drawing/2014/main" xmlns="" id="{5E76748D-9B2D-45CB-BCCD-6D5577CF24ED}"/>
              </a:ext>
            </a:extLst>
          </p:cNvPr>
          <p:cNvSpPr/>
          <p:nvPr/>
        </p:nvSpPr>
        <p:spPr>
          <a:xfrm>
            <a:off x="24539877" y="1475625"/>
            <a:ext cx="903932" cy="3396688"/>
          </a:xfrm>
          <a:prstGeom prst="cube">
            <a:avLst>
              <a:gd name="adj" fmla="val 9556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xmlns="" id="{186A00B6-B710-432E-A29A-A8BE4990AA5E}"/>
              </a:ext>
            </a:extLst>
          </p:cNvPr>
          <p:cNvSpPr txBox="1"/>
          <p:nvPr/>
        </p:nvSpPr>
        <p:spPr>
          <a:xfrm>
            <a:off x="24409210" y="1056482"/>
            <a:ext cx="158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128×128×24</a:t>
            </a:r>
          </a:p>
        </p:txBody>
      </p:sp>
      <p:sp>
        <p:nvSpPr>
          <p:cNvPr id="431" name="Cube 430">
            <a:extLst>
              <a:ext uri="{FF2B5EF4-FFF2-40B4-BE49-F238E27FC236}">
                <a16:creationId xmlns:a16="http://schemas.microsoft.com/office/drawing/2014/main" xmlns="" id="{DE6CD4A8-065E-4F0C-A516-752410B36606}"/>
              </a:ext>
            </a:extLst>
          </p:cNvPr>
          <p:cNvSpPr/>
          <p:nvPr/>
        </p:nvSpPr>
        <p:spPr>
          <a:xfrm>
            <a:off x="25012622" y="1509188"/>
            <a:ext cx="903932" cy="3396688"/>
          </a:xfrm>
          <a:prstGeom prst="cube">
            <a:avLst>
              <a:gd name="adj" fmla="val 9556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xmlns="" id="{57DCAF56-D94D-4F3A-89BD-E2CE0808836A}"/>
              </a:ext>
            </a:extLst>
          </p:cNvPr>
          <p:cNvSpPr txBox="1"/>
          <p:nvPr/>
        </p:nvSpPr>
        <p:spPr>
          <a:xfrm>
            <a:off x="24277569" y="4884122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128×128×3</a:t>
            </a:r>
          </a:p>
        </p:txBody>
      </p:sp>
      <p:sp>
        <p:nvSpPr>
          <p:cNvPr id="441" name="Cube 440">
            <a:extLst>
              <a:ext uri="{FF2B5EF4-FFF2-40B4-BE49-F238E27FC236}">
                <a16:creationId xmlns:a16="http://schemas.microsoft.com/office/drawing/2014/main" xmlns="" id="{D10FB11F-DDC2-49C2-A3D9-AE54EFD448F0}"/>
              </a:ext>
            </a:extLst>
          </p:cNvPr>
          <p:cNvSpPr/>
          <p:nvPr/>
        </p:nvSpPr>
        <p:spPr>
          <a:xfrm>
            <a:off x="17529725" y="7701523"/>
            <a:ext cx="566973" cy="1143209"/>
          </a:xfrm>
          <a:prstGeom prst="cube">
            <a:avLst>
              <a:gd name="adj" fmla="val 63746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Cube 441">
            <a:extLst>
              <a:ext uri="{FF2B5EF4-FFF2-40B4-BE49-F238E27FC236}">
                <a16:creationId xmlns:a16="http://schemas.microsoft.com/office/drawing/2014/main" xmlns="" id="{769F52CA-1493-4040-B6D8-A23D944D3058}"/>
              </a:ext>
            </a:extLst>
          </p:cNvPr>
          <p:cNvSpPr/>
          <p:nvPr/>
        </p:nvSpPr>
        <p:spPr>
          <a:xfrm>
            <a:off x="17814015" y="7708628"/>
            <a:ext cx="566973" cy="1143209"/>
          </a:xfrm>
          <a:prstGeom prst="cube">
            <a:avLst>
              <a:gd name="adj" fmla="val 637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Cube 442">
            <a:extLst>
              <a:ext uri="{FF2B5EF4-FFF2-40B4-BE49-F238E27FC236}">
                <a16:creationId xmlns:a16="http://schemas.microsoft.com/office/drawing/2014/main" xmlns="" id="{047B6CE8-9D6D-4683-A85B-AE471D88F584}"/>
              </a:ext>
            </a:extLst>
          </p:cNvPr>
          <p:cNvSpPr/>
          <p:nvPr/>
        </p:nvSpPr>
        <p:spPr>
          <a:xfrm>
            <a:off x="18098305" y="7715733"/>
            <a:ext cx="566973" cy="1143209"/>
          </a:xfrm>
          <a:prstGeom prst="cube">
            <a:avLst>
              <a:gd name="adj" fmla="val 63746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Cube 443">
            <a:extLst>
              <a:ext uri="{FF2B5EF4-FFF2-40B4-BE49-F238E27FC236}">
                <a16:creationId xmlns:a16="http://schemas.microsoft.com/office/drawing/2014/main" xmlns="" id="{4C4A6872-CFA8-42D3-93B3-1E89F49B4E26}"/>
              </a:ext>
            </a:extLst>
          </p:cNvPr>
          <p:cNvSpPr/>
          <p:nvPr/>
        </p:nvSpPr>
        <p:spPr>
          <a:xfrm>
            <a:off x="18382594" y="7722838"/>
            <a:ext cx="566973" cy="1143209"/>
          </a:xfrm>
          <a:prstGeom prst="cube">
            <a:avLst>
              <a:gd name="adj" fmla="val 637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7" name="Cube 446">
            <a:extLst>
              <a:ext uri="{FF2B5EF4-FFF2-40B4-BE49-F238E27FC236}">
                <a16:creationId xmlns:a16="http://schemas.microsoft.com/office/drawing/2014/main" xmlns="" id="{6D0D7C2D-A3E7-4256-9716-41E0DA2C7617}"/>
              </a:ext>
            </a:extLst>
          </p:cNvPr>
          <p:cNvSpPr/>
          <p:nvPr/>
        </p:nvSpPr>
        <p:spPr>
          <a:xfrm>
            <a:off x="14558899" y="8163331"/>
            <a:ext cx="653090" cy="423476"/>
          </a:xfrm>
          <a:prstGeom prst="cube">
            <a:avLst>
              <a:gd name="adj" fmla="val 30440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Cube 447">
            <a:extLst>
              <a:ext uri="{FF2B5EF4-FFF2-40B4-BE49-F238E27FC236}">
                <a16:creationId xmlns:a16="http://schemas.microsoft.com/office/drawing/2014/main" xmlns="" id="{B997458C-41F5-4F4E-8AAE-88C6FFBB66BA}"/>
              </a:ext>
            </a:extLst>
          </p:cNvPr>
          <p:cNvSpPr/>
          <p:nvPr/>
        </p:nvSpPr>
        <p:spPr>
          <a:xfrm>
            <a:off x="15184043" y="8163331"/>
            <a:ext cx="653090" cy="423476"/>
          </a:xfrm>
          <a:prstGeom prst="cube">
            <a:avLst>
              <a:gd name="adj" fmla="val 3044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9" name="Cube 448">
            <a:extLst>
              <a:ext uri="{FF2B5EF4-FFF2-40B4-BE49-F238E27FC236}">
                <a16:creationId xmlns:a16="http://schemas.microsoft.com/office/drawing/2014/main" xmlns="" id="{80C10773-1777-4DCB-BB67-FEEAB215122C}"/>
              </a:ext>
            </a:extLst>
          </p:cNvPr>
          <p:cNvSpPr/>
          <p:nvPr/>
        </p:nvSpPr>
        <p:spPr>
          <a:xfrm>
            <a:off x="21060872" y="7247626"/>
            <a:ext cx="658026" cy="2175114"/>
          </a:xfrm>
          <a:prstGeom prst="cube">
            <a:avLst>
              <a:gd name="adj" fmla="val 81372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Cube 449">
            <a:extLst>
              <a:ext uri="{FF2B5EF4-FFF2-40B4-BE49-F238E27FC236}">
                <a16:creationId xmlns:a16="http://schemas.microsoft.com/office/drawing/2014/main" xmlns="" id="{F95F8B0B-090D-45AF-BA81-8ABEDBE5B9F7}"/>
              </a:ext>
            </a:extLst>
          </p:cNvPr>
          <p:cNvSpPr/>
          <p:nvPr/>
        </p:nvSpPr>
        <p:spPr>
          <a:xfrm>
            <a:off x="21303537" y="7247626"/>
            <a:ext cx="658026" cy="2175114"/>
          </a:xfrm>
          <a:prstGeom prst="cube">
            <a:avLst>
              <a:gd name="adj" fmla="val 813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1" name="Cube 450">
            <a:extLst>
              <a:ext uri="{FF2B5EF4-FFF2-40B4-BE49-F238E27FC236}">
                <a16:creationId xmlns:a16="http://schemas.microsoft.com/office/drawing/2014/main" xmlns="" id="{3AFF9325-595E-49E6-A29F-0B7E2CE915BC}"/>
              </a:ext>
            </a:extLst>
          </p:cNvPr>
          <p:cNvSpPr/>
          <p:nvPr/>
        </p:nvSpPr>
        <p:spPr>
          <a:xfrm>
            <a:off x="21546202" y="7247626"/>
            <a:ext cx="658026" cy="2175114"/>
          </a:xfrm>
          <a:prstGeom prst="cube">
            <a:avLst>
              <a:gd name="adj" fmla="val 81372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2" name="Cube 451">
            <a:extLst>
              <a:ext uri="{FF2B5EF4-FFF2-40B4-BE49-F238E27FC236}">
                <a16:creationId xmlns:a16="http://schemas.microsoft.com/office/drawing/2014/main" xmlns="" id="{8D2FD9B3-5779-4576-B76D-F7A8612C6631}"/>
              </a:ext>
            </a:extLst>
          </p:cNvPr>
          <p:cNvSpPr/>
          <p:nvPr/>
        </p:nvSpPr>
        <p:spPr>
          <a:xfrm>
            <a:off x="21788866" y="7247626"/>
            <a:ext cx="658026" cy="2175114"/>
          </a:xfrm>
          <a:prstGeom prst="cube">
            <a:avLst>
              <a:gd name="adj" fmla="val 813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xmlns="" id="{CB6A8160-C997-46CB-8860-0B11449177B8}"/>
              </a:ext>
            </a:extLst>
          </p:cNvPr>
          <p:cNvSpPr txBox="1"/>
          <p:nvPr/>
        </p:nvSpPr>
        <p:spPr>
          <a:xfrm>
            <a:off x="14435538" y="7807285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8×8×384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xmlns="" id="{225FE3E5-7D87-4214-B864-ED0B75025920}"/>
              </a:ext>
            </a:extLst>
          </p:cNvPr>
          <p:cNvSpPr txBox="1"/>
          <p:nvPr/>
        </p:nvSpPr>
        <p:spPr>
          <a:xfrm>
            <a:off x="15475646" y="8771963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16×16×192</a:t>
            </a:r>
          </a:p>
        </p:txBody>
      </p:sp>
      <p:sp>
        <p:nvSpPr>
          <p:cNvPr id="455" name="Cube 454">
            <a:extLst>
              <a:ext uri="{FF2B5EF4-FFF2-40B4-BE49-F238E27FC236}">
                <a16:creationId xmlns:a16="http://schemas.microsoft.com/office/drawing/2014/main" xmlns="" id="{541FB15A-5E2D-4982-84E7-68F79355B766}"/>
              </a:ext>
            </a:extLst>
          </p:cNvPr>
          <p:cNvSpPr/>
          <p:nvPr/>
        </p:nvSpPr>
        <p:spPr>
          <a:xfrm>
            <a:off x="16801492" y="7670368"/>
            <a:ext cx="566973" cy="1143209"/>
          </a:xfrm>
          <a:prstGeom prst="cube">
            <a:avLst>
              <a:gd name="adj" fmla="val 49697"/>
            </a:avLst>
          </a:prstGeom>
          <a:solidFill>
            <a:srgbClr val="FF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xmlns="" id="{F0FC3E3E-49BF-4724-8079-F4209E0EC2D5}"/>
              </a:ext>
            </a:extLst>
          </p:cNvPr>
          <p:cNvSpPr txBox="1"/>
          <p:nvPr/>
        </p:nvSpPr>
        <p:spPr>
          <a:xfrm>
            <a:off x="16454099" y="7265722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16×16×384</a:t>
            </a:r>
          </a:p>
        </p:txBody>
      </p:sp>
      <p:sp>
        <p:nvSpPr>
          <p:cNvPr id="457" name="Cube 456">
            <a:extLst>
              <a:ext uri="{FF2B5EF4-FFF2-40B4-BE49-F238E27FC236}">
                <a16:creationId xmlns:a16="http://schemas.microsoft.com/office/drawing/2014/main" xmlns="" id="{C8A732D2-0269-4753-8EE1-2C45F1823590}"/>
              </a:ext>
            </a:extLst>
          </p:cNvPr>
          <p:cNvSpPr/>
          <p:nvPr/>
        </p:nvSpPr>
        <p:spPr>
          <a:xfrm>
            <a:off x="15846865" y="7656158"/>
            <a:ext cx="566973" cy="1143209"/>
          </a:xfrm>
          <a:prstGeom prst="cube">
            <a:avLst>
              <a:gd name="adj" fmla="val 63746"/>
            </a:avLst>
          </a:prstGeom>
          <a:solidFill>
            <a:srgbClr val="93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8" name="Cube 457">
            <a:extLst>
              <a:ext uri="{FF2B5EF4-FFF2-40B4-BE49-F238E27FC236}">
                <a16:creationId xmlns:a16="http://schemas.microsoft.com/office/drawing/2014/main" xmlns="" id="{E84AF62A-45FD-4A3C-8364-044AFCD63964}"/>
              </a:ext>
            </a:extLst>
          </p:cNvPr>
          <p:cNvSpPr/>
          <p:nvPr/>
        </p:nvSpPr>
        <p:spPr>
          <a:xfrm>
            <a:off x="16131154" y="7663263"/>
            <a:ext cx="566973" cy="1143209"/>
          </a:xfrm>
          <a:prstGeom prst="cube">
            <a:avLst>
              <a:gd name="adj" fmla="val 637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xmlns="" id="{7B918462-3470-4D52-96CD-0A1C859AB220}"/>
              </a:ext>
            </a:extLst>
          </p:cNvPr>
          <p:cNvSpPr txBox="1"/>
          <p:nvPr/>
        </p:nvSpPr>
        <p:spPr>
          <a:xfrm>
            <a:off x="17743251" y="7346399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16×16×192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xmlns="" id="{3C0A54CF-EC6F-42EA-8A20-6B0D1A29CE92}"/>
              </a:ext>
            </a:extLst>
          </p:cNvPr>
          <p:cNvSpPr txBox="1"/>
          <p:nvPr/>
        </p:nvSpPr>
        <p:spPr>
          <a:xfrm>
            <a:off x="19325307" y="6829483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64×64×48</a:t>
            </a:r>
          </a:p>
        </p:txBody>
      </p:sp>
      <p:sp>
        <p:nvSpPr>
          <p:cNvPr id="461" name="Cube 460">
            <a:extLst>
              <a:ext uri="{FF2B5EF4-FFF2-40B4-BE49-F238E27FC236}">
                <a16:creationId xmlns:a16="http://schemas.microsoft.com/office/drawing/2014/main" xmlns="" id="{E40E05C8-89B8-49FB-BE2B-EAE6E66EC17D}"/>
              </a:ext>
            </a:extLst>
          </p:cNvPr>
          <p:cNvSpPr/>
          <p:nvPr/>
        </p:nvSpPr>
        <p:spPr>
          <a:xfrm>
            <a:off x="19325934" y="7258451"/>
            <a:ext cx="658026" cy="2175114"/>
          </a:xfrm>
          <a:prstGeom prst="cube">
            <a:avLst>
              <a:gd name="adj" fmla="val 81372"/>
            </a:avLst>
          </a:prstGeom>
          <a:solidFill>
            <a:srgbClr val="93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xmlns="" id="{3230521D-6EE8-4C23-8071-B13147276D21}"/>
              </a:ext>
            </a:extLst>
          </p:cNvPr>
          <p:cNvSpPr/>
          <p:nvPr/>
        </p:nvSpPr>
        <p:spPr>
          <a:xfrm>
            <a:off x="19637226" y="7211234"/>
            <a:ext cx="658026" cy="2175114"/>
          </a:xfrm>
          <a:prstGeom prst="cube">
            <a:avLst>
              <a:gd name="adj" fmla="val 813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xmlns="" id="{059F2C2D-452B-4803-9731-3D13BA704375}"/>
              </a:ext>
            </a:extLst>
          </p:cNvPr>
          <p:cNvSpPr txBox="1"/>
          <p:nvPr/>
        </p:nvSpPr>
        <p:spPr>
          <a:xfrm>
            <a:off x="19549835" y="9444583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64×64×96</a:t>
            </a:r>
          </a:p>
        </p:txBody>
      </p:sp>
      <p:sp>
        <p:nvSpPr>
          <p:cNvPr id="464" name="Cube 463">
            <a:extLst>
              <a:ext uri="{FF2B5EF4-FFF2-40B4-BE49-F238E27FC236}">
                <a16:creationId xmlns:a16="http://schemas.microsoft.com/office/drawing/2014/main" xmlns="" id="{72BF4621-14D8-48CA-973E-41FE73C9ADC2}"/>
              </a:ext>
            </a:extLst>
          </p:cNvPr>
          <p:cNvSpPr/>
          <p:nvPr/>
        </p:nvSpPr>
        <p:spPr>
          <a:xfrm>
            <a:off x="20242788" y="7234926"/>
            <a:ext cx="715916" cy="2175114"/>
          </a:xfrm>
          <a:prstGeom prst="cube">
            <a:avLst>
              <a:gd name="adj" fmla="val 63719"/>
            </a:avLst>
          </a:prstGeom>
          <a:solidFill>
            <a:srgbClr val="FF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xmlns="" id="{5A210E5E-55E1-40D2-A3A4-A04532AC3385}"/>
              </a:ext>
            </a:extLst>
          </p:cNvPr>
          <p:cNvSpPr txBox="1"/>
          <p:nvPr/>
        </p:nvSpPr>
        <p:spPr>
          <a:xfrm>
            <a:off x="18903026" y="7896026"/>
            <a:ext cx="5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xmlns="" id="{684CE505-7A75-4E52-B67E-FBAD21226C05}"/>
              </a:ext>
            </a:extLst>
          </p:cNvPr>
          <p:cNvSpPr txBox="1"/>
          <p:nvPr/>
        </p:nvSpPr>
        <p:spPr>
          <a:xfrm>
            <a:off x="20801022" y="9433565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64×64×48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xmlns="" id="{E6F8EBEB-626C-4E49-B195-62A4E8EA3FF0}"/>
              </a:ext>
            </a:extLst>
          </p:cNvPr>
          <p:cNvSpPr/>
          <p:nvPr/>
        </p:nvSpPr>
        <p:spPr>
          <a:xfrm>
            <a:off x="22272274" y="6569913"/>
            <a:ext cx="903932" cy="3396688"/>
          </a:xfrm>
          <a:prstGeom prst="cube">
            <a:avLst>
              <a:gd name="adj" fmla="val 95564"/>
            </a:avLst>
          </a:prstGeom>
          <a:solidFill>
            <a:srgbClr val="93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xmlns="" id="{8BE3576B-713D-40E5-A70A-CA20527745A6}"/>
              </a:ext>
            </a:extLst>
          </p:cNvPr>
          <p:cNvSpPr/>
          <p:nvPr/>
        </p:nvSpPr>
        <p:spPr>
          <a:xfrm>
            <a:off x="22513512" y="6569913"/>
            <a:ext cx="903932" cy="3396688"/>
          </a:xfrm>
          <a:prstGeom prst="cube">
            <a:avLst>
              <a:gd name="adj" fmla="val 9556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xmlns="" id="{4C2BEBBC-2DBE-463A-8DC0-EE15B003211A}"/>
              </a:ext>
            </a:extLst>
          </p:cNvPr>
          <p:cNvSpPr txBox="1"/>
          <p:nvPr/>
        </p:nvSpPr>
        <p:spPr>
          <a:xfrm>
            <a:off x="22308831" y="6212325"/>
            <a:ext cx="149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128×128×24</a:t>
            </a:r>
          </a:p>
        </p:txBody>
      </p:sp>
      <p:sp>
        <p:nvSpPr>
          <p:cNvPr id="470" name="Cube 469">
            <a:extLst>
              <a:ext uri="{FF2B5EF4-FFF2-40B4-BE49-F238E27FC236}">
                <a16:creationId xmlns:a16="http://schemas.microsoft.com/office/drawing/2014/main" xmlns="" id="{AA821683-C085-419D-A652-AAEEC1BB5470}"/>
              </a:ext>
            </a:extLst>
          </p:cNvPr>
          <p:cNvSpPr/>
          <p:nvPr/>
        </p:nvSpPr>
        <p:spPr>
          <a:xfrm>
            <a:off x="23312044" y="6354868"/>
            <a:ext cx="903932" cy="3396688"/>
          </a:xfrm>
          <a:prstGeom prst="cube">
            <a:avLst>
              <a:gd name="adj" fmla="val 81514"/>
            </a:avLst>
          </a:prstGeom>
          <a:solidFill>
            <a:srgbClr val="FF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xmlns="" id="{87CEBBC3-834E-44E0-9FD3-1FA73AC4DF28}"/>
              </a:ext>
            </a:extLst>
          </p:cNvPr>
          <p:cNvSpPr txBox="1"/>
          <p:nvPr/>
        </p:nvSpPr>
        <p:spPr>
          <a:xfrm>
            <a:off x="22657073" y="9751603"/>
            <a:ext cx="169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128×128×48</a:t>
            </a:r>
          </a:p>
        </p:txBody>
      </p:sp>
      <p:sp>
        <p:nvSpPr>
          <p:cNvPr id="472" name="Cube 471">
            <a:extLst>
              <a:ext uri="{FF2B5EF4-FFF2-40B4-BE49-F238E27FC236}">
                <a16:creationId xmlns:a16="http://schemas.microsoft.com/office/drawing/2014/main" xmlns="" id="{DE5DD8E0-A098-4B3D-A002-CF4396DEA4EE}"/>
              </a:ext>
            </a:extLst>
          </p:cNvPr>
          <p:cNvSpPr/>
          <p:nvPr/>
        </p:nvSpPr>
        <p:spPr>
          <a:xfrm>
            <a:off x="24057399" y="6420830"/>
            <a:ext cx="903932" cy="3396688"/>
          </a:xfrm>
          <a:prstGeom prst="cube">
            <a:avLst>
              <a:gd name="adj" fmla="val 95564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Cube 472">
            <a:extLst>
              <a:ext uri="{FF2B5EF4-FFF2-40B4-BE49-F238E27FC236}">
                <a16:creationId xmlns:a16="http://schemas.microsoft.com/office/drawing/2014/main" xmlns="" id="{34E9F7FB-90C6-4840-AC6D-4C2A4E0FE1FE}"/>
              </a:ext>
            </a:extLst>
          </p:cNvPr>
          <p:cNvSpPr/>
          <p:nvPr/>
        </p:nvSpPr>
        <p:spPr>
          <a:xfrm>
            <a:off x="24226798" y="6420830"/>
            <a:ext cx="903932" cy="3396688"/>
          </a:xfrm>
          <a:prstGeom prst="cube">
            <a:avLst>
              <a:gd name="adj" fmla="val 9556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Cube 473">
            <a:extLst>
              <a:ext uri="{FF2B5EF4-FFF2-40B4-BE49-F238E27FC236}">
                <a16:creationId xmlns:a16="http://schemas.microsoft.com/office/drawing/2014/main" xmlns="" id="{B489C556-A892-433D-9712-9BC947C7718C}"/>
              </a:ext>
            </a:extLst>
          </p:cNvPr>
          <p:cNvSpPr/>
          <p:nvPr/>
        </p:nvSpPr>
        <p:spPr>
          <a:xfrm>
            <a:off x="24383337" y="6420830"/>
            <a:ext cx="903932" cy="3396688"/>
          </a:xfrm>
          <a:prstGeom prst="cube">
            <a:avLst>
              <a:gd name="adj" fmla="val 95564"/>
            </a:avLst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Cube 474">
            <a:extLst>
              <a:ext uri="{FF2B5EF4-FFF2-40B4-BE49-F238E27FC236}">
                <a16:creationId xmlns:a16="http://schemas.microsoft.com/office/drawing/2014/main" xmlns="" id="{2234FD20-96F8-423B-BB39-FBABFDEF20D8}"/>
              </a:ext>
            </a:extLst>
          </p:cNvPr>
          <p:cNvSpPr/>
          <p:nvPr/>
        </p:nvSpPr>
        <p:spPr>
          <a:xfrm>
            <a:off x="24539876" y="6420830"/>
            <a:ext cx="903932" cy="3396688"/>
          </a:xfrm>
          <a:prstGeom prst="cube">
            <a:avLst>
              <a:gd name="adj" fmla="val 9556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xmlns="" id="{94F49357-2BF7-4F0B-B246-D0C5AE471235}"/>
              </a:ext>
            </a:extLst>
          </p:cNvPr>
          <p:cNvSpPr txBox="1"/>
          <p:nvPr/>
        </p:nvSpPr>
        <p:spPr>
          <a:xfrm>
            <a:off x="24396509" y="6017593"/>
            <a:ext cx="152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128×128×24</a:t>
            </a:r>
          </a:p>
        </p:txBody>
      </p:sp>
      <p:sp>
        <p:nvSpPr>
          <p:cNvPr id="477" name="Cube 476">
            <a:extLst>
              <a:ext uri="{FF2B5EF4-FFF2-40B4-BE49-F238E27FC236}">
                <a16:creationId xmlns:a16="http://schemas.microsoft.com/office/drawing/2014/main" xmlns="" id="{235AD014-4C42-433F-B48C-791399F21104}"/>
              </a:ext>
            </a:extLst>
          </p:cNvPr>
          <p:cNvSpPr/>
          <p:nvPr/>
        </p:nvSpPr>
        <p:spPr>
          <a:xfrm>
            <a:off x="25012621" y="6454393"/>
            <a:ext cx="903932" cy="3396688"/>
          </a:xfrm>
          <a:prstGeom prst="cube">
            <a:avLst>
              <a:gd name="adj" fmla="val 9556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xmlns="" id="{75BB427C-C4E6-4652-AE9C-451EB56AAF6F}"/>
              </a:ext>
            </a:extLst>
          </p:cNvPr>
          <p:cNvSpPr txBox="1"/>
          <p:nvPr/>
        </p:nvSpPr>
        <p:spPr>
          <a:xfrm>
            <a:off x="24253566" y="9862890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128×128×3</a:t>
            </a:r>
          </a:p>
        </p:txBody>
      </p:sp>
      <p:cxnSp>
        <p:nvCxnSpPr>
          <p:cNvPr id="530" name="Connector: Curved 529">
            <a:extLst>
              <a:ext uri="{FF2B5EF4-FFF2-40B4-BE49-F238E27FC236}">
                <a16:creationId xmlns:a16="http://schemas.microsoft.com/office/drawing/2014/main" xmlns="" id="{ABD4B754-ECBC-46AB-9951-548E5B60ED0C}"/>
              </a:ext>
            </a:extLst>
          </p:cNvPr>
          <p:cNvCxnSpPr>
            <a:cxnSpLocks/>
          </p:cNvCxnSpPr>
          <p:nvPr/>
        </p:nvCxnSpPr>
        <p:spPr>
          <a:xfrm>
            <a:off x="13393662" y="3315483"/>
            <a:ext cx="1165133" cy="5147242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onnector: Curved 532">
            <a:extLst>
              <a:ext uri="{FF2B5EF4-FFF2-40B4-BE49-F238E27FC236}">
                <a16:creationId xmlns:a16="http://schemas.microsoft.com/office/drawing/2014/main" xmlns="" id="{46879AD9-31B7-40D8-854D-8C6356619C29}"/>
              </a:ext>
            </a:extLst>
          </p:cNvPr>
          <p:cNvCxnSpPr>
            <a:cxnSpLocks/>
            <a:stCxn id="66" idx="0"/>
            <a:endCxn id="321" idx="0"/>
          </p:cNvCxnSpPr>
          <p:nvPr/>
        </p:nvCxnSpPr>
        <p:spPr>
          <a:xfrm rot="16200000" flipH="1">
            <a:off x="14260298" y="-239581"/>
            <a:ext cx="146092" cy="5878643"/>
          </a:xfrm>
          <a:prstGeom prst="curvedConnector3">
            <a:avLst>
              <a:gd name="adj1" fmla="val -156477"/>
            </a:avLst>
          </a:prstGeom>
          <a:ln w="508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xmlns="" id="{C387781E-CE5D-46AB-BB52-E20B9A62BF93}"/>
              </a:ext>
            </a:extLst>
          </p:cNvPr>
          <p:cNvCxnSpPr/>
          <p:nvPr/>
        </p:nvCxnSpPr>
        <p:spPr>
          <a:xfrm>
            <a:off x="13393768" y="3307154"/>
            <a:ext cx="943107" cy="27873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TextBox 561">
            <a:extLst>
              <a:ext uri="{FF2B5EF4-FFF2-40B4-BE49-F238E27FC236}">
                <a16:creationId xmlns:a16="http://schemas.microsoft.com/office/drawing/2014/main" xmlns="" id="{E3FD5139-849C-4831-889B-7BE0FB02204A}"/>
              </a:ext>
            </a:extLst>
          </p:cNvPr>
          <p:cNvSpPr txBox="1"/>
          <p:nvPr/>
        </p:nvSpPr>
        <p:spPr>
          <a:xfrm>
            <a:off x="1209962" y="4416423"/>
            <a:ext cx="329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Training patches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xmlns="" id="{AFE2A960-2F54-4E3F-BDFB-92BDF7294BE1}"/>
              </a:ext>
            </a:extLst>
          </p:cNvPr>
          <p:cNvSpPr txBox="1"/>
          <p:nvPr/>
        </p:nvSpPr>
        <p:spPr>
          <a:xfrm rot="5400000">
            <a:off x="28102385" y="5376023"/>
            <a:ext cx="44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xmlns="" id="{A7CD334B-61E9-412C-8008-3909BEC3694D}"/>
              </a:ext>
            </a:extLst>
          </p:cNvPr>
          <p:cNvSpPr txBox="1"/>
          <p:nvPr/>
        </p:nvSpPr>
        <p:spPr>
          <a:xfrm rot="5400000" flipV="1">
            <a:off x="14479922" y="5653138"/>
            <a:ext cx="70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xmlns="" id="{A63C3350-920F-437E-84AC-F167B4D8F155}"/>
              </a:ext>
            </a:extLst>
          </p:cNvPr>
          <p:cNvSpPr txBox="1"/>
          <p:nvPr/>
        </p:nvSpPr>
        <p:spPr>
          <a:xfrm>
            <a:off x="10054677" y="4417846"/>
            <a:ext cx="349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xmlns="" id="{46DBF458-B337-465E-B09A-A24A7AEF20B2}"/>
              </a:ext>
            </a:extLst>
          </p:cNvPr>
          <p:cNvSpPr txBox="1"/>
          <p:nvPr/>
        </p:nvSpPr>
        <p:spPr>
          <a:xfrm>
            <a:off x="13440921" y="4260690"/>
            <a:ext cx="34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Auto WB </a:t>
            </a:r>
          </a:p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xmlns="" id="{AEC910FE-5701-47D7-A877-D09AC8A0B431}"/>
              </a:ext>
            </a:extLst>
          </p:cNvPr>
          <p:cNvSpPr txBox="1"/>
          <p:nvPr/>
        </p:nvSpPr>
        <p:spPr>
          <a:xfrm>
            <a:off x="13440921" y="9193338"/>
            <a:ext cx="34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Shade WB </a:t>
            </a:r>
          </a:p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xmlns="" id="{0DB2808F-D717-4F64-8170-EF272C198B80}"/>
              </a:ext>
            </a:extLst>
          </p:cNvPr>
          <p:cNvSpPr/>
          <p:nvPr/>
        </p:nvSpPr>
        <p:spPr>
          <a:xfrm>
            <a:off x="219751" y="5510520"/>
            <a:ext cx="521975" cy="521975"/>
          </a:xfrm>
          <a:prstGeom prst="rect">
            <a:avLst/>
          </a:prstGeom>
          <a:solidFill>
            <a:srgbClr val="96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xmlns="" id="{A6A93F5C-EAC6-49AB-9147-8251DB4EAD39}"/>
              </a:ext>
            </a:extLst>
          </p:cNvPr>
          <p:cNvSpPr/>
          <p:nvPr/>
        </p:nvSpPr>
        <p:spPr>
          <a:xfrm>
            <a:off x="219750" y="6165340"/>
            <a:ext cx="521975" cy="521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xmlns="" id="{3E8341D6-3DF3-496C-BE95-E54EE88FBF43}"/>
              </a:ext>
            </a:extLst>
          </p:cNvPr>
          <p:cNvSpPr/>
          <p:nvPr/>
        </p:nvSpPr>
        <p:spPr>
          <a:xfrm>
            <a:off x="219750" y="6820228"/>
            <a:ext cx="521975" cy="521975"/>
          </a:xfrm>
          <a:prstGeom prst="rect">
            <a:avLst/>
          </a:prstGeom>
          <a:solidFill>
            <a:srgbClr val="488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xmlns="" id="{62CCE625-2105-4A9D-BFB5-5D9E941C3449}"/>
              </a:ext>
            </a:extLst>
          </p:cNvPr>
          <p:cNvSpPr/>
          <p:nvPr/>
        </p:nvSpPr>
        <p:spPr>
          <a:xfrm>
            <a:off x="219750" y="7475116"/>
            <a:ext cx="521975" cy="521975"/>
          </a:xfrm>
          <a:prstGeom prst="rect">
            <a:avLst/>
          </a:prstGeom>
          <a:solidFill>
            <a:srgbClr val="933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xmlns="" id="{CD1D1967-9864-41D7-AD99-75423BCA8A62}"/>
              </a:ext>
            </a:extLst>
          </p:cNvPr>
          <p:cNvSpPr/>
          <p:nvPr/>
        </p:nvSpPr>
        <p:spPr>
          <a:xfrm>
            <a:off x="219750" y="8130004"/>
            <a:ext cx="521975" cy="521975"/>
          </a:xfrm>
          <a:prstGeom prst="rect">
            <a:avLst/>
          </a:prstGeom>
          <a:solidFill>
            <a:srgbClr val="FF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xmlns="" id="{A8E1D9FF-5562-47A4-BCE9-F35069251019}"/>
              </a:ext>
            </a:extLst>
          </p:cNvPr>
          <p:cNvSpPr/>
          <p:nvPr/>
        </p:nvSpPr>
        <p:spPr>
          <a:xfrm>
            <a:off x="221459" y="8819534"/>
            <a:ext cx="521975" cy="5219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xmlns="" id="{69159EAE-DFA2-49BD-B0F0-424833594A07}"/>
              </a:ext>
            </a:extLst>
          </p:cNvPr>
          <p:cNvSpPr txBox="1"/>
          <p:nvPr/>
        </p:nvSpPr>
        <p:spPr>
          <a:xfrm>
            <a:off x="892238" y="5498904"/>
            <a:ext cx="1148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Output of 3×3 convolutional layers with stride 1 and padding 1 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xmlns="" id="{77C463E4-922F-4112-A67E-5D33E5BA308F}"/>
              </a:ext>
            </a:extLst>
          </p:cNvPr>
          <p:cNvSpPr txBox="1"/>
          <p:nvPr/>
        </p:nvSpPr>
        <p:spPr>
          <a:xfrm>
            <a:off x="892237" y="6148776"/>
            <a:ext cx="983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Output of </a:t>
            </a:r>
            <a:r>
              <a:rPr lang="en-CA" sz="3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 layers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xmlns="" id="{6F541201-C827-4B19-95B0-2322BDE5E4F6}"/>
              </a:ext>
            </a:extLst>
          </p:cNvPr>
          <p:cNvSpPr txBox="1"/>
          <p:nvPr/>
        </p:nvSpPr>
        <p:spPr>
          <a:xfrm>
            <a:off x="892237" y="6798648"/>
            <a:ext cx="983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Output of 2×2 max-pooling layers with stride 2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xmlns="" id="{2DB77984-6598-485C-A9CA-43E28DD74910}"/>
              </a:ext>
            </a:extLst>
          </p:cNvPr>
          <p:cNvSpPr txBox="1"/>
          <p:nvPr/>
        </p:nvSpPr>
        <p:spPr>
          <a:xfrm>
            <a:off x="892238" y="7448520"/>
            <a:ext cx="1099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Output of 2×2 transposed convolutional layers with stride 2</a:t>
            </a: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xmlns="" id="{B7450C21-4BC4-4102-A704-E86F9F2C9E69}"/>
              </a:ext>
            </a:extLst>
          </p:cNvPr>
          <p:cNvSpPr txBox="1"/>
          <p:nvPr/>
        </p:nvSpPr>
        <p:spPr>
          <a:xfrm>
            <a:off x="892237" y="8098392"/>
            <a:ext cx="983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Output of depth concatenation layers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xmlns="" id="{D0F32522-5A9F-4905-8923-CB8B2042C9F6}"/>
              </a:ext>
            </a:extLst>
          </p:cNvPr>
          <p:cNvSpPr txBox="1"/>
          <p:nvPr/>
        </p:nvSpPr>
        <p:spPr>
          <a:xfrm>
            <a:off x="892237" y="8748263"/>
            <a:ext cx="1142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Output of 1×1 convolutional layer with stride 1 and padding 1 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xmlns="" id="{4C8B3874-14FB-4DAD-A1B8-10718D6A6CA5}"/>
              </a:ext>
            </a:extLst>
          </p:cNvPr>
          <p:cNvSpPr txBox="1"/>
          <p:nvPr/>
        </p:nvSpPr>
        <p:spPr>
          <a:xfrm>
            <a:off x="187182" y="9970738"/>
            <a:ext cx="1281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*Skip connections for the shade WB decoder not shown to aid visualization. </a:t>
            </a:r>
          </a:p>
        </p:txBody>
      </p: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xmlns="" id="{296C2574-EA0F-423A-BF41-2A627A697512}"/>
              </a:ext>
            </a:extLst>
          </p:cNvPr>
          <p:cNvCxnSpPr>
            <a:cxnSpLocks/>
          </p:cNvCxnSpPr>
          <p:nvPr/>
        </p:nvCxnSpPr>
        <p:spPr>
          <a:xfrm>
            <a:off x="305669" y="9677312"/>
            <a:ext cx="496989" cy="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TextBox 612">
            <a:extLst>
              <a:ext uri="{FF2B5EF4-FFF2-40B4-BE49-F238E27FC236}">
                <a16:creationId xmlns:a16="http://schemas.microsoft.com/office/drawing/2014/main" xmlns="" id="{BCAEB712-42C5-4DF5-985D-1BD71B0817F9}"/>
              </a:ext>
            </a:extLst>
          </p:cNvPr>
          <p:cNvSpPr txBox="1"/>
          <p:nvPr/>
        </p:nvSpPr>
        <p:spPr>
          <a:xfrm>
            <a:off x="929307" y="9367557"/>
            <a:ext cx="983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Skip connections</a:t>
            </a:r>
            <a:r>
              <a:rPr lang="en-CA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cxnSp>
        <p:nvCxnSpPr>
          <p:cNvPr id="614" name="Straight Arrow Connector 613">
            <a:extLst>
              <a:ext uri="{FF2B5EF4-FFF2-40B4-BE49-F238E27FC236}">
                <a16:creationId xmlns:a16="http://schemas.microsoft.com/office/drawing/2014/main" xmlns="" id="{2FF1887C-8F6C-481C-908B-AECFD23C35BD}"/>
              </a:ext>
            </a:extLst>
          </p:cNvPr>
          <p:cNvCxnSpPr>
            <a:cxnSpLocks/>
          </p:cNvCxnSpPr>
          <p:nvPr/>
        </p:nvCxnSpPr>
        <p:spPr>
          <a:xfrm>
            <a:off x="4501413" y="2982676"/>
            <a:ext cx="539535" cy="11100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F78D3A66-5F60-47BD-9CFA-9E25B8BFE03A}"/>
              </a:ext>
            </a:extLst>
          </p:cNvPr>
          <p:cNvCxnSpPr>
            <a:cxnSpLocks/>
          </p:cNvCxnSpPr>
          <p:nvPr/>
        </p:nvCxnSpPr>
        <p:spPr>
          <a:xfrm>
            <a:off x="26214420" y="2923039"/>
            <a:ext cx="539535" cy="11100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xmlns="" id="{15B7A03F-8A86-4549-85B7-560FA4EB19B7}"/>
              </a:ext>
            </a:extLst>
          </p:cNvPr>
          <p:cNvCxnSpPr>
            <a:cxnSpLocks/>
          </p:cNvCxnSpPr>
          <p:nvPr/>
        </p:nvCxnSpPr>
        <p:spPr>
          <a:xfrm>
            <a:off x="26214420" y="7967275"/>
            <a:ext cx="539535" cy="11100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xmlns="" id="{1457285A-B650-4E67-8012-94B9CF23A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1133" y="1206824"/>
            <a:ext cx="2386951" cy="238695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xmlns="" id="{B4CDD494-231C-45BC-B67E-3681B778A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13744" y="1737334"/>
            <a:ext cx="2386951" cy="238695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xmlns="" id="{BFEF0D9B-45BE-41B0-9EC1-74F3D88A9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29593" y="2005362"/>
            <a:ext cx="2386951" cy="2386951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D055AC60-3357-4338-B196-C5BE5CA4C99A}"/>
              </a:ext>
            </a:extLst>
          </p:cNvPr>
          <p:cNvSpPr txBox="1"/>
          <p:nvPr/>
        </p:nvSpPr>
        <p:spPr>
          <a:xfrm rot="2081937">
            <a:off x="28952029" y="1127345"/>
            <a:ext cx="1093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F64BCBD5-FC8F-4BF1-8AF6-0E3A172D071D}"/>
              </a:ext>
            </a:extLst>
          </p:cNvPr>
          <p:cNvSpPr txBox="1"/>
          <p:nvPr/>
        </p:nvSpPr>
        <p:spPr>
          <a:xfrm>
            <a:off x="26389299" y="4388195"/>
            <a:ext cx="3796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White-balanced patches</a:t>
            </a: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xmlns="" id="{F797ABD7-1CE2-4DD8-9C4E-4F9B680AB3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99621" y="6340624"/>
            <a:ext cx="2386951" cy="238695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xmlns="" id="{21B5D07D-F472-40AB-83BA-E16704B7E6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52232" y="6871133"/>
            <a:ext cx="2386951" cy="238695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xmlns="" id="{4B2E7BA8-B8C5-465E-ABC8-034B9EA39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68081" y="7139161"/>
            <a:ext cx="2386951" cy="2386951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6F674A47-9572-471D-BC3D-AB72263FD836}"/>
              </a:ext>
            </a:extLst>
          </p:cNvPr>
          <p:cNvSpPr txBox="1"/>
          <p:nvPr/>
        </p:nvSpPr>
        <p:spPr>
          <a:xfrm rot="2081937">
            <a:off x="28990517" y="6261144"/>
            <a:ext cx="1093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7BAD3166-FA80-4352-BA16-88B5D204A4A6}"/>
              </a:ext>
            </a:extLst>
          </p:cNvPr>
          <p:cNvSpPr txBox="1"/>
          <p:nvPr/>
        </p:nvSpPr>
        <p:spPr>
          <a:xfrm>
            <a:off x="26545173" y="9483894"/>
            <a:ext cx="367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Patches with shade WB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F6F4F159-F284-494D-9CD9-D3A097652E41}"/>
              </a:ext>
            </a:extLst>
          </p:cNvPr>
          <p:cNvSpPr txBox="1"/>
          <p:nvPr/>
        </p:nvSpPr>
        <p:spPr>
          <a:xfrm>
            <a:off x="12008028" y="3558889"/>
            <a:ext cx="14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8×8×384</a:t>
            </a:r>
          </a:p>
        </p:txBody>
      </p:sp>
    </p:spTree>
    <p:extLst>
      <p:ext uri="{BB962C8B-B14F-4D97-AF65-F5344CB8AC3E}">
        <p14:creationId xmlns:p14="http://schemas.microsoft.com/office/powerpoint/2010/main" val="32012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117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afifi</dc:creator>
  <cp:lastModifiedBy>Windows User</cp:lastModifiedBy>
  <cp:revision>46</cp:revision>
  <dcterms:created xsi:type="dcterms:W3CDTF">2019-09-30T23:59:05Z</dcterms:created>
  <dcterms:modified xsi:type="dcterms:W3CDTF">2021-01-13T16:48:36Z</dcterms:modified>
</cp:coreProperties>
</file>