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0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1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4A68-C358-426D-9C63-3418F5314947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F950-AF0C-44EF-99BB-50B0BF77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68749" y="413867"/>
            <a:ext cx="919989" cy="824642"/>
          </a:xfrm>
          <a:prstGeom prst="rect">
            <a:avLst/>
          </a:prstGeom>
        </p:spPr>
      </p:pic>
      <p:pic>
        <p:nvPicPr>
          <p:cNvPr id="5" name="그림 4" descr="150만개의 진짜 여행 정보 , 위시빈 - Apps on Google Pla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13867"/>
            <a:ext cx="824642" cy="824642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6" name="그림 5" descr="스투비플래너 - 상상속 유럽여행을 현실로 - Google Play 앱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5" y="373103"/>
            <a:ext cx="824642" cy="82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트립어드바이저: 여행 계획 및 예약하기 - Google Play 앱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0" y="413867"/>
            <a:ext cx="824642" cy="82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10643794" y="413867"/>
            <a:ext cx="821003" cy="824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3395" y="1721538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 일정 계획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395" y="2547959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 일정 최적화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395" y="3374331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 상품 예약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395" y="4197177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길 안내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395" y="5020023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가계부 기능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395" y="5842869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PDF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다운로드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4030743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5764221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7462186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9160151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/>
          <p:cNvSpPr/>
          <p:nvPr/>
        </p:nvSpPr>
        <p:spPr>
          <a:xfrm>
            <a:off x="10856295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7462186" y="2521291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10856295" y="2521291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030743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5764221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7462186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>
            <a:off x="9160151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4030743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5764221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/>
          <p:cNvSpPr/>
          <p:nvPr/>
        </p:nvSpPr>
        <p:spPr>
          <a:xfrm>
            <a:off x="7462186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9160151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연결자 59"/>
          <p:cNvSpPr/>
          <p:nvPr/>
        </p:nvSpPr>
        <p:spPr>
          <a:xfrm>
            <a:off x="4030743" y="502002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/>
          <p:cNvSpPr/>
          <p:nvPr/>
        </p:nvSpPr>
        <p:spPr>
          <a:xfrm>
            <a:off x="5764221" y="502002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연결자 63"/>
          <p:cNvSpPr/>
          <p:nvPr/>
        </p:nvSpPr>
        <p:spPr>
          <a:xfrm>
            <a:off x="10856295" y="502002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연결자 68"/>
          <p:cNvSpPr/>
          <p:nvPr/>
        </p:nvSpPr>
        <p:spPr>
          <a:xfrm>
            <a:off x="10856295" y="5842869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5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68749" y="413867"/>
            <a:ext cx="919989" cy="824642"/>
          </a:xfrm>
          <a:prstGeom prst="rect">
            <a:avLst/>
          </a:prstGeom>
        </p:spPr>
      </p:pic>
      <p:pic>
        <p:nvPicPr>
          <p:cNvPr id="5" name="그림 4" descr="150만개의 진짜 여행 정보 , 위시빈 - Apps on Google Pla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13867"/>
            <a:ext cx="824642" cy="824642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6" name="그림 5" descr="스투비플래너 - 상상속 유럽여행을 현실로 - Google Play 앱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5" y="373103"/>
            <a:ext cx="824642" cy="82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트립어드바이저: 여행 계획 및 예약하기 - Google Play 앱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0" y="413867"/>
            <a:ext cx="824642" cy="82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10643794" y="413867"/>
            <a:ext cx="821003" cy="824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3395" y="1721538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제휴 및 쿠폰 할인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395" y="2547959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투어 상품 판매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395" y="3374331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조건 </a:t>
            </a:r>
            <a:r>
              <a:rPr lang="ko-KR" altLang="en-US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필터링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395" y="4197177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 추천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395" y="5020023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환경 정보 제공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395" y="5842869"/>
            <a:ext cx="24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커뮤니티 기능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4030743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5764221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7462186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9160151" y="1620000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7462186" y="2521291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030743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5764221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7462186" y="334766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4030743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5764221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/>
          <p:cNvSpPr/>
          <p:nvPr/>
        </p:nvSpPr>
        <p:spPr>
          <a:xfrm>
            <a:off x="7462186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9160151" y="4197177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연결자 59"/>
          <p:cNvSpPr/>
          <p:nvPr/>
        </p:nvSpPr>
        <p:spPr>
          <a:xfrm>
            <a:off x="4030743" y="5020023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연결자 64"/>
          <p:cNvSpPr/>
          <p:nvPr/>
        </p:nvSpPr>
        <p:spPr>
          <a:xfrm>
            <a:off x="4030743" y="5842869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/>
          <p:cNvSpPr/>
          <p:nvPr/>
        </p:nvSpPr>
        <p:spPr>
          <a:xfrm>
            <a:off x="5764221" y="5842869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연결자 68"/>
          <p:cNvSpPr/>
          <p:nvPr/>
        </p:nvSpPr>
        <p:spPr>
          <a:xfrm>
            <a:off x="10856295" y="5842869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7462186" y="4993355"/>
            <a:ext cx="396000" cy="396000"/>
          </a:xfrm>
          <a:prstGeom prst="flowChartConnector">
            <a:avLst/>
          </a:prstGeom>
          <a:solidFill>
            <a:srgbClr val="75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2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한컴산뜻돋움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천성윤</dc:creator>
  <cp:lastModifiedBy>천성윤</cp:lastModifiedBy>
  <cp:revision>8</cp:revision>
  <dcterms:created xsi:type="dcterms:W3CDTF">2024-05-11T13:33:22Z</dcterms:created>
  <dcterms:modified xsi:type="dcterms:W3CDTF">2024-05-11T14:07:30Z</dcterms:modified>
</cp:coreProperties>
</file>