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7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4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2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0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6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6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4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5FC3-E317-4D66-89BC-9154DDD951F2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8CC6-43B7-4574-960F-00841997C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1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8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10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8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538845" cy="997382"/>
          </a:xfrm>
        </p:spPr>
        <p:txBody>
          <a:bodyPr/>
          <a:lstStyle/>
          <a:p>
            <a:r>
              <a:rPr lang="ko-KR" altLang="en-US" dirty="0" smtClean="0"/>
              <a:t>김한솔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8725" y="2464926"/>
            <a:ext cx="7382540" cy="4257991"/>
          </a:xfrm>
        </p:spPr>
        <p:txBody>
          <a:bodyPr>
            <a:noAutofit/>
          </a:bodyPr>
          <a:lstStyle/>
          <a:p>
            <a:pPr algn="l"/>
            <a:r>
              <a:rPr lang="ko-KR" altLang="en-US" sz="1200" b="1" dirty="0" smtClean="0"/>
              <a:t>프로필</a:t>
            </a:r>
            <a:r>
              <a:rPr lang="en-US" altLang="ko-KR" sz="1200" b="1" dirty="0" smtClean="0"/>
              <a:t>: </a:t>
            </a:r>
            <a:r>
              <a:rPr lang="ko-KR" altLang="en-US" sz="1200" dirty="0" smtClean="0"/>
              <a:t>스트레이트로 휴식없이 달려온 </a:t>
            </a:r>
            <a:r>
              <a:rPr lang="en-US" altLang="ko-KR" sz="1200" dirty="0" smtClean="0"/>
              <a:t>3</a:t>
            </a:r>
            <a:r>
              <a:rPr lang="ko-KR" altLang="en-US" sz="1200" dirty="0" err="1" smtClean="0"/>
              <a:t>년차</a:t>
            </a:r>
            <a:r>
              <a:rPr lang="ko-KR" altLang="en-US" sz="1200" dirty="0" smtClean="0"/>
              <a:t> 사무직 직장인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곧 퇴직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직장을 바꿀 예정</a:t>
            </a:r>
            <a:endParaRPr lang="en-US" altLang="ko-KR" sz="1200" dirty="0" smtClean="0"/>
          </a:p>
          <a:p>
            <a:pPr algn="l"/>
            <a:r>
              <a:rPr lang="ko-KR" altLang="en-US" sz="1200" b="1" dirty="0" smtClean="0"/>
              <a:t>성격</a:t>
            </a:r>
            <a:r>
              <a:rPr lang="en-US" altLang="ko-KR" sz="1200" b="1" dirty="0" smtClean="0"/>
              <a:t>: </a:t>
            </a:r>
            <a:r>
              <a:rPr lang="ko-KR" altLang="en-US" sz="1200" dirty="0" smtClean="0"/>
              <a:t>낙천적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긍정적</a:t>
            </a:r>
            <a:endParaRPr lang="en-US" altLang="ko-KR" sz="1200" dirty="0" smtClean="0"/>
          </a:p>
          <a:p>
            <a:pPr algn="l"/>
            <a:r>
              <a:rPr lang="ko-KR" altLang="en-US" sz="1200" b="1" dirty="0" smtClean="0"/>
              <a:t>목표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야망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핵심 </a:t>
            </a:r>
            <a:r>
              <a:rPr lang="ko-KR" altLang="en-US" sz="1200" b="1" dirty="0" err="1" smtClean="0"/>
              <a:t>니즈와</a:t>
            </a:r>
            <a:r>
              <a:rPr lang="ko-KR" altLang="en-US" sz="1200" b="1" dirty="0" smtClean="0"/>
              <a:t> 가치</a:t>
            </a:r>
            <a:r>
              <a:rPr lang="en-US" altLang="ko-KR" sz="1200" b="1" dirty="0" smtClean="0"/>
              <a:t>): </a:t>
            </a:r>
            <a:r>
              <a:rPr lang="ko-KR" altLang="en-US" sz="1200" dirty="0" smtClean="0"/>
              <a:t>인생은 어떻게든 된다 </a:t>
            </a:r>
            <a:r>
              <a:rPr lang="en-US" altLang="ko-KR" sz="1200" dirty="0" smtClean="0"/>
              <a:t>!! </a:t>
            </a:r>
            <a:r>
              <a:rPr lang="ko-KR" altLang="en-US" sz="1200" dirty="0" smtClean="0"/>
              <a:t>무계획도 계획이다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돈은 중요하다</a:t>
            </a:r>
            <a:r>
              <a:rPr lang="en-US" altLang="ko-KR" sz="1200" dirty="0" smtClean="0"/>
              <a:t>.</a:t>
            </a:r>
          </a:p>
          <a:p>
            <a:pPr algn="l"/>
            <a:r>
              <a:rPr lang="ko-KR" altLang="en-US" sz="1200" b="1" dirty="0" smtClean="0"/>
              <a:t>행동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버릇</a:t>
            </a:r>
            <a:r>
              <a:rPr lang="en-US" altLang="ko-KR" sz="1200" b="1" dirty="0" smtClean="0"/>
              <a:t>: </a:t>
            </a:r>
            <a:r>
              <a:rPr lang="ko-KR" altLang="en-US" sz="1200" dirty="0" smtClean="0"/>
              <a:t>음악 들으면서 멍 때리기</a:t>
            </a:r>
            <a:endParaRPr lang="en-US" altLang="ko-KR" sz="1200" dirty="0"/>
          </a:p>
          <a:p>
            <a:pPr algn="l"/>
            <a:r>
              <a:rPr lang="ko-KR" altLang="en-US" sz="1200" b="1" dirty="0" smtClean="0"/>
              <a:t>습관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일기 쓰기</a:t>
            </a:r>
            <a:endParaRPr lang="en-US" altLang="ko-KR" sz="1200" dirty="0" smtClean="0"/>
          </a:p>
          <a:p>
            <a:pPr algn="l"/>
            <a:r>
              <a:rPr lang="ko-KR" altLang="en-US" sz="1200" b="1" dirty="0" smtClean="0"/>
              <a:t>취미</a:t>
            </a:r>
            <a:r>
              <a:rPr lang="en-US" altLang="ko-KR" sz="1200" b="1" dirty="0" smtClean="0"/>
              <a:t>: </a:t>
            </a:r>
            <a:r>
              <a:rPr lang="ko-KR" altLang="en-US" sz="1200" dirty="0" smtClean="0"/>
              <a:t>조기축구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기타</a:t>
            </a:r>
            <a:endParaRPr lang="en-US" altLang="ko-KR" sz="1200" dirty="0" smtClean="0"/>
          </a:p>
          <a:p>
            <a:pPr algn="l"/>
            <a:r>
              <a:rPr lang="ko-KR" altLang="en-US" sz="1200" b="1" dirty="0" smtClean="0"/>
              <a:t>배경</a:t>
            </a:r>
            <a:r>
              <a:rPr lang="en-US" altLang="ko-KR" sz="1200" b="1" dirty="0" smtClean="0"/>
              <a:t>: </a:t>
            </a:r>
            <a:r>
              <a:rPr lang="ko-KR" altLang="en-US" sz="1200" dirty="0" smtClean="0"/>
              <a:t>외국어에 약하다</a:t>
            </a:r>
            <a:r>
              <a:rPr lang="en-US" altLang="ko-KR" sz="1200" dirty="0" smtClean="0"/>
              <a:t>. 22</a:t>
            </a:r>
            <a:r>
              <a:rPr lang="ko-KR" altLang="en-US" sz="1200" dirty="0" smtClean="0"/>
              <a:t>살에 바로 취직을 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모아둔 돈은 </a:t>
            </a:r>
            <a:r>
              <a:rPr lang="en-US" altLang="ko-KR" sz="1200" dirty="0" smtClean="0"/>
              <a:t>3000</a:t>
            </a:r>
            <a:r>
              <a:rPr lang="ko-KR" altLang="en-US" sz="1200" dirty="0" smtClean="0"/>
              <a:t>만원 정도 있다</a:t>
            </a:r>
            <a:r>
              <a:rPr lang="en-US" altLang="ko-KR" sz="1200" dirty="0" smtClean="0"/>
              <a:t>.</a:t>
            </a:r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 smtClean="0"/>
              <a:t>특성화고등학교  회계 관련</a:t>
            </a:r>
            <a:endParaRPr lang="en-US" altLang="ko-KR" sz="1200" dirty="0" smtClean="0"/>
          </a:p>
          <a:p>
            <a:pPr algn="l"/>
            <a:r>
              <a:rPr lang="en-US" altLang="ko-KR" sz="1200" dirty="0" smtClean="0"/>
              <a:t>20</a:t>
            </a:r>
            <a:r>
              <a:rPr lang="ko-KR" altLang="en-US" sz="1200" dirty="0" smtClean="0"/>
              <a:t>살에 입대 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컴활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한국사 자격증 취득</a:t>
            </a:r>
            <a:endParaRPr lang="en-US" altLang="ko-KR" sz="1200" dirty="0" smtClean="0"/>
          </a:p>
          <a:p>
            <a:pPr algn="l"/>
            <a:r>
              <a:rPr lang="ko-KR" altLang="en-US" sz="1200" dirty="0" smtClean="0"/>
              <a:t>전역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바로 취업</a:t>
            </a:r>
            <a:endParaRPr lang="en-US" altLang="ko-KR" sz="1200" dirty="0" smtClean="0"/>
          </a:p>
          <a:p>
            <a:pPr algn="l"/>
            <a:r>
              <a:rPr lang="ko-KR" altLang="en-US" sz="1200" dirty="0" smtClean="0"/>
              <a:t>외동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인생 </a:t>
            </a:r>
            <a:r>
              <a:rPr lang="ko-KR" altLang="en-US" sz="1200" b="1" dirty="0" smtClean="0"/>
              <a:t>첫</a:t>
            </a:r>
            <a:r>
              <a:rPr lang="ko-KR" altLang="en-US" sz="1200" dirty="0" smtClean="0"/>
              <a:t> 해외여행 희망하나 아직 무계획</a:t>
            </a:r>
            <a:endParaRPr lang="en-US" altLang="ko-KR" sz="1200" dirty="0"/>
          </a:p>
          <a:p>
            <a:pPr algn="l"/>
            <a:r>
              <a:rPr lang="en-US" altLang="ko-KR" sz="1200" dirty="0" smtClean="0"/>
              <a:t>MBTI: </a:t>
            </a:r>
            <a:r>
              <a:rPr lang="en-US" altLang="ko-KR" sz="1200" dirty="0" smtClean="0"/>
              <a:t>ESTP</a:t>
            </a:r>
          </a:p>
          <a:p>
            <a:pPr algn="l"/>
            <a:r>
              <a:rPr lang="en-US" altLang="ko-KR" sz="1200" dirty="0" smtClean="0"/>
              <a:t>E: 61%	N: 71%	T:55%	P:62%</a:t>
            </a:r>
            <a:endParaRPr lang="en-US" altLang="ko-KR" sz="1200" dirty="0" smtClean="0"/>
          </a:p>
        </p:txBody>
      </p:sp>
      <p:pic>
        <p:nvPicPr>
          <p:cNvPr id="1026" name="Picture 2" descr="스노우 AI 프로필 남자 버전! 남자친구가 있었는데요? 없었습니다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479" y="727085"/>
            <a:ext cx="2870790" cy="35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2845" y="937697"/>
            <a:ext cx="399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“</a:t>
            </a:r>
            <a:r>
              <a:rPr lang="ko-KR" altLang="en-US" sz="2400" b="1" dirty="0" smtClean="0"/>
              <a:t>이제는 </a:t>
            </a:r>
            <a:r>
              <a:rPr lang="ko-KR" altLang="en-US" sz="2400" b="1" dirty="0" err="1" smtClean="0"/>
              <a:t>힐링이</a:t>
            </a:r>
            <a:r>
              <a:rPr lang="ko-KR" altLang="en-US" sz="2400" b="1" dirty="0" smtClean="0"/>
              <a:t> 필요해</a:t>
            </a:r>
            <a:r>
              <a:rPr lang="en-US" altLang="ko-KR" sz="2400" b="1" dirty="0" smtClean="0"/>
              <a:t>＂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286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9259" y="28381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다음 페이지부터는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전에 했던 경쟁사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67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5781" y="2396307"/>
            <a:ext cx="1513974" cy="794836"/>
            <a:chOff x="1628671" y="3594461"/>
            <a:chExt cx="2270961" cy="1192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8671" y="3594461"/>
              <a:ext cx="2270961" cy="11922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31947" y="1056351"/>
            <a:ext cx="1035477" cy="3474749"/>
            <a:chOff x="12647920" y="1584526"/>
            <a:chExt cx="1553216" cy="52121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2647920" y="1584526"/>
              <a:ext cx="1553216" cy="5212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78631" y="1074993"/>
            <a:ext cx="1035477" cy="3437465"/>
            <a:chOff x="8967946" y="1612489"/>
            <a:chExt cx="1553216" cy="51561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967946" y="1612489"/>
              <a:ext cx="1553216" cy="51561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18365" y="1158085"/>
            <a:ext cx="1035477" cy="3271280"/>
            <a:chOff x="5127547" y="1737128"/>
            <a:chExt cx="1553216" cy="49069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127547" y="1737128"/>
              <a:ext cx="1553216" cy="490692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3292" y="614064"/>
            <a:ext cx="1720221" cy="73142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984" y="2547354"/>
            <a:ext cx="1152670" cy="6472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1850" y="544595"/>
            <a:ext cx="10926777" cy="19047"/>
            <a:chOff x="947775" y="816891"/>
            <a:chExt cx="16390165" cy="2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47775" y="816891"/>
              <a:ext cx="16390165" cy="285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0899" y="143033"/>
            <a:ext cx="1273199" cy="52598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75423" y="206096"/>
            <a:ext cx="10979951" cy="457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41974" y="2547354"/>
            <a:ext cx="700937" cy="64720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47438" y="2522053"/>
            <a:ext cx="1406530" cy="65849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74275" y="3339672"/>
            <a:ext cx="2349397" cy="24932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94148" y="3360624"/>
            <a:ext cx="3003955" cy="319509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07682" y="3349795"/>
            <a:ext cx="2092482" cy="90393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7500" y="1036967"/>
            <a:ext cx="3714266" cy="8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4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1850" y="544595"/>
            <a:ext cx="10926777" cy="19047"/>
            <a:chOff x="947775" y="8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816891"/>
              <a:ext cx="16390165" cy="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899" y="143033"/>
            <a:ext cx="1273199" cy="5259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5423" y="206096"/>
            <a:ext cx="10979951" cy="457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9640" y="581113"/>
            <a:ext cx="786989" cy="7618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7501" y="1036967"/>
            <a:ext cx="2522723" cy="8292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56011" y="710780"/>
            <a:ext cx="1035477" cy="3474749"/>
            <a:chOff x="12384016" y="1066170"/>
            <a:chExt cx="1553216" cy="5212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2384016" y="1066170"/>
              <a:ext cx="1553216" cy="5212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2695" y="729422"/>
            <a:ext cx="1035477" cy="3437465"/>
            <a:chOff x="8704042" y="1094133"/>
            <a:chExt cx="1553216" cy="5156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704042" y="1094133"/>
              <a:ext cx="1553216" cy="51561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42429" y="812515"/>
            <a:ext cx="1035477" cy="3271280"/>
            <a:chOff x="4863643" y="1218772"/>
            <a:chExt cx="1553216" cy="49069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4863643" y="1218772"/>
              <a:ext cx="1553216" cy="49069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4693" y="2155461"/>
            <a:ext cx="618151" cy="607962"/>
            <a:chOff x="1987039" y="3233191"/>
            <a:chExt cx="927227" cy="9119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039" y="3233191"/>
              <a:ext cx="927227" cy="9119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55072" y="2201785"/>
            <a:ext cx="1556314" cy="64720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66039" y="2201783"/>
            <a:ext cx="700937" cy="64720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71503" y="2176482"/>
            <a:ext cx="1406530" cy="65849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84529" y="2979742"/>
            <a:ext cx="2871993" cy="29217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29888" y="3007519"/>
            <a:ext cx="3213498" cy="387006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31748" y="3004224"/>
            <a:ext cx="2110552" cy="9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1850" y="544595"/>
            <a:ext cx="10926777" cy="19047"/>
            <a:chOff x="947775" y="816891"/>
            <a:chExt cx="16390165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47775" y="816891"/>
              <a:ext cx="16390165" cy="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899" y="143033"/>
            <a:ext cx="1273199" cy="5259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5423" y="206096"/>
            <a:ext cx="10979951" cy="4571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3291" y="614065"/>
            <a:ext cx="1978169" cy="7314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42268" y="1949436"/>
            <a:ext cx="3312796" cy="800424"/>
            <a:chOff x="4263402" y="2924154"/>
            <a:chExt cx="4969194" cy="12006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3402" y="2924154"/>
              <a:ext cx="4969194" cy="12006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04903" y="2912333"/>
            <a:ext cx="4011547" cy="1507533"/>
            <a:chOff x="4207353" y="4368499"/>
            <a:chExt cx="6017321" cy="22612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7353" y="4368499"/>
              <a:ext cx="6017321" cy="22612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77592" y="1970454"/>
            <a:ext cx="3248560" cy="800424"/>
            <a:chOff x="10616388" y="2955681"/>
            <a:chExt cx="4872840" cy="12006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16388" y="2955681"/>
              <a:ext cx="4872840" cy="1200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43089" y="2905327"/>
            <a:ext cx="4011547" cy="1507533"/>
            <a:chOff x="10564633" y="4357990"/>
            <a:chExt cx="6017321" cy="22612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633" y="4357990"/>
              <a:ext cx="6017321" cy="22612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97896" y="4631607"/>
            <a:ext cx="4011547" cy="1507533"/>
            <a:chOff x="4196843" y="6947410"/>
            <a:chExt cx="6017321" cy="22612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6843" y="6947410"/>
              <a:ext cx="6017321" cy="22612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22071" y="4631607"/>
            <a:ext cx="4011547" cy="1507533"/>
            <a:chOff x="10533105" y="6947410"/>
            <a:chExt cx="6017321" cy="22612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3105" y="6947410"/>
              <a:ext cx="6017321" cy="22612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6176" y="2912333"/>
            <a:ext cx="1724533" cy="1507533"/>
            <a:chOff x="1479264" y="4368499"/>
            <a:chExt cx="2586799" cy="22612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264" y="4368499"/>
              <a:ext cx="2586799" cy="22612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1825" y="4631607"/>
            <a:ext cx="1724533" cy="1507533"/>
            <a:chOff x="1442737" y="6947410"/>
            <a:chExt cx="2586799" cy="226129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2737" y="6947410"/>
              <a:ext cx="2586799" cy="22612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55064" y="1949436"/>
            <a:ext cx="814950" cy="808353"/>
            <a:chOff x="9232595" y="2924154"/>
            <a:chExt cx="1222425" cy="12125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2595" y="2924154"/>
              <a:ext cx="1222425" cy="12125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341721" y="1991473"/>
            <a:ext cx="785939" cy="772984"/>
            <a:chOff x="15512582" y="2987209"/>
            <a:chExt cx="1178908" cy="115947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12582" y="2987209"/>
              <a:ext cx="1178908" cy="115947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81859" y="3052224"/>
            <a:ext cx="3896647" cy="133132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5741" y="3068433"/>
            <a:ext cx="1753189" cy="133381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30398" y="2013213"/>
            <a:ext cx="2308843" cy="76060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5741" y="4826350"/>
            <a:ext cx="1753189" cy="125651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65490" y="2034231"/>
            <a:ext cx="2270748" cy="76060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42353" y="4750479"/>
            <a:ext cx="3832139" cy="133132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21045" y="3035148"/>
            <a:ext cx="3032521" cy="132622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81104" y="4638551"/>
            <a:ext cx="3709530" cy="16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3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50540" y="1807164"/>
            <a:ext cx="5777207" cy="5923337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91270" y="1235092"/>
            <a:ext cx="1853245" cy="1900121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1174603" y="812699"/>
            <a:ext cx="317460" cy="1009124"/>
            <a:chOff x="16761905" y="1219048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1219048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44630" y="2387487"/>
            <a:ext cx="3301217" cy="3301217"/>
            <a:chOff x="6666945" y="3581230"/>
            <a:chExt cx="4951825" cy="49518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945" y="3581230"/>
              <a:ext cx="4951825" cy="49518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01588" y="3244445"/>
            <a:ext cx="1587301" cy="1587301"/>
            <a:chOff x="7952381" y="4866667"/>
            <a:chExt cx="2380952" cy="238095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952381" y="4866667"/>
              <a:ext cx="2380952" cy="2380952"/>
              <a:chOff x="7952381" y="4866667"/>
              <a:chExt cx="2380952" cy="238095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00757" y="3715042"/>
                <a:ext cx="4761905" cy="4761905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52381" y="4866667"/>
                <a:ext cx="2380952" cy="238095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952381" y="4866667"/>
              <a:ext cx="2380952" cy="2380952"/>
              <a:chOff x="7952381" y="4866667"/>
              <a:chExt cx="2380952" cy="238095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23053" y="3637338"/>
                <a:ext cx="4761905" cy="4761905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52381" y="4866667"/>
                <a:ext cx="2380952" cy="2380952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5786156" y="3554299"/>
            <a:ext cx="618164" cy="967593"/>
            <a:chOff x="8679234" y="5331448"/>
            <a:chExt cx="927246" cy="145138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76134" y="4666277"/>
              <a:ext cx="1854492" cy="290277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79234" y="5331448"/>
              <a:ext cx="927246" cy="145138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10304" y="5062485"/>
            <a:ext cx="2800228" cy="23809"/>
            <a:chOff x="10965456" y="7593727"/>
            <a:chExt cx="4200342" cy="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65456" y="7593727"/>
              <a:ext cx="4200342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68686" y="5062485"/>
            <a:ext cx="2800228" cy="23809"/>
            <a:chOff x="3103029" y="7593727"/>
            <a:chExt cx="4200342" cy="3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3029" y="7593727"/>
              <a:ext cx="4200342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17578" y="2716588"/>
            <a:ext cx="2800228" cy="23809"/>
            <a:chOff x="10976367" y="4074881"/>
            <a:chExt cx="4200342" cy="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76367" y="4074881"/>
              <a:ext cx="4200342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073207" y="2716588"/>
            <a:ext cx="2800228" cy="23809"/>
            <a:chOff x="3109810" y="4074881"/>
            <a:chExt cx="4200342" cy="3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09810" y="4074881"/>
              <a:ext cx="4200342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805402" y="4734854"/>
            <a:ext cx="952381" cy="952381"/>
            <a:chOff x="10208102" y="7102280"/>
            <a:chExt cx="1428571" cy="14285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08102" y="7102280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426530" y="4734854"/>
            <a:ext cx="952381" cy="952381"/>
            <a:chOff x="6639795" y="7102280"/>
            <a:chExt cx="1428571" cy="142857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39795" y="7102280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811566" y="2388957"/>
            <a:ext cx="952381" cy="952381"/>
            <a:chOff x="10217348" y="3583435"/>
            <a:chExt cx="1428571" cy="142857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17348" y="3583435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431054" y="2388957"/>
            <a:ext cx="952381" cy="952381"/>
            <a:chOff x="6646580" y="3583435"/>
            <a:chExt cx="1428571" cy="142857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46580" y="3583435"/>
              <a:ext cx="1428571" cy="1428571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671430" y="5110268"/>
            <a:ext cx="2637620" cy="139511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878294" y="5104814"/>
            <a:ext cx="2831589" cy="163216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671430" y="2755531"/>
            <a:ext cx="2631265" cy="1158084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997100" y="2758922"/>
            <a:ext cx="2685659" cy="1158084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018738" y="4620211"/>
            <a:ext cx="5762711" cy="699511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991227" y="4620211"/>
            <a:ext cx="2135067" cy="699511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538986" y="2274319"/>
            <a:ext cx="4742393" cy="69951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002097" y="2353417"/>
            <a:ext cx="1668203" cy="616279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510691" y="4388089"/>
            <a:ext cx="1724267" cy="180346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159599" y="4394435"/>
            <a:ext cx="1710775" cy="1797112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632665" y="2056538"/>
            <a:ext cx="1586382" cy="1763766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127016" y="2050841"/>
            <a:ext cx="1752249" cy="1799899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02389" y="1212954"/>
            <a:ext cx="9298109" cy="455023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-169019" y="312126"/>
            <a:ext cx="10143973" cy="1479541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70899" y="143034"/>
            <a:ext cx="1884330" cy="523161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4075423" y="206096"/>
            <a:ext cx="10979951" cy="457138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31850" y="544595"/>
            <a:ext cx="10926777" cy="19047"/>
            <a:chOff x="947775" y="816891"/>
            <a:chExt cx="16390165" cy="2857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-10800000">
              <a:off x="947775" y="816891"/>
              <a:ext cx="16390165" cy="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03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116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김한솔</vt:lpstr>
      <vt:lpstr>다음 페이지부터는   전에 했던 경쟁사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천성윤</dc:creator>
  <cp:lastModifiedBy>천성윤</cp:lastModifiedBy>
  <cp:revision>14</cp:revision>
  <dcterms:created xsi:type="dcterms:W3CDTF">2024-05-08T05:26:05Z</dcterms:created>
  <dcterms:modified xsi:type="dcterms:W3CDTF">2024-05-08T07:00:09Z</dcterms:modified>
</cp:coreProperties>
</file>