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58" r:id="rId5"/>
  </p:sldMasterIdLst>
  <p:notesMasterIdLst>
    <p:notesMasterId r:id="rId18"/>
  </p:notesMasterIdLst>
  <p:handoutMasterIdLst>
    <p:handoutMasterId r:id="rId19"/>
  </p:handoutMasterIdLst>
  <p:sldIdLst>
    <p:sldId id="256" r:id="rId6"/>
    <p:sldId id="400" r:id="rId7"/>
    <p:sldId id="413" r:id="rId8"/>
    <p:sldId id="421" r:id="rId9"/>
    <p:sldId id="409" r:id="rId10"/>
    <p:sldId id="410" r:id="rId11"/>
    <p:sldId id="420" r:id="rId12"/>
    <p:sldId id="411" r:id="rId13"/>
    <p:sldId id="415" r:id="rId14"/>
    <p:sldId id="416" r:id="rId15"/>
    <p:sldId id="418" r:id="rId16"/>
    <p:sldId id="419" r:id="rId17"/>
  </p:sldIdLst>
  <p:sldSz cx="9906000" cy="6858000" type="A4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  <a:srgbClr val="0066FF"/>
    <a:srgbClr val="33CC33"/>
    <a:srgbClr val="3399FF"/>
    <a:srgbClr val="EAEAEA"/>
    <a:srgbClr val="D9D9D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1" autoAdjust="0"/>
    <p:restoredTop sz="99003" autoAdjust="0"/>
  </p:normalViewPr>
  <p:slideViewPr>
    <p:cSldViewPr>
      <p:cViewPr varScale="1">
        <p:scale>
          <a:sx n="114" d="100"/>
          <a:sy n="114" d="100"/>
        </p:scale>
        <p:origin x="1374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1212" y="222"/>
      </p:cViewPr>
      <p:guideLst>
        <p:guide orient="horz" pos="305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AF0FC-6BD5-4483-816A-4C5FF656A25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EBC4F9D7-F87B-4EE6-A616-840C6E83A37D}">
      <dgm:prSet phldrT="[텍스트]"/>
      <dgm:spPr/>
      <dgm:t>
        <a:bodyPr/>
        <a:lstStyle/>
        <a:p>
          <a:pPr latinLnBrk="1"/>
          <a:r>
            <a:rPr lang="en-US" altLang="ko-KR" dirty="0"/>
            <a:t>home</a:t>
          </a:r>
          <a:endParaRPr lang="ko-KR" altLang="en-US" dirty="0"/>
        </a:p>
      </dgm:t>
    </dgm:pt>
    <dgm:pt modelId="{A577BEC9-4977-4353-8F6B-6AA274BF3D8B}" type="parTrans" cxnId="{006ED6DA-9F62-4833-9D27-BFCC3FA6DDA7}">
      <dgm:prSet/>
      <dgm:spPr/>
      <dgm:t>
        <a:bodyPr/>
        <a:lstStyle/>
        <a:p>
          <a:pPr latinLnBrk="1"/>
          <a:endParaRPr lang="ko-KR" altLang="en-US"/>
        </a:p>
      </dgm:t>
    </dgm:pt>
    <dgm:pt modelId="{764058F6-F909-4F02-BF2B-45A8B1CD6F86}" type="sibTrans" cxnId="{006ED6DA-9F62-4833-9D27-BFCC3FA6DDA7}">
      <dgm:prSet/>
      <dgm:spPr/>
      <dgm:t>
        <a:bodyPr/>
        <a:lstStyle/>
        <a:p>
          <a:pPr latinLnBrk="1"/>
          <a:endParaRPr lang="ko-KR" altLang="en-US"/>
        </a:p>
      </dgm:t>
    </dgm:pt>
    <dgm:pt modelId="{387FA30C-6139-4593-8335-9DA3B096FD3F}">
      <dgm:prSet phldrT="[텍스트]"/>
      <dgm:spPr/>
      <dgm:t>
        <a:bodyPr/>
        <a:lstStyle/>
        <a:p>
          <a:pPr latinLnBrk="1"/>
          <a:r>
            <a:rPr lang="en-US" altLang="ko-KR" dirty="0"/>
            <a:t>1. Movies</a:t>
          </a:r>
          <a:endParaRPr lang="ko-KR" altLang="en-US" dirty="0"/>
        </a:p>
      </dgm:t>
    </dgm:pt>
    <dgm:pt modelId="{61A1645B-C10C-4449-8111-F257001C7C3C}" type="parTrans" cxnId="{C4A82744-BFC2-487B-92B5-AAD425E4F76D}">
      <dgm:prSet/>
      <dgm:spPr/>
      <dgm:t>
        <a:bodyPr/>
        <a:lstStyle/>
        <a:p>
          <a:pPr latinLnBrk="1"/>
          <a:endParaRPr lang="ko-KR" altLang="en-US"/>
        </a:p>
      </dgm:t>
    </dgm:pt>
    <dgm:pt modelId="{6EB26F0F-8D91-4108-9B3F-BB41CE99CAC1}" type="sibTrans" cxnId="{C4A82744-BFC2-487B-92B5-AAD425E4F76D}">
      <dgm:prSet/>
      <dgm:spPr/>
      <dgm:t>
        <a:bodyPr/>
        <a:lstStyle/>
        <a:p>
          <a:pPr latinLnBrk="1"/>
          <a:endParaRPr lang="ko-KR" altLang="en-US"/>
        </a:p>
      </dgm:t>
    </dgm:pt>
    <dgm:pt modelId="{6BB6CFC0-21B5-4C81-B656-A75D058877BA}">
      <dgm:prSet phldrT="[텍스트]"/>
      <dgm:spPr/>
      <dgm:t>
        <a:bodyPr/>
        <a:lstStyle/>
        <a:p>
          <a:pPr latinLnBrk="1"/>
          <a:r>
            <a:rPr lang="en-US" altLang="ko-KR" dirty="0"/>
            <a:t>3-1.</a:t>
          </a:r>
        </a:p>
        <a:p>
          <a:pPr latinLnBrk="1"/>
          <a:r>
            <a:rPr lang="en-US" altLang="ko-KR" dirty="0"/>
            <a:t>Video Game </a:t>
          </a:r>
          <a:endParaRPr lang="ko-KR" altLang="en-US" dirty="0"/>
        </a:p>
      </dgm:t>
    </dgm:pt>
    <dgm:pt modelId="{026A8BCD-8B76-47C6-B69C-2DC1EEF279A0}" type="parTrans" cxnId="{683283ED-BD4F-4A51-9F27-84EB464C68E7}">
      <dgm:prSet/>
      <dgm:spPr/>
      <dgm:t>
        <a:bodyPr/>
        <a:lstStyle/>
        <a:p>
          <a:pPr latinLnBrk="1"/>
          <a:endParaRPr lang="ko-KR" altLang="en-US"/>
        </a:p>
      </dgm:t>
    </dgm:pt>
    <dgm:pt modelId="{DF5D92B5-DC70-45B5-9E80-E2DAFC6D7B1C}" type="sibTrans" cxnId="{683283ED-BD4F-4A51-9F27-84EB464C68E7}">
      <dgm:prSet/>
      <dgm:spPr/>
      <dgm:t>
        <a:bodyPr/>
        <a:lstStyle/>
        <a:p>
          <a:pPr latinLnBrk="1"/>
          <a:endParaRPr lang="ko-KR" altLang="en-US"/>
        </a:p>
      </dgm:t>
    </dgm:pt>
    <dgm:pt modelId="{A56ECEA1-6501-4816-A668-7728CA1DA745}">
      <dgm:prSet phldrT="[텍스트]"/>
      <dgm:spPr/>
      <dgm:t>
        <a:bodyPr/>
        <a:lstStyle/>
        <a:p>
          <a:pPr latinLnBrk="1"/>
          <a:r>
            <a:rPr lang="en-US" altLang="ko-KR" dirty="0"/>
            <a:t>2. TV Shows </a:t>
          </a:r>
          <a:endParaRPr lang="ko-KR" altLang="en-US" dirty="0"/>
        </a:p>
      </dgm:t>
    </dgm:pt>
    <dgm:pt modelId="{9A8D67C2-1D8E-4061-993A-F5F74977CBDB}" type="parTrans" cxnId="{DE34CCF9-3E31-458D-8997-BCC0EB7982C3}">
      <dgm:prSet/>
      <dgm:spPr/>
      <dgm:t>
        <a:bodyPr/>
        <a:lstStyle/>
        <a:p>
          <a:pPr latinLnBrk="1"/>
          <a:endParaRPr lang="ko-KR" altLang="en-US"/>
        </a:p>
      </dgm:t>
    </dgm:pt>
    <dgm:pt modelId="{304794FF-46D0-4EE0-8273-2661558F4D8C}" type="sibTrans" cxnId="{DE34CCF9-3E31-458D-8997-BCC0EB7982C3}">
      <dgm:prSet/>
      <dgm:spPr/>
      <dgm:t>
        <a:bodyPr/>
        <a:lstStyle/>
        <a:p>
          <a:pPr latinLnBrk="1"/>
          <a:endParaRPr lang="ko-KR" altLang="en-US"/>
        </a:p>
      </dgm:t>
    </dgm:pt>
    <dgm:pt modelId="{9477F638-9F89-425A-A146-F5C4F9469DB8}">
      <dgm:prSet phldrT="[텍스트]"/>
      <dgm:spPr/>
      <dgm:t>
        <a:bodyPr/>
        <a:lstStyle/>
        <a:p>
          <a:pPr latinLnBrk="1"/>
          <a:r>
            <a:rPr lang="en-US" altLang="ko-KR" dirty="0"/>
            <a:t>5-1.</a:t>
          </a:r>
        </a:p>
        <a:p>
          <a:pPr latinLnBrk="1"/>
          <a:r>
            <a:rPr lang="en-US" altLang="ko-KR" dirty="0"/>
            <a:t>Studio tour</a:t>
          </a:r>
          <a:endParaRPr lang="ko-KR" altLang="en-US" dirty="0"/>
        </a:p>
      </dgm:t>
    </dgm:pt>
    <dgm:pt modelId="{CB5C64BC-162E-4329-AAD1-31A9931BED7A}" type="parTrans" cxnId="{267E6EE3-FF5D-469E-8F7E-7F16587C5F5F}">
      <dgm:prSet/>
      <dgm:spPr/>
      <dgm:t>
        <a:bodyPr/>
        <a:lstStyle/>
        <a:p>
          <a:pPr latinLnBrk="1"/>
          <a:endParaRPr lang="ko-KR" altLang="en-US"/>
        </a:p>
      </dgm:t>
    </dgm:pt>
    <dgm:pt modelId="{14892FD0-3748-47F3-9FDB-E8A9C6C5AF2C}" type="sibTrans" cxnId="{267E6EE3-FF5D-469E-8F7E-7F16587C5F5F}">
      <dgm:prSet/>
      <dgm:spPr/>
      <dgm:t>
        <a:bodyPr/>
        <a:lstStyle/>
        <a:p>
          <a:pPr latinLnBrk="1"/>
          <a:endParaRPr lang="ko-KR" altLang="en-US"/>
        </a:p>
      </dgm:t>
    </dgm:pt>
    <dgm:pt modelId="{F2E452C0-E8A5-48C0-86C8-7CAB72E4B95C}">
      <dgm:prSet phldrT="[텍스트]"/>
      <dgm:spPr/>
      <dgm:t>
        <a:bodyPr/>
        <a:lstStyle/>
        <a:p>
          <a:pPr latinLnBrk="1"/>
          <a:r>
            <a:rPr lang="en-US" altLang="ko-KR" dirty="0"/>
            <a:t>3.Games &amp; Apps </a:t>
          </a:r>
          <a:endParaRPr lang="ko-KR" altLang="en-US" dirty="0"/>
        </a:p>
      </dgm:t>
    </dgm:pt>
    <dgm:pt modelId="{8E8A7741-512C-482E-A890-4950955BE7A9}" type="parTrans" cxnId="{0441B25F-34DA-4511-906A-8E6BDA026D24}">
      <dgm:prSet/>
      <dgm:spPr/>
      <dgm:t>
        <a:bodyPr/>
        <a:lstStyle/>
        <a:p>
          <a:pPr latinLnBrk="1"/>
          <a:endParaRPr lang="ko-KR" altLang="en-US"/>
        </a:p>
      </dgm:t>
    </dgm:pt>
    <dgm:pt modelId="{55DB0BD9-5F7E-46D7-9FE2-05FD550967D3}" type="sibTrans" cxnId="{0441B25F-34DA-4511-906A-8E6BDA026D24}">
      <dgm:prSet/>
      <dgm:spPr/>
      <dgm:t>
        <a:bodyPr/>
        <a:lstStyle/>
        <a:p>
          <a:pPr latinLnBrk="1"/>
          <a:endParaRPr lang="ko-KR" altLang="en-US"/>
        </a:p>
      </dgm:t>
    </dgm:pt>
    <dgm:pt modelId="{72C0A96A-7ED0-41AD-9D72-5934EC877932}">
      <dgm:prSet phldrT="[텍스트]"/>
      <dgm:spPr/>
      <dgm:t>
        <a:bodyPr/>
        <a:lstStyle/>
        <a:p>
          <a:pPr latinLnBrk="1"/>
          <a:r>
            <a:rPr lang="en-US" altLang="ko-KR" dirty="0"/>
            <a:t>4. Brands</a:t>
          </a:r>
          <a:endParaRPr lang="ko-KR" altLang="en-US" dirty="0"/>
        </a:p>
      </dgm:t>
    </dgm:pt>
    <dgm:pt modelId="{7AA20885-455A-498E-97B6-0F5AF9D4342A}" type="parTrans" cxnId="{233B6A86-B299-40AD-8833-D7B9C322A90A}">
      <dgm:prSet/>
      <dgm:spPr/>
      <dgm:t>
        <a:bodyPr/>
        <a:lstStyle/>
        <a:p>
          <a:pPr latinLnBrk="1"/>
          <a:endParaRPr lang="ko-KR" altLang="en-US"/>
        </a:p>
      </dgm:t>
    </dgm:pt>
    <dgm:pt modelId="{67CC8D83-A211-44C9-8B93-0DEA0B23A536}" type="sibTrans" cxnId="{233B6A86-B299-40AD-8833-D7B9C322A90A}">
      <dgm:prSet/>
      <dgm:spPr/>
      <dgm:t>
        <a:bodyPr/>
        <a:lstStyle/>
        <a:p>
          <a:pPr latinLnBrk="1"/>
          <a:endParaRPr lang="ko-KR" altLang="en-US"/>
        </a:p>
      </dgm:t>
    </dgm:pt>
    <dgm:pt modelId="{304DEE9E-9F4C-4AEA-92B7-73AE9E6ADB7A}">
      <dgm:prSet phldrT="[텍스트]"/>
      <dgm:spPr/>
      <dgm:t>
        <a:bodyPr/>
        <a:lstStyle/>
        <a:p>
          <a:pPr latinLnBrk="1"/>
          <a:r>
            <a:rPr lang="en-US" altLang="ko-KR" dirty="0"/>
            <a:t>5. Experience</a:t>
          </a:r>
          <a:endParaRPr lang="ko-KR" altLang="en-US" dirty="0"/>
        </a:p>
      </dgm:t>
    </dgm:pt>
    <dgm:pt modelId="{B07C9975-B04B-4B9F-BC88-71F535C4AC90}" type="parTrans" cxnId="{30269F34-9944-4DFE-9EB0-B905BAD90725}">
      <dgm:prSet/>
      <dgm:spPr/>
      <dgm:t>
        <a:bodyPr/>
        <a:lstStyle/>
        <a:p>
          <a:pPr latinLnBrk="1"/>
          <a:endParaRPr lang="ko-KR" altLang="en-US"/>
        </a:p>
      </dgm:t>
    </dgm:pt>
    <dgm:pt modelId="{0D091FF3-20E8-46D9-92D3-521493283727}" type="sibTrans" cxnId="{30269F34-9944-4DFE-9EB0-B905BAD90725}">
      <dgm:prSet/>
      <dgm:spPr/>
      <dgm:t>
        <a:bodyPr/>
        <a:lstStyle/>
        <a:p>
          <a:pPr latinLnBrk="1"/>
          <a:endParaRPr lang="ko-KR" altLang="en-US"/>
        </a:p>
      </dgm:t>
    </dgm:pt>
    <dgm:pt modelId="{CA90AC41-0735-44FD-804E-9C21EA1316B9}">
      <dgm:prSet phldrT="[텍스트]"/>
      <dgm:spPr/>
      <dgm:t>
        <a:bodyPr/>
        <a:lstStyle/>
        <a:p>
          <a:pPr latinLnBrk="1"/>
          <a:r>
            <a:rPr lang="en-US" altLang="ko-KR" dirty="0"/>
            <a:t>3-2.</a:t>
          </a:r>
        </a:p>
        <a:p>
          <a:pPr latinLnBrk="1"/>
          <a:r>
            <a:rPr lang="en-US" altLang="ko-KR" dirty="0"/>
            <a:t>Mobile games &amp; Apps </a:t>
          </a:r>
          <a:endParaRPr lang="ko-KR" altLang="en-US" dirty="0"/>
        </a:p>
      </dgm:t>
    </dgm:pt>
    <dgm:pt modelId="{75E6A47A-61FF-4FC6-9367-73606DCADBBF}" type="parTrans" cxnId="{5818D382-1BF6-4D89-9657-0FB750E9D0AD}">
      <dgm:prSet/>
      <dgm:spPr/>
      <dgm:t>
        <a:bodyPr/>
        <a:lstStyle/>
        <a:p>
          <a:pPr latinLnBrk="1"/>
          <a:endParaRPr lang="ko-KR" altLang="en-US"/>
        </a:p>
      </dgm:t>
    </dgm:pt>
    <dgm:pt modelId="{3E46C46C-BACE-4B82-BE60-88480BA93C45}" type="sibTrans" cxnId="{5818D382-1BF6-4D89-9657-0FB750E9D0AD}">
      <dgm:prSet/>
      <dgm:spPr/>
      <dgm:t>
        <a:bodyPr/>
        <a:lstStyle/>
        <a:p>
          <a:pPr latinLnBrk="1"/>
          <a:endParaRPr lang="ko-KR" altLang="en-US"/>
        </a:p>
      </dgm:t>
    </dgm:pt>
    <dgm:pt modelId="{97B799BF-2BCC-4DA0-B72D-A75E898EFCC8}">
      <dgm:prSet phldrT="[텍스트]"/>
      <dgm:spPr/>
      <dgm:t>
        <a:bodyPr/>
        <a:lstStyle/>
        <a:p>
          <a:pPr latinLnBrk="1"/>
          <a:r>
            <a:rPr lang="en-US" altLang="ko-KR" dirty="0"/>
            <a:t>5-2.</a:t>
          </a:r>
        </a:p>
        <a:p>
          <a:pPr latinLnBrk="1"/>
          <a:r>
            <a:rPr lang="en-US" altLang="ko-KR" dirty="0"/>
            <a:t>Parks</a:t>
          </a:r>
          <a:endParaRPr lang="ko-KR" altLang="en-US" dirty="0"/>
        </a:p>
      </dgm:t>
    </dgm:pt>
    <dgm:pt modelId="{B80DB570-3A85-4129-A005-8E71A15428E4}" type="parTrans" cxnId="{FBCBDF05-D00C-4991-AC24-31BB63631DD5}">
      <dgm:prSet/>
      <dgm:spPr/>
      <dgm:t>
        <a:bodyPr/>
        <a:lstStyle/>
        <a:p>
          <a:pPr latinLnBrk="1"/>
          <a:endParaRPr lang="ko-KR" altLang="en-US"/>
        </a:p>
      </dgm:t>
    </dgm:pt>
    <dgm:pt modelId="{3796D30E-1E2A-4991-91DF-ACAEED1672D5}" type="sibTrans" cxnId="{FBCBDF05-D00C-4991-AC24-31BB63631DD5}">
      <dgm:prSet/>
      <dgm:spPr/>
      <dgm:t>
        <a:bodyPr/>
        <a:lstStyle/>
        <a:p>
          <a:pPr latinLnBrk="1"/>
          <a:endParaRPr lang="ko-KR" altLang="en-US"/>
        </a:p>
      </dgm:t>
    </dgm:pt>
    <dgm:pt modelId="{7933D683-8438-4F32-96CC-B4FD2111FDDE}" type="pres">
      <dgm:prSet presAssocID="{80BAF0FC-6BD5-4483-816A-4C5FF656A25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03334B-F497-4DE8-B126-7E9349C9F0CB}" type="pres">
      <dgm:prSet presAssocID="{80BAF0FC-6BD5-4483-816A-4C5FF656A259}" presName="hierFlow" presStyleCnt="0"/>
      <dgm:spPr/>
    </dgm:pt>
    <dgm:pt modelId="{D6365447-D0C3-465C-BF3C-76AFCB9564E4}" type="pres">
      <dgm:prSet presAssocID="{80BAF0FC-6BD5-4483-816A-4C5FF656A25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4C107B-E52B-4365-9E89-48145F5D4124}" type="pres">
      <dgm:prSet presAssocID="{EBC4F9D7-F87B-4EE6-A616-840C6E83A37D}" presName="Name14" presStyleCnt="0"/>
      <dgm:spPr/>
    </dgm:pt>
    <dgm:pt modelId="{DD408BD5-FF97-4530-9A70-0B73AD9C2665}" type="pres">
      <dgm:prSet presAssocID="{EBC4F9D7-F87B-4EE6-A616-840C6E83A37D}" presName="level1Shape" presStyleLbl="node0" presStyleIdx="0" presStyleCnt="1">
        <dgm:presLayoutVars>
          <dgm:chPref val="3"/>
        </dgm:presLayoutVars>
      </dgm:prSet>
      <dgm:spPr/>
    </dgm:pt>
    <dgm:pt modelId="{E9832FA9-EBB2-4006-9DF6-F6B5B3E5F91D}" type="pres">
      <dgm:prSet presAssocID="{EBC4F9D7-F87B-4EE6-A616-840C6E83A37D}" presName="hierChild2" presStyleCnt="0"/>
      <dgm:spPr/>
    </dgm:pt>
    <dgm:pt modelId="{65964A0E-9FD8-4A6D-8B5C-BB9CFAF1CE98}" type="pres">
      <dgm:prSet presAssocID="{61A1645B-C10C-4449-8111-F257001C7C3C}" presName="Name19" presStyleLbl="parChTrans1D2" presStyleIdx="0" presStyleCnt="5"/>
      <dgm:spPr/>
    </dgm:pt>
    <dgm:pt modelId="{523523B3-C845-4A7C-B722-3CEFC316B371}" type="pres">
      <dgm:prSet presAssocID="{387FA30C-6139-4593-8335-9DA3B096FD3F}" presName="Name21" presStyleCnt="0"/>
      <dgm:spPr/>
    </dgm:pt>
    <dgm:pt modelId="{7C06BD2A-21E2-418C-9491-C73A57FD300A}" type="pres">
      <dgm:prSet presAssocID="{387FA30C-6139-4593-8335-9DA3B096FD3F}" presName="level2Shape" presStyleLbl="node2" presStyleIdx="0" presStyleCnt="5"/>
      <dgm:spPr/>
    </dgm:pt>
    <dgm:pt modelId="{FAD7D350-95AA-4754-BA2A-9CBBDBA84E60}" type="pres">
      <dgm:prSet presAssocID="{387FA30C-6139-4593-8335-9DA3B096FD3F}" presName="hierChild3" presStyleCnt="0"/>
      <dgm:spPr/>
    </dgm:pt>
    <dgm:pt modelId="{3AF9320D-63BE-4580-A50D-AF094E82EB0F}" type="pres">
      <dgm:prSet presAssocID="{9A8D67C2-1D8E-4061-993A-F5F74977CBDB}" presName="Name19" presStyleLbl="parChTrans1D2" presStyleIdx="1" presStyleCnt="5"/>
      <dgm:spPr/>
    </dgm:pt>
    <dgm:pt modelId="{18298F44-74DE-46C9-8660-1491388C087D}" type="pres">
      <dgm:prSet presAssocID="{A56ECEA1-6501-4816-A668-7728CA1DA745}" presName="Name21" presStyleCnt="0"/>
      <dgm:spPr/>
    </dgm:pt>
    <dgm:pt modelId="{78FEDA38-AC39-4E94-9AB5-F3EEB97F8C0F}" type="pres">
      <dgm:prSet presAssocID="{A56ECEA1-6501-4816-A668-7728CA1DA745}" presName="level2Shape" presStyleLbl="node2" presStyleIdx="1" presStyleCnt="5"/>
      <dgm:spPr/>
    </dgm:pt>
    <dgm:pt modelId="{45D18885-AD65-49F1-A246-AA1EDBC86FCD}" type="pres">
      <dgm:prSet presAssocID="{A56ECEA1-6501-4816-A668-7728CA1DA745}" presName="hierChild3" presStyleCnt="0"/>
      <dgm:spPr/>
    </dgm:pt>
    <dgm:pt modelId="{8B5501BC-8A17-43AA-9F56-FF9EA552BA13}" type="pres">
      <dgm:prSet presAssocID="{8E8A7741-512C-482E-A890-4950955BE7A9}" presName="Name19" presStyleLbl="parChTrans1D2" presStyleIdx="2" presStyleCnt="5"/>
      <dgm:spPr/>
    </dgm:pt>
    <dgm:pt modelId="{A9975487-75E3-4836-A853-04E7D65BDCF2}" type="pres">
      <dgm:prSet presAssocID="{F2E452C0-E8A5-48C0-86C8-7CAB72E4B95C}" presName="Name21" presStyleCnt="0"/>
      <dgm:spPr/>
    </dgm:pt>
    <dgm:pt modelId="{4074E5FE-F685-4146-BADF-38CD30F8126D}" type="pres">
      <dgm:prSet presAssocID="{F2E452C0-E8A5-48C0-86C8-7CAB72E4B95C}" presName="level2Shape" presStyleLbl="node2" presStyleIdx="2" presStyleCnt="5"/>
      <dgm:spPr/>
    </dgm:pt>
    <dgm:pt modelId="{C94BF5DB-5585-435E-8B38-D7B527BFB6A4}" type="pres">
      <dgm:prSet presAssocID="{F2E452C0-E8A5-48C0-86C8-7CAB72E4B95C}" presName="hierChild3" presStyleCnt="0"/>
      <dgm:spPr/>
    </dgm:pt>
    <dgm:pt modelId="{E5A8BCA1-6A1B-419D-877B-A880A846B6E7}" type="pres">
      <dgm:prSet presAssocID="{026A8BCD-8B76-47C6-B69C-2DC1EEF279A0}" presName="Name19" presStyleLbl="parChTrans1D3" presStyleIdx="0" presStyleCnt="4"/>
      <dgm:spPr/>
    </dgm:pt>
    <dgm:pt modelId="{0EFFB503-4E76-4063-96D6-768F7EB1B4D6}" type="pres">
      <dgm:prSet presAssocID="{6BB6CFC0-21B5-4C81-B656-A75D058877BA}" presName="Name21" presStyleCnt="0"/>
      <dgm:spPr/>
    </dgm:pt>
    <dgm:pt modelId="{2FB8839F-9762-4211-AA0C-FB6A3E57D9D5}" type="pres">
      <dgm:prSet presAssocID="{6BB6CFC0-21B5-4C81-B656-A75D058877BA}" presName="level2Shape" presStyleLbl="node3" presStyleIdx="0" presStyleCnt="4" custScaleX="54644"/>
      <dgm:spPr/>
    </dgm:pt>
    <dgm:pt modelId="{CF4D8565-DCC7-4945-A38F-EEDF77B54696}" type="pres">
      <dgm:prSet presAssocID="{6BB6CFC0-21B5-4C81-B656-A75D058877BA}" presName="hierChild3" presStyleCnt="0"/>
      <dgm:spPr/>
    </dgm:pt>
    <dgm:pt modelId="{261C14F6-2AEF-4B9F-82A5-754B18D60A03}" type="pres">
      <dgm:prSet presAssocID="{75E6A47A-61FF-4FC6-9367-73606DCADBBF}" presName="Name19" presStyleLbl="parChTrans1D3" presStyleIdx="1" presStyleCnt="4"/>
      <dgm:spPr/>
    </dgm:pt>
    <dgm:pt modelId="{1EF0764A-0550-49EA-A20B-2CB6E222AEC3}" type="pres">
      <dgm:prSet presAssocID="{CA90AC41-0735-44FD-804E-9C21EA1316B9}" presName="Name21" presStyleCnt="0"/>
      <dgm:spPr/>
    </dgm:pt>
    <dgm:pt modelId="{B0BC4991-87DC-4253-942B-BBE9B3D864FB}" type="pres">
      <dgm:prSet presAssocID="{CA90AC41-0735-44FD-804E-9C21EA1316B9}" presName="level2Shape" presStyleLbl="node3" presStyleIdx="1" presStyleCnt="4" custScaleX="76635" custScaleY="120385"/>
      <dgm:spPr/>
    </dgm:pt>
    <dgm:pt modelId="{ED1EC0DB-B52F-4605-B295-8F944D945E10}" type="pres">
      <dgm:prSet presAssocID="{CA90AC41-0735-44FD-804E-9C21EA1316B9}" presName="hierChild3" presStyleCnt="0"/>
      <dgm:spPr/>
    </dgm:pt>
    <dgm:pt modelId="{B79937B5-6426-48B8-81AF-A214BB41FDB5}" type="pres">
      <dgm:prSet presAssocID="{7AA20885-455A-498E-97B6-0F5AF9D4342A}" presName="Name19" presStyleLbl="parChTrans1D2" presStyleIdx="3" presStyleCnt="5"/>
      <dgm:spPr/>
    </dgm:pt>
    <dgm:pt modelId="{E0E9F746-0F9C-46D7-A277-FFC8BF48E5F8}" type="pres">
      <dgm:prSet presAssocID="{72C0A96A-7ED0-41AD-9D72-5934EC877932}" presName="Name21" presStyleCnt="0"/>
      <dgm:spPr/>
    </dgm:pt>
    <dgm:pt modelId="{C4559C29-D826-4E5C-AE89-C440D95CAE5D}" type="pres">
      <dgm:prSet presAssocID="{72C0A96A-7ED0-41AD-9D72-5934EC877932}" presName="level2Shape" presStyleLbl="node2" presStyleIdx="3" presStyleCnt="5"/>
      <dgm:spPr/>
    </dgm:pt>
    <dgm:pt modelId="{A392C088-3091-414F-9B89-6B77F88FF5CA}" type="pres">
      <dgm:prSet presAssocID="{72C0A96A-7ED0-41AD-9D72-5934EC877932}" presName="hierChild3" presStyleCnt="0"/>
      <dgm:spPr/>
    </dgm:pt>
    <dgm:pt modelId="{90AEB432-6AB7-4671-AB7D-ACE7E6FFA37B}" type="pres">
      <dgm:prSet presAssocID="{B07C9975-B04B-4B9F-BC88-71F535C4AC90}" presName="Name19" presStyleLbl="parChTrans1D2" presStyleIdx="4" presStyleCnt="5"/>
      <dgm:spPr/>
    </dgm:pt>
    <dgm:pt modelId="{49377AEB-772B-4E7E-A227-D0265E0911A2}" type="pres">
      <dgm:prSet presAssocID="{304DEE9E-9F4C-4AEA-92B7-73AE9E6ADB7A}" presName="Name21" presStyleCnt="0"/>
      <dgm:spPr/>
    </dgm:pt>
    <dgm:pt modelId="{CF1F2428-EFDC-4515-A2E3-E1C56ACF0BA9}" type="pres">
      <dgm:prSet presAssocID="{304DEE9E-9F4C-4AEA-92B7-73AE9E6ADB7A}" presName="level2Shape" presStyleLbl="node2" presStyleIdx="4" presStyleCnt="5"/>
      <dgm:spPr/>
    </dgm:pt>
    <dgm:pt modelId="{6A39BA6B-D433-4D17-8F2E-FEB4BE3ABA82}" type="pres">
      <dgm:prSet presAssocID="{304DEE9E-9F4C-4AEA-92B7-73AE9E6ADB7A}" presName="hierChild3" presStyleCnt="0"/>
      <dgm:spPr/>
    </dgm:pt>
    <dgm:pt modelId="{B239139C-D143-4B73-A82F-E80FEEB409BD}" type="pres">
      <dgm:prSet presAssocID="{CB5C64BC-162E-4329-AAD1-31A9931BED7A}" presName="Name19" presStyleLbl="parChTrans1D3" presStyleIdx="2" presStyleCnt="4"/>
      <dgm:spPr/>
    </dgm:pt>
    <dgm:pt modelId="{1F20567F-ED4D-450A-9B32-DCA6CC432A2B}" type="pres">
      <dgm:prSet presAssocID="{9477F638-9F89-425A-A146-F5C4F9469DB8}" presName="Name21" presStyleCnt="0"/>
      <dgm:spPr/>
    </dgm:pt>
    <dgm:pt modelId="{01A3EE71-3517-4890-884B-D230F3886F3F}" type="pres">
      <dgm:prSet presAssocID="{9477F638-9F89-425A-A146-F5C4F9469DB8}" presName="level2Shape" presStyleLbl="node3" presStyleIdx="2" presStyleCnt="4" custScaleX="49603"/>
      <dgm:spPr/>
    </dgm:pt>
    <dgm:pt modelId="{6398E618-E52F-44A4-9C2A-2607589DC60E}" type="pres">
      <dgm:prSet presAssocID="{9477F638-9F89-425A-A146-F5C4F9469DB8}" presName="hierChild3" presStyleCnt="0"/>
      <dgm:spPr/>
    </dgm:pt>
    <dgm:pt modelId="{12B1A5D4-DAC4-4647-9B02-B350760BF02D}" type="pres">
      <dgm:prSet presAssocID="{B80DB570-3A85-4129-A005-8E71A15428E4}" presName="Name19" presStyleLbl="parChTrans1D3" presStyleIdx="3" presStyleCnt="4"/>
      <dgm:spPr/>
    </dgm:pt>
    <dgm:pt modelId="{FA532C4D-D99B-48A4-8A61-5001758A05F1}" type="pres">
      <dgm:prSet presAssocID="{97B799BF-2BCC-4DA0-B72D-A75E898EFCC8}" presName="Name21" presStyleCnt="0"/>
      <dgm:spPr/>
    </dgm:pt>
    <dgm:pt modelId="{849B32AD-FC7D-47EE-BA5F-3D56AA32AEDB}" type="pres">
      <dgm:prSet presAssocID="{97B799BF-2BCC-4DA0-B72D-A75E898EFCC8}" presName="level2Shape" presStyleLbl="node3" presStyleIdx="3" presStyleCnt="4" custScaleX="48381"/>
      <dgm:spPr/>
    </dgm:pt>
    <dgm:pt modelId="{34B7E0A6-0357-4BC9-9C65-D42598531103}" type="pres">
      <dgm:prSet presAssocID="{97B799BF-2BCC-4DA0-B72D-A75E898EFCC8}" presName="hierChild3" presStyleCnt="0"/>
      <dgm:spPr/>
    </dgm:pt>
    <dgm:pt modelId="{623EB824-E671-4887-9B20-0A47EBAB6B55}" type="pres">
      <dgm:prSet presAssocID="{80BAF0FC-6BD5-4483-816A-4C5FF656A259}" presName="bgShapesFlow" presStyleCnt="0"/>
      <dgm:spPr/>
    </dgm:pt>
  </dgm:ptLst>
  <dgm:cxnLst>
    <dgm:cxn modelId="{FBCBDF05-D00C-4991-AC24-31BB63631DD5}" srcId="{304DEE9E-9F4C-4AEA-92B7-73AE9E6ADB7A}" destId="{97B799BF-2BCC-4DA0-B72D-A75E898EFCC8}" srcOrd="1" destOrd="0" parTransId="{B80DB570-3A85-4129-A005-8E71A15428E4}" sibTransId="{3796D30E-1E2A-4991-91DF-ACAEED1672D5}"/>
    <dgm:cxn modelId="{53A62608-30FE-4090-9971-8CCC79CA9004}" type="presOf" srcId="{75E6A47A-61FF-4FC6-9367-73606DCADBBF}" destId="{261C14F6-2AEF-4B9F-82A5-754B18D60A03}" srcOrd="0" destOrd="0" presId="urn:microsoft.com/office/officeart/2005/8/layout/hierarchy6"/>
    <dgm:cxn modelId="{9C774415-3B45-43E5-A734-AD0924B908B4}" type="presOf" srcId="{7AA20885-455A-498E-97B6-0F5AF9D4342A}" destId="{B79937B5-6426-48B8-81AF-A214BB41FDB5}" srcOrd="0" destOrd="0" presId="urn:microsoft.com/office/officeart/2005/8/layout/hierarchy6"/>
    <dgm:cxn modelId="{86BFE319-57C4-411F-AFCA-12B1148E85B1}" type="presOf" srcId="{B07C9975-B04B-4B9F-BC88-71F535C4AC90}" destId="{90AEB432-6AB7-4671-AB7D-ACE7E6FFA37B}" srcOrd="0" destOrd="0" presId="urn:microsoft.com/office/officeart/2005/8/layout/hierarchy6"/>
    <dgm:cxn modelId="{48FF9F2D-EBEC-4679-B541-7CA999CBF99E}" type="presOf" srcId="{CB5C64BC-162E-4329-AAD1-31A9931BED7A}" destId="{B239139C-D143-4B73-A82F-E80FEEB409BD}" srcOrd="0" destOrd="0" presId="urn:microsoft.com/office/officeart/2005/8/layout/hierarchy6"/>
    <dgm:cxn modelId="{30269F34-9944-4DFE-9EB0-B905BAD90725}" srcId="{EBC4F9D7-F87B-4EE6-A616-840C6E83A37D}" destId="{304DEE9E-9F4C-4AEA-92B7-73AE9E6ADB7A}" srcOrd="4" destOrd="0" parTransId="{B07C9975-B04B-4B9F-BC88-71F535C4AC90}" sibTransId="{0D091FF3-20E8-46D9-92D3-521493283727}"/>
    <dgm:cxn modelId="{CF2F8436-6102-472D-9745-CBB2CC061105}" type="presOf" srcId="{CA90AC41-0735-44FD-804E-9C21EA1316B9}" destId="{B0BC4991-87DC-4253-942B-BBE9B3D864FB}" srcOrd="0" destOrd="0" presId="urn:microsoft.com/office/officeart/2005/8/layout/hierarchy6"/>
    <dgm:cxn modelId="{0441B25F-34DA-4511-906A-8E6BDA026D24}" srcId="{EBC4F9D7-F87B-4EE6-A616-840C6E83A37D}" destId="{F2E452C0-E8A5-48C0-86C8-7CAB72E4B95C}" srcOrd="2" destOrd="0" parTransId="{8E8A7741-512C-482E-A890-4950955BE7A9}" sibTransId="{55DB0BD9-5F7E-46D7-9FE2-05FD550967D3}"/>
    <dgm:cxn modelId="{4D3CD341-30E3-42C1-8134-F540D9D746B9}" type="presOf" srcId="{9477F638-9F89-425A-A146-F5C4F9469DB8}" destId="{01A3EE71-3517-4890-884B-D230F3886F3F}" srcOrd="0" destOrd="0" presId="urn:microsoft.com/office/officeart/2005/8/layout/hierarchy6"/>
    <dgm:cxn modelId="{C4A82744-BFC2-487B-92B5-AAD425E4F76D}" srcId="{EBC4F9D7-F87B-4EE6-A616-840C6E83A37D}" destId="{387FA30C-6139-4593-8335-9DA3B096FD3F}" srcOrd="0" destOrd="0" parTransId="{61A1645B-C10C-4449-8111-F257001C7C3C}" sibTransId="{6EB26F0F-8D91-4108-9B3F-BB41CE99CAC1}"/>
    <dgm:cxn modelId="{3978654B-A9B6-46ED-BCDC-9691719E5C00}" type="presOf" srcId="{61A1645B-C10C-4449-8111-F257001C7C3C}" destId="{65964A0E-9FD8-4A6D-8B5C-BB9CFAF1CE98}" srcOrd="0" destOrd="0" presId="urn:microsoft.com/office/officeart/2005/8/layout/hierarchy6"/>
    <dgm:cxn modelId="{F8BE2A6C-63C1-488C-8919-3181CBD9B51C}" type="presOf" srcId="{9A8D67C2-1D8E-4061-993A-F5F74977CBDB}" destId="{3AF9320D-63BE-4580-A50D-AF094E82EB0F}" srcOrd="0" destOrd="0" presId="urn:microsoft.com/office/officeart/2005/8/layout/hierarchy6"/>
    <dgm:cxn modelId="{A185596D-F8CE-4B6B-905F-E5F44D1CD450}" type="presOf" srcId="{97B799BF-2BCC-4DA0-B72D-A75E898EFCC8}" destId="{849B32AD-FC7D-47EE-BA5F-3D56AA32AEDB}" srcOrd="0" destOrd="0" presId="urn:microsoft.com/office/officeart/2005/8/layout/hierarchy6"/>
    <dgm:cxn modelId="{5818D382-1BF6-4D89-9657-0FB750E9D0AD}" srcId="{F2E452C0-E8A5-48C0-86C8-7CAB72E4B95C}" destId="{CA90AC41-0735-44FD-804E-9C21EA1316B9}" srcOrd="1" destOrd="0" parTransId="{75E6A47A-61FF-4FC6-9367-73606DCADBBF}" sibTransId="{3E46C46C-BACE-4B82-BE60-88480BA93C45}"/>
    <dgm:cxn modelId="{F3530E86-C7F4-4F20-A292-CFEA60ADFA77}" type="presOf" srcId="{72C0A96A-7ED0-41AD-9D72-5934EC877932}" destId="{C4559C29-D826-4E5C-AE89-C440D95CAE5D}" srcOrd="0" destOrd="0" presId="urn:microsoft.com/office/officeart/2005/8/layout/hierarchy6"/>
    <dgm:cxn modelId="{233B6A86-B299-40AD-8833-D7B9C322A90A}" srcId="{EBC4F9D7-F87B-4EE6-A616-840C6E83A37D}" destId="{72C0A96A-7ED0-41AD-9D72-5934EC877932}" srcOrd="3" destOrd="0" parTransId="{7AA20885-455A-498E-97B6-0F5AF9D4342A}" sibTransId="{67CC8D83-A211-44C9-8B93-0DEA0B23A536}"/>
    <dgm:cxn modelId="{8EA73C92-49E0-46B7-9B00-31532D137705}" type="presOf" srcId="{B80DB570-3A85-4129-A005-8E71A15428E4}" destId="{12B1A5D4-DAC4-4647-9B02-B350760BF02D}" srcOrd="0" destOrd="0" presId="urn:microsoft.com/office/officeart/2005/8/layout/hierarchy6"/>
    <dgm:cxn modelId="{8ED71F9C-6D18-4487-BE58-28AB28386B16}" type="presOf" srcId="{304DEE9E-9F4C-4AEA-92B7-73AE9E6ADB7A}" destId="{CF1F2428-EFDC-4515-A2E3-E1C56ACF0BA9}" srcOrd="0" destOrd="0" presId="urn:microsoft.com/office/officeart/2005/8/layout/hierarchy6"/>
    <dgm:cxn modelId="{2AF994AE-E49F-4A0E-998E-9AFFA56600BC}" type="presOf" srcId="{6BB6CFC0-21B5-4C81-B656-A75D058877BA}" destId="{2FB8839F-9762-4211-AA0C-FB6A3E57D9D5}" srcOrd="0" destOrd="0" presId="urn:microsoft.com/office/officeart/2005/8/layout/hierarchy6"/>
    <dgm:cxn modelId="{F78114AF-5E94-4E96-B78E-EAD8D1258BA3}" type="presOf" srcId="{387FA30C-6139-4593-8335-9DA3B096FD3F}" destId="{7C06BD2A-21E2-418C-9491-C73A57FD300A}" srcOrd="0" destOrd="0" presId="urn:microsoft.com/office/officeart/2005/8/layout/hierarchy6"/>
    <dgm:cxn modelId="{1972F2BF-BE40-4E78-BF25-F806F33D7FEA}" type="presOf" srcId="{026A8BCD-8B76-47C6-B69C-2DC1EEF279A0}" destId="{E5A8BCA1-6A1B-419D-877B-A880A846B6E7}" srcOrd="0" destOrd="0" presId="urn:microsoft.com/office/officeart/2005/8/layout/hierarchy6"/>
    <dgm:cxn modelId="{88669CCB-7C24-4011-B4E8-7270245BA94B}" type="presOf" srcId="{A56ECEA1-6501-4816-A668-7728CA1DA745}" destId="{78FEDA38-AC39-4E94-9AB5-F3EEB97F8C0F}" srcOrd="0" destOrd="0" presId="urn:microsoft.com/office/officeart/2005/8/layout/hierarchy6"/>
    <dgm:cxn modelId="{51B818CD-DD7A-4BB9-ACF4-465B828C9905}" type="presOf" srcId="{8E8A7741-512C-482E-A890-4950955BE7A9}" destId="{8B5501BC-8A17-43AA-9F56-FF9EA552BA13}" srcOrd="0" destOrd="0" presId="urn:microsoft.com/office/officeart/2005/8/layout/hierarchy6"/>
    <dgm:cxn modelId="{006ED6DA-9F62-4833-9D27-BFCC3FA6DDA7}" srcId="{80BAF0FC-6BD5-4483-816A-4C5FF656A259}" destId="{EBC4F9D7-F87B-4EE6-A616-840C6E83A37D}" srcOrd="0" destOrd="0" parTransId="{A577BEC9-4977-4353-8F6B-6AA274BF3D8B}" sibTransId="{764058F6-F909-4F02-BF2B-45A8B1CD6F86}"/>
    <dgm:cxn modelId="{267E6EE3-FF5D-469E-8F7E-7F16587C5F5F}" srcId="{304DEE9E-9F4C-4AEA-92B7-73AE9E6ADB7A}" destId="{9477F638-9F89-425A-A146-F5C4F9469DB8}" srcOrd="0" destOrd="0" parTransId="{CB5C64BC-162E-4329-AAD1-31A9931BED7A}" sibTransId="{14892FD0-3748-47F3-9FDB-E8A9C6C5AF2C}"/>
    <dgm:cxn modelId="{60F2E0E5-4E22-4B6A-9C63-33AEA16A03C2}" type="presOf" srcId="{80BAF0FC-6BD5-4483-816A-4C5FF656A259}" destId="{7933D683-8438-4F32-96CC-B4FD2111FDDE}" srcOrd="0" destOrd="0" presId="urn:microsoft.com/office/officeart/2005/8/layout/hierarchy6"/>
    <dgm:cxn modelId="{162FA9EC-C5AA-4946-8E3E-39FBBF7F68DD}" type="presOf" srcId="{EBC4F9D7-F87B-4EE6-A616-840C6E83A37D}" destId="{DD408BD5-FF97-4530-9A70-0B73AD9C2665}" srcOrd="0" destOrd="0" presId="urn:microsoft.com/office/officeart/2005/8/layout/hierarchy6"/>
    <dgm:cxn modelId="{683283ED-BD4F-4A51-9F27-84EB464C68E7}" srcId="{F2E452C0-E8A5-48C0-86C8-7CAB72E4B95C}" destId="{6BB6CFC0-21B5-4C81-B656-A75D058877BA}" srcOrd="0" destOrd="0" parTransId="{026A8BCD-8B76-47C6-B69C-2DC1EEF279A0}" sibTransId="{DF5D92B5-DC70-45B5-9E80-E2DAFC6D7B1C}"/>
    <dgm:cxn modelId="{DE34CCF9-3E31-458D-8997-BCC0EB7982C3}" srcId="{EBC4F9D7-F87B-4EE6-A616-840C6E83A37D}" destId="{A56ECEA1-6501-4816-A668-7728CA1DA745}" srcOrd="1" destOrd="0" parTransId="{9A8D67C2-1D8E-4061-993A-F5F74977CBDB}" sibTransId="{304794FF-46D0-4EE0-8273-2661558F4D8C}"/>
    <dgm:cxn modelId="{FC6843FD-E562-4D40-9A88-C862FC3603E6}" type="presOf" srcId="{F2E452C0-E8A5-48C0-86C8-7CAB72E4B95C}" destId="{4074E5FE-F685-4146-BADF-38CD30F8126D}" srcOrd="0" destOrd="0" presId="urn:microsoft.com/office/officeart/2005/8/layout/hierarchy6"/>
    <dgm:cxn modelId="{C6194B9E-A372-4001-BBA8-5663503F5F1F}" type="presParOf" srcId="{7933D683-8438-4F32-96CC-B4FD2111FDDE}" destId="{9303334B-F497-4DE8-B126-7E9349C9F0CB}" srcOrd="0" destOrd="0" presId="urn:microsoft.com/office/officeart/2005/8/layout/hierarchy6"/>
    <dgm:cxn modelId="{4AD33E49-FC8F-4E18-8A4A-9AEEA24987C0}" type="presParOf" srcId="{9303334B-F497-4DE8-B126-7E9349C9F0CB}" destId="{D6365447-D0C3-465C-BF3C-76AFCB9564E4}" srcOrd="0" destOrd="0" presId="urn:microsoft.com/office/officeart/2005/8/layout/hierarchy6"/>
    <dgm:cxn modelId="{AE63472C-DABD-4B40-AA42-7C0C604C1F7C}" type="presParOf" srcId="{D6365447-D0C3-465C-BF3C-76AFCB9564E4}" destId="{E24C107B-E52B-4365-9E89-48145F5D4124}" srcOrd="0" destOrd="0" presId="urn:microsoft.com/office/officeart/2005/8/layout/hierarchy6"/>
    <dgm:cxn modelId="{D177E94F-B070-4507-8047-5022380F8277}" type="presParOf" srcId="{E24C107B-E52B-4365-9E89-48145F5D4124}" destId="{DD408BD5-FF97-4530-9A70-0B73AD9C2665}" srcOrd="0" destOrd="0" presId="urn:microsoft.com/office/officeart/2005/8/layout/hierarchy6"/>
    <dgm:cxn modelId="{E11FFE10-C4C4-4E35-AA84-9F4DACFAC6AE}" type="presParOf" srcId="{E24C107B-E52B-4365-9E89-48145F5D4124}" destId="{E9832FA9-EBB2-4006-9DF6-F6B5B3E5F91D}" srcOrd="1" destOrd="0" presId="urn:microsoft.com/office/officeart/2005/8/layout/hierarchy6"/>
    <dgm:cxn modelId="{2EE7BD65-95A1-4E71-AB94-5256C89B470A}" type="presParOf" srcId="{E9832FA9-EBB2-4006-9DF6-F6B5B3E5F91D}" destId="{65964A0E-9FD8-4A6D-8B5C-BB9CFAF1CE98}" srcOrd="0" destOrd="0" presId="urn:microsoft.com/office/officeart/2005/8/layout/hierarchy6"/>
    <dgm:cxn modelId="{76479770-4DE7-4B2C-ACFB-14F503106BAD}" type="presParOf" srcId="{E9832FA9-EBB2-4006-9DF6-F6B5B3E5F91D}" destId="{523523B3-C845-4A7C-B722-3CEFC316B371}" srcOrd="1" destOrd="0" presId="urn:microsoft.com/office/officeart/2005/8/layout/hierarchy6"/>
    <dgm:cxn modelId="{41FFEE88-C56C-47F2-8BED-A9E418D3EDB4}" type="presParOf" srcId="{523523B3-C845-4A7C-B722-3CEFC316B371}" destId="{7C06BD2A-21E2-418C-9491-C73A57FD300A}" srcOrd="0" destOrd="0" presId="urn:microsoft.com/office/officeart/2005/8/layout/hierarchy6"/>
    <dgm:cxn modelId="{DBD91C7C-C525-4A71-84CB-61C26643DFB4}" type="presParOf" srcId="{523523B3-C845-4A7C-B722-3CEFC316B371}" destId="{FAD7D350-95AA-4754-BA2A-9CBBDBA84E60}" srcOrd="1" destOrd="0" presId="urn:microsoft.com/office/officeart/2005/8/layout/hierarchy6"/>
    <dgm:cxn modelId="{A27BDD13-3005-4387-8B21-7722E55F7FE1}" type="presParOf" srcId="{E9832FA9-EBB2-4006-9DF6-F6B5B3E5F91D}" destId="{3AF9320D-63BE-4580-A50D-AF094E82EB0F}" srcOrd="2" destOrd="0" presId="urn:microsoft.com/office/officeart/2005/8/layout/hierarchy6"/>
    <dgm:cxn modelId="{2C259E4D-600B-4495-BCFC-97D033F82002}" type="presParOf" srcId="{E9832FA9-EBB2-4006-9DF6-F6B5B3E5F91D}" destId="{18298F44-74DE-46C9-8660-1491388C087D}" srcOrd="3" destOrd="0" presId="urn:microsoft.com/office/officeart/2005/8/layout/hierarchy6"/>
    <dgm:cxn modelId="{C6D64F3F-C55B-45D7-88E4-9995E5ADCAC2}" type="presParOf" srcId="{18298F44-74DE-46C9-8660-1491388C087D}" destId="{78FEDA38-AC39-4E94-9AB5-F3EEB97F8C0F}" srcOrd="0" destOrd="0" presId="urn:microsoft.com/office/officeart/2005/8/layout/hierarchy6"/>
    <dgm:cxn modelId="{5530BC90-92B6-425C-B1F5-6E487E008604}" type="presParOf" srcId="{18298F44-74DE-46C9-8660-1491388C087D}" destId="{45D18885-AD65-49F1-A246-AA1EDBC86FCD}" srcOrd="1" destOrd="0" presId="urn:microsoft.com/office/officeart/2005/8/layout/hierarchy6"/>
    <dgm:cxn modelId="{5796C35D-2B5E-4B02-BF63-EE86FA7A2FC2}" type="presParOf" srcId="{E9832FA9-EBB2-4006-9DF6-F6B5B3E5F91D}" destId="{8B5501BC-8A17-43AA-9F56-FF9EA552BA13}" srcOrd="4" destOrd="0" presId="urn:microsoft.com/office/officeart/2005/8/layout/hierarchy6"/>
    <dgm:cxn modelId="{0ADEF0FC-5D44-4D53-8178-18EF1D69F5D9}" type="presParOf" srcId="{E9832FA9-EBB2-4006-9DF6-F6B5B3E5F91D}" destId="{A9975487-75E3-4836-A853-04E7D65BDCF2}" srcOrd="5" destOrd="0" presId="urn:microsoft.com/office/officeart/2005/8/layout/hierarchy6"/>
    <dgm:cxn modelId="{38687755-0B66-497E-9EA5-FA85B3943919}" type="presParOf" srcId="{A9975487-75E3-4836-A853-04E7D65BDCF2}" destId="{4074E5FE-F685-4146-BADF-38CD30F8126D}" srcOrd="0" destOrd="0" presId="urn:microsoft.com/office/officeart/2005/8/layout/hierarchy6"/>
    <dgm:cxn modelId="{DCC0092E-1AC1-411E-94D3-92D90F66F633}" type="presParOf" srcId="{A9975487-75E3-4836-A853-04E7D65BDCF2}" destId="{C94BF5DB-5585-435E-8B38-D7B527BFB6A4}" srcOrd="1" destOrd="0" presId="urn:microsoft.com/office/officeart/2005/8/layout/hierarchy6"/>
    <dgm:cxn modelId="{894A53E6-8BAA-4F7E-915E-320F36AFF5A5}" type="presParOf" srcId="{C94BF5DB-5585-435E-8B38-D7B527BFB6A4}" destId="{E5A8BCA1-6A1B-419D-877B-A880A846B6E7}" srcOrd="0" destOrd="0" presId="urn:microsoft.com/office/officeart/2005/8/layout/hierarchy6"/>
    <dgm:cxn modelId="{0FC657CF-29A4-4644-A331-CDB6C364B9AA}" type="presParOf" srcId="{C94BF5DB-5585-435E-8B38-D7B527BFB6A4}" destId="{0EFFB503-4E76-4063-96D6-768F7EB1B4D6}" srcOrd="1" destOrd="0" presId="urn:microsoft.com/office/officeart/2005/8/layout/hierarchy6"/>
    <dgm:cxn modelId="{063F49BB-3B4C-445F-910A-6432EACEE4EF}" type="presParOf" srcId="{0EFFB503-4E76-4063-96D6-768F7EB1B4D6}" destId="{2FB8839F-9762-4211-AA0C-FB6A3E57D9D5}" srcOrd="0" destOrd="0" presId="urn:microsoft.com/office/officeart/2005/8/layout/hierarchy6"/>
    <dgm:cxn modelId="{B8367CCF-9FB4-4F63-B09D-80991BAF060B}" type="presParOf" srcId="{0EFFB503-4E76-4063-96D6-768F7EB1B4D6}" destId="{CF4D8565-DCC7-4945-A38F-EEDF77B54696}" srcOrd="1" destOrd="0" presId="urn:microsoft.com/office/officeart/2005/8/layout/hierarchy6"/>
    <dgm:cxn modelId="{D10168D5-869B-456B-8901-153AEBFC2EB6}" type="presParOf" srcId="{C94BF5DB-5585-435E-8B38-D7B527BFB6A4}" destId="{261C14F6-2AEF-4B9F-82A5-754B18D60A03}" srcOrd="2" destOrd="0" presId="urn:microsoft.com/office/officeart/2005/8/layout/hierarchy6"/>
    <dgm:cxn modelId="{CB329FE5-D928-4806-8139-7C14CA5CFD81}" type="presParOf" srcId="{C94BF5DB-5585-435E-8B38-D7B527BFB6A4}" destId="{1EF0764A-0550-49EA-A20B-2CB6E222AEC3}" srcOrd="3" destOrd="0" presId="urn:microsoft.com/office/officeart/2005/8/layout/hierarchy6"/>
    <dgm:cxn modelId="{785F8314-D1FF-4976-AF55-5BD47DA548F8}" type="presParOf" srcId="{1EF0764A-0550-49EA-A20B-2CB6E222AEC3}" destId="{B0BC4991-87DC-4253-942B-BBE9B3D864FB}" srcOrd="0" destOrd="0" presId="urn:microsoft.com/office/officeart/2005/8/layout/hierarchy6"/>
    <dgm:cxn modelId="{F9AC8D9F-91BE-48F0-8D40-AFF9AE36E98A}" type="presParOf" srcId="{1EF0764A-0550-49EA-A20B-2CB6E222AEC3}" destId="{ED1EC0DB-B52F-4605-B295-8F944D945E10}" srcOrd="1" destOrd="0" presId="urn:microsoft.com/office/officeart/2005/8/layout/hierarchy6"/>
    <dgm:cxn modelId="{38E94925-0431-4214-AFAC-FB6F26D746D8}" type="presParOf" srcId="{E9832FA9-EBB2-4006-9DF6-F6B5B3E5F91D}" destId="{B79937B5-6426-48B8-81AF-A214BB41FDB5}" srcOrd="6" destOrd="0" presId="urn:microsoft.com/office/officeart/2005/8/layout/hierarchy6"/>
    <dgm:cxn modelId="{31C650F9-4661-4CD3-B9DA-AB63C1C7BAC5}" type="presParOf" srcId="{E9832FA9-EBB2-4006-9DF6-F6B5B3E5F91D}" destId="{E0E9F746-0F9C-46D7-A277-FFC8BF48E5F8}" srcOrd="7" destOrd="0" presId="urn:microsoft.com/office/officeart/2005/8/layout/hierarchy6"/>
    <dgm:cxn modelId="{263AD670-5CF3-4CA2-9900-FD89076463C1}" type="presParOf" srcId="{E0E9F746-0F9C-46D7-A277-FFC8BF48E5F8}" destId="{C4559C29-D826-4E5C-AE89-C440D95CAE5D}" srcOrd="0" destOrd="0" presId="urn:microsoft.com/office/officeart/2005/8/layout/hierarchy6"/>
    <dgm:cxn modelId="{5DC45AFD-5A31-48FD-A92B-4376CAA1D8F5}" type="presParOf" srcId="{E0E9F746-0F9C-46D7-A277-FFC8BF48E5F8}" destId="{A392C088-3091-414F-9B89-6B77F88FF5CA}" srcOrd="1" destOrd="0" presId="urn:microsoft.com/office/officeart/2005/8/layout/hierarchy6"/>
    <dgm:cxn modelId="{02267B2E-8BB4-499D-916C-75042E7AA5E5}" type="presParOf" srcId="{E9832FA9-EBB2-4006-9DF6-F6B5B3E5F91D}" destId="{90AEB432-6AB7-4671-AB7D-ACE7E6FFA37B}" srcOrd="8" destOrd="0" presId="urn:microsoft.com/office/officeart/2005/8/layout/hierarchy6"/>
    <dgm:cxn modelId="{F183DA49-C57C-4795-9EAF-3F2BC9CE3428}" type="presParOf" srcId="{E9832FA9-EBB2-4006-9DF6-F6B5B3E5F91D}" destId="{49377AEB-772B-4E7E-A227-D0265E0911A2}" srcOrd="9" destOrd="0" presId="urn:microsoft.com/office/officeart/2005/8/layout/hierarchy6"/>
    <dgm:cxn modelId="{C11D1499-63F6-4473-A9A8-28B2D6036CD2}" type="presParOf" srcId="{49377AEB-772B-4E7E-A227-D0265E0911A2}" destId="{CF1F2428-EFDC-4515-A2E3-E1C56ACF0BA9}" srcOrd="0" destOrd="0" presId="urn:microsoft.com/office/officeart/2005/8/layout/hierarchy6"/>
    <dgm:cxn modelId="{04B26029-6E40-446B-83EE-DFA632CE79B0}" type="presParOf" srcId="{49377AEB-772B-4E7E-A227-D0265E0911A2}" destId="{6A39BA6B-D433-4D17-8F2E-FEB4BE3ABA82}" srcOrd="1" destOrd="0" presId="urn:microsoft.com/office/officeart/2005/8/layout/hierarchy6"/>
    <dgm:cxn modelId="{D37AF6A6-8433-4D75-92A5-EDFAE1EF3414}" type="presParOf" srcId="{6A39BA6B-D433-4D17-8F2E-FEB4BE3ABA82}" destId="{B239139C-D143-4B73-A82F-E80FEEB409BD}" srcOrd="0" destOrd="0" presId="urn:microsoft.com/office/officeart/2005/8/layout/hierarchy6"/>
    <dgm:cxn modelId="{02742FFE-CA7A-4E17-943C-0B650B4DA02F}" type="presParOf" srcId="{6A39BA6B-D433-4D17-8F2E-FEB4BE3ABA82}" destId="{1F20567F-ED4D-450A-9B32-DCA6CC432A2B}" srcOrd="1" destOrd="0" presId="urn:microsoft.com/office/officeart/2005/8/layout/hierarchy6"/>
    <dgm:cxn modelId="{FEEB53E3-0BAE-4632-BF8F-2E7D2C8062E3}" type="presParOf" srcId="{1F20567F-ED4D-450A-9B32-DCA6CC432A2B}" destId="{01A3EE71-3517-4890-884B-D230F3886F3F}" srcOrd="0" destOrd="0" presId="urn:microsoft.com/office/officeart/2005/8/layout/hierarchy6"/>
    <dgm:cxn modelId="{FA06A1C4-A861-4533-B6D3-620D24E31434}" type="presParOf" srcId="{1F20567F-ED4D-450A-9B32-DCA6CC432A2B}" destId="{6398E618-E52F-44A4-9C2A-2607589DC60E}" srcOrd="1" destOrd="0" presId="urn:microsoft.com/office/officeart/2005/8/layout/hierarchy6"/>
    <dgm:cxn modelId="{9E5C4853-D82F-47F3-8E57-1ADCC21BB59D}" type="presParOf" srcId="{6A39BA6B-D433-4D17-8F2E-FEB4BE3ABA82}" destId="{12B1A5D4-DAC4-4647-9B02-B350760BF02D}" srcOrd="2" destOrd="0" presId="urn:microsoft.com/office/officeart/2005/8/layout/hierarchy6"/>
    <dgm:cxn modelId="{34A8BB8D-3114-4A69-B849-8220E67071F0}" type="presParOf" srcId="{6A39BA6B-D433-4D17-8F2E-FEB4BE3ABA82}" destId="{FA532C4D-D99B-48A4-8A61-5001758A05F1}" srcOrd="3" destOrd="0" presId="urn:microsoft.com/office/officeart/2005/8/layout/hierarchy6"/>
    <dgm:cxn modelId="{5B7F71BF-D511-4E35-87CD-C57201317DBF}" type="presParOf" srcId="{FA532C4D-D99B-48A4-8A61-5001758A05F1}" destId="{849B32AD-FC7D-47EE-BA5F-3D56AA32AEDB}" srcOrd="0" destOrd="0" presId="urn:microsoft.com/office/officeart/2005/8/layout/hierarchy6"/>
    <dgm:cxn modelId="{94DFA815-2013-4B9B-9512-BDBBB8B31659}" type="presParOf" srcId="{FA532C4D-D99B-48A4-8A61-5001758A05F1}" destId="{34B7E0A6-0357-4BC9-9C65-D42598531103}" srcOrd="1" destOrd="0" presId="urn:microsoft.com/office/officeart/2005/8/layout/hierarchy6"/>
    <dgm:cxn modelId="{217E1AA8-98C5-4CBD-86FA-BA16C955CB61}" type="presParOf" srcId="{7933D683-8438-4F32-96CC-B4FD2111FDDE}" destId="{623EB824-E671-4887-9B20-0A47EBAB6B5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AF0FC-6BD5-4483-816A-4C5FF656A25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EBC4F9D7-F87B-4EE6-A616-840C6E83A37D}">
      <dgm:prSet phldrT="[텍스트]"/>
      <dgm:spPr/>
      <dgm:t>
        <a:bodyPr/>
        <a:lstStyle/>
        <a:p>
          <a:pPr latinLnBrk="1"/>
          <a:r>
            <a:rPr lang="en-US" altLang="ko-KR" dirty="0"/>
            <a:t>home</a:t>
          </a:r>
          <a:endParaRPr lang="ko-KR" altLang="en-US" dirty="0"/>
        </a:p>
      </dgm:t>
    </dgm:pt>
    <dgm:pt modelId="{A577BEC9-4977-4353-8F6B-6AA274BF3D8B}" type="parTrans" cxnId="{006ED6DA-9F62-4833-9D27-BFCC3FA6DDA7}">
      <dgm:prSet/>
      <dgm:spPr/>
      <dgm:t>
        <a:bodyPr/>
        <a:lstStyle/>
        <a:p>
          <a:pPr latinLnBrk="1"/>
          <a:endParaRPr lang="ko-KR" altLang="en-US"/>
        </a:p>
      </dgm:t>
    </dgm:pt>
    <dgm:pt modelId="{764058F6-F909-4F02-BF2B-45A8B1CD6F86}" type="sibTrans" cxnId="{006ED6DA-9F62-4833-9D27-BFCC3FA6DDA7}">
      <dgm:prSet/>
      <dgm:spPr/>
      <dgm:t>
        <a:bodyPr/>
        <a:lstStyle/>
        <a:p>
          <a:pPr latinLnBrk="1"/>
          <a:endParaRPr lang="ko-KR" altLang="en-US"/>
        </a:p>
      </dgm:t>
    </dgm:pt>
    <dgm:pt modelId="{387FA30C-6139-4593-8335-9DA3B096FD3F}">
      <dgm:prSet phldrT="[텍스트]"/>
      <dgm:spPr/>
      <dgm:t>
        <a:bodyPr/>
        <a:lstStyle/>
        <a:p>
          <a:pPr latinLnBrk="1"/>
          <a:r>
            <a:rPr lang="en-US" altLang="ko-KR" dirty="0"/>
            <a:t>1. Movies</a:t>
          </a:r>
          <a:endParaRPr lang="ko-KR" altLang="en-US" dirty="0"/>
        </a:p>
      </dgm:t>
    </dgm:pt>
    <dgm:pt modelId="{61A1645B-C10C-4449-8111-F257001C7C3C}" type="parTrans" cxnId="{C4A82744-BFC2-487B-92B5-AAD425E4F76D}">
      <dgm:prSet/>
      <dgm:spPr/>
      <dgm:t>
        <a:bodyPr/>
        <a:lstStyle/>
        <a:p>
          <a:pPr latinLnBrk="1"/>
          <a:endParaRPr lang="ko-KR" altLang="en-US"/>
        </a:p>
      </dgm:t>
    </dgm:pt>
    <dgm:pt modelId="{6EB26F0F-8D91-4108-9B3F-BB41CE99CAC1}" type="sibTrans" cxnId="{C4A82744-BFC2-487B-92B5-AAD425E4F76D}">
      <dgm:prSet/>
      <dgm:spPr/>
      <dgm:t>
        <a:bodyPr/>
        <a:lstStyle/>
        <a:p>
          <a:pPr latinLnBrk="1"/>
          <a:endParaRPr lang="ko-KR" altLang="en-US"/>
        </a:p>
      </dgm:t>
    </dgm:pt>
    <dgm:pt modelId="{6BB6CFC0-21B5-4C81-B656-A75D058877BA}">
      <dgm:prSet phldrT="[텍스트]"/>
      <dgm:spPr/>
      <dgm:t>
        <a:bodyPr/>
        <a:lstStyle/>
        <a:p>
          <a:pPr latinLnBrk="1"/>
          <a:r>
            <a:rPr lang="en-US" altLang="ko-KR" dirty="0"/>
            <a:t>3-1.</a:t>
          </a:r>
        </a:p>
        <a:p>
          <a:pPr latinLnBrk="1"/>
          <a:r>
            <a:rPr lang="en-US" altLang="ko-KR" dirty="0"/>
            <a:t>Video Game </a:t>
          </a:r>
          <a:endParaRPr lang="ko-KR" altLang="en-US" dirty="0"/>
        </a:p>
      </dgm:t>
    </dgm:pt>
    <dgm:pt modelId="{026A8BCD-8B76-47C6-B69C-2DC1EEF279A0}" type="parTrans" cxnId="{683283ED-BD4F-4A51-9F27-84EB464C68E7}">
      <dgm:prSet/>
      <dgm:spPr/>
      <dgm:t>
        <a:bodyPr/>
        <a:lstStyle/>
        <a:p>
          <a:pPr latinLnBrk="1"/>
          <a:endParaRPr lang="ko-KR" altLang="en-US"/>
        </a:p>
      </dgm:t>
    </dgm:pt>
    <dgm:pt modelId="{DF5D92B5-DC70-45B5-9E80-E2DAFC6D7B1C}" type="sibTrans" cxnId="{683283ED-BD4F-4A51-9F27-84EB464C68E7}">
      <dgm:prSet/>
      <dgm:spPr/>
      <dgm:t>
        <a:bodyPr/>
        <a:lstStyle/>
        <a:p>
          <a:pPr latinLnBrk="1"/>
          <a:endParaRPr lang="ko-KR" altLang="en-US"/>
        </a:p>
      </dgm:t>
    </dgm:pt>
    <dgm:pt modelId="{A56ECEA1-6501-4816-A668-7728CA1DA745}">
      <dgm:prSet phldrT="[텍스트]"/>
      <dgm:spPr/>
      <dgm:t>
        <a:bodyPr/>
        <a:lstStyle/>
        <a:p>
          <a:pPr latinLnBrk="1"/>
          <a:r>
            <a:rPr lang="en-US" altLang="ko-KR" dirty="0"/>
            <a:t>2. TV Shows </a:t>
          </a:r>
          <a:endParaRPr lang="ko-KR" altLang="en-US" dirty="0"/>
        </a:p>
      </dgm:t>
    </dgm:pt>
    <dgm:pt modelId="{9A8D67C2-1D8E-4061-993A-F5F74977CBDB}" type="parTrans" cxnId="{DE34CCF9-3E31-458D-8997-BCC0EB7982C3}">
      <dgm:prSet/>
      <dgm:spPr/>
      <dgm:t>
        <a:bodyPr/>
        <a:lstStyle/>
        <a:p>
          <a:pPr latinLnBrk="1"/>
          <a:endParaRPr lang="ko-KR" altLang="en-US"/>
        </a:p>
      </dgm:t>
    </dgm:pt>
    <dgm:pt modelId="{304794FF-46D0-4EE0-8273-2661558F4D8C}" type="sibTrans" cxnId="{DE34CCF9-3E31-458D-8997-BCC0EB7982C3}">
      <dgm:prSet/>
      <dgm:spPr/>
      <dgm:t>
        <a:bodyPr/>
        <a:lstStyle/>
        <a:p>
          <a:pPr latinLnBrk="1"/>
          <a:endParaRPr lang="ko-KR" altLang="en-US"/>
        </a:p>
      </dgm:t>
    </dgm:pt>
    <dgm:pt modelId="{9477F638-9F89-425A-A146-F5C4F9469DB8}">
      <dgm:prSet phldrT="[텍스트]"/>
      <dgm:spPr/>
      <dgm:t>
        <a:bodyPr/>
        <a:lstStyle/>
        <a:p>
          <a:pPr latinLnBrk="1"/>
          <a:r>
            <a:rPr lang="en-US" altLang="ko-KR" dirty="0"/>
            <a:t>5-1.</a:t>
          </a:r>
        </a:p>
        <a:p>
          <a:pPr latinLnBrk="1"/>
          <a:r>
            <a:rPr lang="en-US" altLang="ko-KR" dirty="0"/>
            <a:t>Studio tour</a:t>
          </a:r>
          <a:endParaRPr lang="ko-KR" altLang="en-US" dirty="0"/>
        </a:p>
      </dgm:t>
    </dgm:pt>
    <dgm:pt modelId="{CB5C64BC-162E-4329-AAD1-31A9931BED7A}" type="parTrans" cxnId="{267E6EE3-FF5D-469E-8F7E-7F16587C5F5F}">
      <dgm:prSet/>
      <dgm:spPr/>
      <dgm:t>
        <a:bodyPr/>
        <a:lstStyle/>
        <a:p>
          <a:pPr latinLnBrk="1"/>
          <a:endParaRPr lang="ko-KR" altLang="en-US"/>
        </a:p>
      </dgm:t>
    </dgm:pt>
    <dgm:pt modelId="{14892FD0-3748-47F3-9FDB-E8A9C6C5AF2C}" type="sibTrans" cxnId="{267E6EE3-FF5D-469E-8F7E-7F16587C5F5F}">
      <dgm:prSet/>
      <dgm:spPr/>
      <dgm:t>
        <a:bodyPr/>
        <a:lstStyle/>
        <a:p>
          <a:pPr latinLnBrk="1"/>
          <a:endParaRPr lang="ko-KR" altLang="en-US"/>
        </a:p>
      </dgm:t>
    </dgm:pt>
    <dgm:pt modelId="{F2E452C0-E8A5-48C0-86C8-7CAB72E4B95C}">
      <dgm:prSet phldrT="[텍스트]"/>
      <dgm:spPr/>
      <dgm:t>
        <a:bodyPr/>
        <a:lstStyle/>
        <a:p>
          <a:pPr latinLnBrk="1"/>
          <a:r>
            <a:rPr lang="en-US" altLang="ko-KR" dirty="0"/>
            <a:t>3.Games &amp; Apps </a:t>
          </a:r>
          <a:endParaRPr lang="ko-KR" altLang="en-US" dirty="0"/>
        </a:p>
      </dgm:t>
    </dgm:pt>
    <dgm:pt modelId="{8E8A7741-512C-482E-A890-4950955BE7A9}" type="parTrans" cxnId="{0441B25F-34DA-4511-906A-8E6BDA026D24}">
      <dgm:prSet/>
      <dgm:spPr/>
      <dgm:t>
        <a:bodyPr/>
        <a:lstStyle/>
        <a:p>
          <a:pPr latinLnBrk="1"/>
          <a:endParaRPr lang="ko-KR" altLang="en-US"/>
        </a:p>
      </dgm:t>
    </dgm:pt>
    <dgm:pt modelId="{55DB0BD9-5F7E-46D7-9FE2-05FD550967D3}" type="sibTrans" cxnId="{0441B25F-34DA-4511-906A-8E6BDA026D24}">
      <dgm:prSet/>
      <dgm:spPr/>
      <dgm:t>
        <a:bodyPr/>
        <a:lstStyle/>
        <a:p>
          <a:pPr latinLnBrk="1"/>
          <a:endParaRPr lang="ko-KR" altLang="en-US"/>
        </a:p>
      </dgm:t>
    </dgm:pt>
    <dgm:pt modelId="{72C0A96A-7ED0-41AD-9D72-5934EC877932}">
      <dgm:prSet phldrT="[텍스트]"/>
      <dgm:spPr/>
      <dgm:t>
        <a:bodyPr/>
        <a:lstStyle/>
        <a:p>
          <a:pPr latinLnBrk="1"/>
          <a:r>
            <a:rPr lang="en-US" altLang="ko-KR" dirty="0"/>
            <a:t>4. Brands</a:t>
          </a:r>
          <a:endParaRPr lang="ko-KR" altLang="en-US" dirty="0"/>
        </a:p>
      </dgm:t>
    </dgm:pt>
    <dgm:pt modelId="{7AA20885-455A-498E-97B6-0F5AF9D4342A}" type="parTrans" cxnId="{233B6A86-B299-40AD-8833-D7B9C322A90A}">
      <dgm:prSet/>
      <dgm:spPr/>
      <dgm:t>
        <a:bodyPr/>
        <a:lstStyle/>
        <a:p>
          <a:pPr latinLnBrk="1"/>
          <a:endParaRPr lang="ko-KR" altLang="en-US"/>
        </a:p>
      </dgm:t>
    </dgm:pt>
    <dgm:pt modelId="{67CC8D83-A211-44C9-8B93-0DEA0B23A536}" type="sibTrans" cxnId="{233B6A86-B299-40AD-8833-D7B9C322A90A}">
      <dgm:prSet/>
      <dgm:spPr/>
      <dgm:t>
        <a:bodyPr/>
        <a:lstStyle/>
        <a:p>
          <a:pPr latinLnBrk="1"/>
          <a:endParaRPr lang="ko-KR" altLang="en-US"/>
        </a:p>
      </dgm:t>
    </dgm:pt>
    <dgm:pt modelId="{304DEE9E-9F4C-4AEA-92B7-73AE9E6ADB7A}">
      <dgm:prSet phldrT="[텍스트]"/>
      <dgm:spPr/>
      <dgm:t>
        <a:bodyPr/>
        <a:lstStyle/>
        <a:p>
          <a:pPr latinLnBrk="1"/>
          <a:r>
            <a:rPr lang="en-US" altLang="ko-KR" dirty="0"/>
            <a:t>5. Experience</a:t>
          </a:r>
          <a:endParaRPr lang="ko-KR" altLang="en-US" dirty="0"/>
        </a:p>
      </dgm:t>
    </dgm:pt>
    <dgm:pt modelId="{B07C9975-B04B-4B9F-BC88-71F535C4AC90}" type="parTrans" cxnId="{30269F34-9944-4DFE-9EB0-B905BAD90725}">
      <dgm:prSet/>
      <dgm:spPr/>
      <dgm:t>
        <a:bodyPr/>
        <a:lstStyle/>
        <a:p>
          <a:pPr latinLnBrk="1"/>
          <a:endParaRPr lang="ko-KR" altLang="en-US"/>
        </a:p>
      </dgm:t>
    </dgm:pt>
    <dgm:pt modelId="{0D091FF3-20E8-46D9-92D3-521493283727}" type="sibTrans" cxnId="{30269F34-9944-4DFE-9EB0-B905BAD90725}">
      <dgm:prSet/>
      <dgm:spPr/>
      <dgm:t>
        <a:bodyPr/>
        <a:lstStyle/>
        <a:p>
          <a:pPr latinLnBrk="1"/>
          <a:endParaRPr lang="ko-KR" altLang="en-US"/>
        </a:p>
      </dgm:t>
    </dgm:pt>
    <dgm:pt modelId="{CA90AC41-0735-44FD-804E-9C21EA1316B9}">
      <dgm:prSet phldrT="[텍스트]"/>
      <dgm:spPr/>
      <dgm:t>
        <a:bodyPr/>
        <a:lstStyle/>
        <a:p>
          <a:pPr latinLnBrk="1"/>
          <a:r>
            <a:rPr lang="en-US" altLang="ko-KR" dirty="0"/>
            <a:t>3-2.</a:t>
          </a:r>
        </a:p>
        <a:p>
          <a:pPr latinLnBrk="1"/>
          <a:r>
            <a:rPr lang="en-US" altLang="ko-KR" dirty="0"/>
            <a:t>Mobile games &amp; Apps </a:t>
          </a:r>
          <a:endParaRPr lang="ko-KR" altLang="en-US" dirty="0"/>
        </a:p>
      </dgm:t>
    </dgm:pt>
    <dgm:pt modelId="{75E6A47A-61FF-4FC6-9367-73606DCADBBF}" type="parTrans" cxnId="{5818D382-1BF6-4D89-9657-0FB750E9D0AD}">
      <dgm:prSet/>
      <dgm:spPr/>
      <dgm:t>
        <a:bodyPr/>
        <a:lstStyle/>
        <a:p>
          <a:pPr latinLnBrk="1"/>
          <a:endParaRPr lang="ko-KR" altLang="en-US"/>
        </a:p>
      </dgm:t>
    </dgm:pt>
    <dgm:pt modelId="{3E46C46C-BACE-4B82-BE60-88480BA93C45}" type="sibTrans" cxnId="{5818D382-1BF6-4D89-9657-0FB750E9D0AD}">
      <dgm:prSet/>
      <dgm:spPr/>
      <dgm:t>
        <a:bodyPr/>
        <a:lstStyle/>
        <a:p>
          <a:pPr latinLnBrk="1"/>
          <a:endParaRPr lang="ko-KR" altLang="en-US"/>
        </a:p>
      </dgm:t>
    </dgm:pt>
    <dgm:pt modelId="{97B799BF-2BCC-4DA0-B72D-A75E898EFCC8}">
      <dgm:prSet phldrT="[텍스트]"/>
      <dgm:spPr/>
      <dgm:t>
        <a:bodyPr/>
        <a:lstStyle/>
        <a:p>
          <a:pPr latinLnBrk="1"/>
          <a:r>
            <a:rPr lang="en-US" altLang="ko-KR" dirty="0"/>
            <a:t>5-2.</a:t>
          </a:r>
        </a:p>
        <a:p>
          <a:pPr latinLnBrk="1"/>
          <a:r>
            <a:rPr lang="en-US" altLang="ko-KR" dirty="0"/>
            <a:t>Parks</a:t>
          </a:r>
          <a:endParaRPr lang="ko-KR" altLang="en-US" dirty="0"/>
        </a:p>
      </dgm:t>
    </dgm:pt>
    <dgm:pt modelId="{B80DB570-3A85-4129-A005-8E71A15428E4}" type="parTrans" cxnId="{FBCBDF05-D00C-4991-AC24-31BB63631DD5}">
      <dgm:prSet/>
      <dgm:spPr/>
      <dgm:t>
        <a:bodyPr/>
        <a:lstStyle/>
        <a:p>
          <a:pPr latinLnBrk="1"/>
          <a:endParaRPr lang="ko-KR" altLang="en-US"/>
        </a:p>
      </dgm:t>
    </dgm:pt>
    <dgm:pt modelId="{3796D30E-1E2A-4991-91DF-ACAEED1672D5}" type="sibTrans" cxnId="{FBCBDF05-D00C-4991-AC24-31BB63631DD5}">
      <dgm:prSet/>
      <dgm:spPr/>
      <dgm:t>
        <a:bodyPr/>
        <a:lstStyle/>
        <a:p>
          <a:pPr latinLnBrk="1"/>
          <a:endParaRPr lang="ko-KR" altLang="en-US"/>
        </a:p>
      </dgm:t>
    </dgm:pt>
    <dgm:pt modelId="{7933D683-8438-4F32-96CC-B4FD2111FDDE}" type="pres">
      <dgm:prSet presAssocID="{80BAF0FC-6BD5-4483-816A-4C5FF656A25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03334B-F497-4DE8-B126-7E9349C9F0CB}" type="pres">
      <dgm:prSet presAssocID="{80BAF0FC-6BD5-4483-816A-4C5FF656A259}" presName="hierFlow" presStyleCnt="0"/>
      <dgm:spPr/>
    </dgm:pt>
    <dgm:pt modelId="{D6365447-D0C3-465C-BF3C-76AFCB9564E4}" type="pres">
      <dgm:prSet presAssocID="{80BAF0FC-6BD5-4483-816A-4C5FF656A25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4C107B-E52B-4365-9E89-48145F5D4124}" type="pres">
      <dgm:prSet presAssocID="{EBC4F9D7-F87B-4EE6-A616-840C6E83A37D}" presName="Name14" presStyleCnt="0"/>
      <dgm:spPr/>
    </dgm:pt>
    <dgm:pt modelId="{DD408BD5-FF97-4530-9A70-0B73AD9C2665}" type="pres">
      <dgm:prSet presAssocID="{EBC4F9D7-F87B-4EE6-A616-840C6E83A37D}" presName="level1Shape" presStyleLbl="node0" presStyleIdx="0" presStyleCnt="1">
        <dgm:presLayoutVars>
          <dgm:chPref val="3"/>
        </dgm:presLayoutVars>
      </dgm:prSet>
      <dgm:spPr/>
    </dgm:pt>
    <dgm:pt modelId="{E9832FA9-EBB2-4006-9DF6-F6B5B3E5F91D}" type="pres">
      <dgm:prSet presAssocID="{EBC4F9D7-F87B-4EE6-A616-840C6E83A37D}" presName="hierChild2" presStyleCnt="0"/>
      <dgm:spPr/>
    </dgm:pt>
    <dgm:pt modelId="{65964A0E-9FD8-4A6D-8B5C-BB9CFAF1CE98}" type="pres">
      <dgm:prSet presAssocID="{61A1645B-C10C-4449-8111-F257001C7C3C}" presName="Name19" presStyleLbl="parChTrans1D2" presStyleIdx="0" presStyleCnt="5"/>
      <dgm:spPr/>
    </dgm:pt>
    <dgm:pt modelId="{523523B3-C845-4A7C-B722-3CEFC316B371}" type="pres">
      <dgm:prSet presAssocID="{387FA30C-6139-4593-8335-9DA3B096FD3F}" presName="Name21" presStyleCnt="0"/>
      <dgm:spPr/>
    </dgm:pt>
    <dgm:pt modelId="{7C06BD2A-21E2-418C-9491-C73A57FD300A}" type="pres">
      <dgm:prSet presAssocID="{387FA30C-6139-4593-8335-9DA3B096FD3F}" presName="level2Shape" presStyleLbl="node2" presStyleIdx="0" presStyleCnt="5"/>
      <dgm:spPr/>
    </dgm:pt>
    <dgm:pt modelId="{FAD7D350-95AA-4754-BA2A-9CBBDBA84E60}" type="pres">
      <dgm:prSet presAssocID="{387FA30C-6139-4593-8335-9DA3B096FD3F}" presName="hierChild3" presStyleCnt="0"/>
      <dgm:spPr/>
    </dgm:pt>
    <dgm:pt modelId="{3AF9320D-63BE-4580-A50D-AF094E82EB0F}" type="pres">
      <dgm:prSet presAssocID="{9A8D67C2-1D8E-4061-993A-F5F74977CBDB}" presName="Name19" presStyleLbl="parChTrans1D2" presStyleIdx="1" presStyleCnt="5"/>
      <dgm:spPr/>
    </dgm:pt>
    <dgm:pt modelId="{18298F44-74DE-46C9-8660-1491388C087D}" type="pres">
      <dgm:prSet presAssocID="{A56ECEA1-6501-4816-A668-7728CA1DA745}" presName="Name21" presStyleCnt="0"/>
      <dgm:spPr/>
    </dgm:pt>
    <dgm:pt modelId="{78FEDA38-AC39-4E94-9AB5-F3EEB97F8C0F}" type="pres">
      <dgm:prSet presAssocID="{A56ECEA1-6501-4816-A668-7728CA1DA745}" presName="level2Shape" presStyleLbl="node2" presStyleIdx="1" presStyleCnt="5"/>
      <dgm:spPr/>
    </dgm:pt>
    <dgm:pt modelId="{45D18885-AD65-49F1-A246-AA1EDBC86FCD}" type="pres">
      <dgm:prSet presAssocID="{A56ECEA1-6501-4816-A668-7728CA1DA745}" presName="hierChild3" presStyleCnt="0"/>
      <dgm:spPr/>
    </dgm:pt>
    <dgm:pt modelId="{8B5501BC-8A17-43AA-9F56-FF9EA552BA13}" type="pres">
      <dgm:prSet presAssocID="{8E8A7741-512C-482E-A890-4950955BE7A9}" presName="Name19" presStyleLbl="parChTrans1D2" presStyleIdx="2" presStyleCnt="5"/>
      <dgm:spPr/>
    </dgm:pt>
    <dgm:pt modelId="{A9975487-75E3-4836-A853-04E7D65BDCF2}" type="pres">
      <dgm:prSet presAssocID="{F2E452C0-E8A5-48C0-86C8-7CAB72E4B95C}" presName="Name21" presStyleCnt="0"/>
      <dgm:spPr/>
    </dgm:pt>
    <dgm:pt modelId="{4074E5FE-F685-4146-BADF-38CD30F8126D}" type="pres">
      <dgm:prSet presAssocID="{F2E452C0-E8A5-48C0-86C8-7CAB72E4B95C}" presName="level2Shape" presStyleLbl="node2" presStyleIdx="2" presStyleCnt="5"/>
      <dgm:spPr/>
    </dgm:pt>
    <dgm:pt modelId="{C94BF5DB-5585-435E-8B38-D7B527BFB6A4}" type="pres">
      <dgm:prSet presAssocID="{F2E452C0-E8A5-48C0-86C8-7CAB72E4B95C}" presName="hierChild3" presStyleCnt="0"/>
      <dgm:spPr/>
    </dgm:pt>
    <dgm:pt modelId="{E5A8BCA1-6A1B-419D-877B-A880A846B6E7}" type="pres">
      <dgm:prSet presAssocID="{026A8BCD-8B76-47C6-B69C-2DC1EEF279A0}" presName="Name19" presStyleLbl="parChTrans1D3" presStyleIdx="0" presStyleCnt="4"/>
      <dgm:spPr/>
    </dgm:pt>
    <dgm:pt modelId="{0EFFB503-4E76-4063-96D6-768F7EB1B4D6}" type="pres">
      <dgm:prSet presAssocID="{6BB6CFC0-21B5-4C81-B656-A75D058877BA}" presName="Name21" presStyleCnt="0"/>
      <dgm:spPr/>
    </dgm:pt>
    <dgm:pt modelId="{2FB8839F-9762-4211-AA0C-FB6A3E57D9D5}" type="pres">
      <dgm:prSet presAssocID="{6BB6CFC0-21B5-4C81-B656-A75D058877BA}" presName="level2Shape" presStyleLbl="node3" presStyleIdx="0" presStyleCnt="4" custScaleX="54644" custLinFactNeighborX="580" custLinFactNeighborY="90236"/>
      <dgm:spPr/>
    </dgm:pt>
    <dgm:pt modelId="{CF4D8565-DCC7-4945-A38F-EEDF77B54696}" type="pres">
      <dgm:prSet presAssocID="{6BB6CFC0-21B5-4C81-B656-A75D058877BA}" presName="hierChild3" presStyleCnt="0"/>
      <dgm:spPr/>
    </dgm:pt>
    <dgm:pt modelId="{261C14F6-2AEF-4B9F-82A5-754B18D60A03}" type="pres">
      <dgm:prSet presAssocID="{75E6A47A-61FF-4FC6-9367-73606DCADBBF}" presName="Name19" presStyleLbl="parChTrans1D3" presStyleIdx="1" presStyleCnt="4"/>
      <dgm:spPr/>
    </dgm:pt>
    <dgm:pt modelId="{1EF0764A-0550-49EA-A20B-2CB6E222AEC3}" type="pres">
      <dgm:prSet presAssocID="{CA90AC41-0735-44FD-804E-9C21EA1316B9}" presName="Name21" presStyleCnt="0"/>
      <dgm:spPr/>
    </dgm:pt>
    <dgm:pt modelId="{B0BC4991-87DC-4253-942B-BBE9B3D864FB}" type="pres">
      <dgm:prSet presAssocID="{CA90AC41-0735-44FD-804E-9C21EA1316B9}" presName="level2Shape" presStyleLbl="node3" presStyleIdx="1" presStyleCnt="4" custScaleX="76635" custScaleY="120385" custLinFactNeighborX="580" custLinFactNeighborY="90236"/>
      <dgm:spPr/>
    </dgm:pt>
    <dgm:pt modelId="{ED1EC0DB-B52F-4605-B295-8F944D945E10}" type="pres">
      <dgm:prSet presAssocID="{CA90AC41-0735-44FD-804E-9C21EA1316B9}" presName="hierChild3" presStyleCnt="0"/>
      <dgm:spPr/>
    </dgm:pt>
    <dgm:pt modelId="{B79937B5-6426-48B8-81AF-A214BB41FDB5}" type="pres">
      <dgm:prSet presAssocID="{7AA20885-455A-498E-97B6-0F5AF9D4342A}" presName="Name19" presStyleLbl="parChTrans1D2" presStyleIdx="3" presStyleCnt="5"/>
      <dgm:spPr/>
    </dgm:pt>
    <dgm:pt modelId="{E0E9F746-0F9C-46D7-A277-FFC8BF48E5F8}" type="pres">
      <dgm:prSet presAssocID="{72C0A96A-7ED0-41AD-9D72-5934EC877932}" presName="Name21" presStyleCnt="0"/>
      <dgm:spPr/>
    </dgm:pt>
    <dgm:pt modelId="{C4559C29-D826-4E5C-AE89-C440D95CAE5D}" type="pres">
      <dgm:prSet presAssocID="{72C0A96A-7ED0-41AD-9D72-5934EC877932}" presName="level2Shape" presStyleLbl="node2" presStyleIdx="3" presStyleCnt="5"/>
      <dgm:spPr/>
    </dgm:pt>
    <dgm:pt modelId="{A392C088-3091-414F-9B89-6B77F88FF5CA}" type="pres">
      <dgm:prSet presAssocID="{72C0A96A-7ED0-41AD-9D72-5934EC877932}" presName="hierChild3" presStyleCnt="0"/>
      <dgm:spPr/>
    </dgm:pt>
    <dgm:pt modelId="{90AEB432-6AB7-4671-AB7D-ACE7E6FFA37B}" type="pres">
      <dgm:prSet presAssocID="{B07C9975-B04B-4B9F-BC88-71F535C4AC90}" presName="Name19" presStyleLbl="parChTrans1D2" presStyleIdx="4" presStyleCnt="5"/>
      <dgm:spPr/>
    </dgm:pt>
    <dgm:pt modelId="{49377AEB-772B-4E7E-A227-D0265E0911A2}" type="pres">
      <dgm:prSet presAssocID="{304DEE9E-9F4C-4AEA-92B7-73AE9E6ADB7A}" presName="Name21" presStyleCnt="0"/>
      <dgm:spPr/>
    </dgm:pt>
    <dgm:pt modelId="{CF1F2428-EFDC-4515-A2E3-E1C56ACF0BA9}" type="pres">
      <dgm:prSet presAssocID="{304DEE9E-9F4C-4AEA-92B7-73AE9E6ADB7A}" presName="level2Shape" presStyleLbl="node2" presStyleIdx="4" presStyleCnt="5"/>
      <dgm:spPr/>
    </dgm:pt>
    <dgm:pt modelId="{6A39BA6B-D433-4D17-8F2E-FEB4BE3ABA82}" type="pres">
      <dgm:prSet presAssocID="{304DEE9E-9F4C-4AEA-92B7-73AE9E6ADB7A}" presName="hierChild3" presStyleCnt="0"/>
      <dgm:spPr/>
    </dgm:pt>
    <dgm:pt modelId="{B239139C-D143-4B73-A82F-E80FEEB409BD}" type="pres">
      <dgm:prSet presAssocID="{CB5C64BC-162E-4329-AAD1-31A9931BED7A}" presName="Name19" presStyleLbl="parChTrans1D3" presStyleIdx="2" presStyleCnt="4"/>
      <dgm:spPr/>
    </dgm:pt>
    <dgm:pt modelId="{1F20567F-ED4D-450A-9B32-DCA6CC432A2B}" type="pres">
      <dgm:prSet presAssocID="{9477F638-9F89-425A-A146-F5C4F9469DB8}" presName="Name21" presStyleCnt="0"/>
      <dgm:spPr/>
    </dgm:pt>
    <dgm:pt modelId="{01A3EE71-3517-4890-884B-D230F3886F3F}" type="pres">
      <dgm:prSet presAssocID="{9477F638-9F89-425A-A146-F5C4F9469DB8}" presName="level2Shape" presStyleLbl="node3" presStyleIdx="2" presStyleCnt="4" custScaleX="49603" custLinFactNeighborX="720" custLinFactNeighborY="70385"/>
      <dgm:spPr/>
    </dgm:pt>
    <dgm:pt modelId="{6398E618-E52F-44A4-9C2A-2607589DC60E}" type="pres">
      <dgm:prSet presAssocID="{9477F638-9F89-425A-A146-F5C4F9469DB8}" presName="hierChild3" presStyleCnt="0"/>
      <dgm:spPr/>
    </dgm:pt>
    <dgm:pt modelId="{12B1A5D4-DAC4-4647-9B02-B350760BF02D}" type="pres">
      <dgm:prSet presAssocID="{B80DB570-3A85-4129-A005-8E71A15428E4}" presName="Name19" presStyleLbl="parChTrans1D3" presStyleIdx="3" presStyleCnt="4"/>
      <dgm:spPr/>
    </dgm:pt>
    <dgm:pt modelId="{FA532C4D-D99B-48A4-8A61-5001758A05F1}" type="pres">
      <dgm:prSet presAssocID="{97B799BF-2BCC-4DA0-B72D-A75E898EFCC8}" presName="Name21" presStyleCnt="0"/>
      <dgm:spPr/>
    </dgm:pt>
    <dgm:pt modelId="{849B32AD-FC7D-47EE-BA5F-3D56AA32AEDB}" type="pres">
      <dgm:prSet presAssocID="{97B799BF-2BCC-4DA0-B72D-A75E898EFCC8}" presName="level2Shape" presStyleLbl="node3" presStyleIdx="3" presStyleCnt="4" custScaleX="48381" custLinFactNeighborX="720" custLinFactNeighborY="70385"/>
      <dgm:spPr/>
    </dgm:pt>
    <dgm:pt modelId="{34B7E0A6-0357-4BC9-9C65-D42598531103}" type="pres">
      <dgm:prSet presAssocID="{97B799BF-2BCC-4DA0-B72D-A75E898EFCC8}" presName="hierChild3" presStyleCnt="0"/>
      <dgm:spPr/>
    </dgm:pt>
    <dgm:pt modelId="{623EB824-E671-4887-9B20-0A47EBAB6B55}" type="pres">
      <dgm:prSet presAssocID="{80BAF0FC-6BD5-4483-816A-4C5FF656A259}" presName="bgShapesFlow" presStyleCnt="0"/>
      <dgm:spPr/>
    </dgm:pt>
  </dgm:ptLst>
  <dgm:cxnLst>
    <dgm:cxn modelId="{FBCBDF05-D00C-4991-AC24-31BB63631DD5}" srcId="{304DEE9E-9F4C-4AEA-92B7-73AE9E6ADB7A}" destId="{97B799BF-2BCC-4DA0-B72D-A75E898EFCC8}" srcOrd="1" destOrd="0" parTransId="{B80DB570-3A85-4129-A005-8E71A15428E4}" sibTransId="{3796D30E-1E2A-4991-91DF-ACAEED1672D5}"/>
    <dgm:cxn modelId="{53A62608-30FE-4090-9971-8CCC79CA9004}" type="presOf" srcId="{75E6A47A-61FF-4FC6-9367-73606DCADBBF}" destId="{261C14F6-2AEF-4B9F-82A5-754B18D60A03}" srcOrd="0" destOrd="0" presId="urn:microsoft.com/office/officeart/2005/8/layout/hierarchy6"/>
    <dgm:cxn modelId="{9C774415-3B45-43E5-A734-AD0924B908B4}" type="presOf" srcId="{7AA20885-455A-498E-97B6-0F5AF9D4342A}" destId="{B79937B5-6426-48B8-81AF-A214BB41FDB5}" srcOrd="0" destOrd="0" presId="urn:microsoft.com/office/officeart/2005/8/layout/hierarchy6"/>
    <dgm:cxn modelId="{86BFE319-57C4-411F-AFCA-12B1148E85B1}" type="presOf" srcId="{B07C9975-B04B-4B9F-BC88-71F535C4AC90}" destId="{90AEB432-6AB7-4671-AB7D-ACE7E6FFA37B}" srcOrd="0" destOrd="0" presId="urn:microsoft.com/office/officeart/2005/8/layout/hierarchy6"/>
    <dgm:cxn modelId="{48FF9F2D-EBEC-4679-B541-7CA999CBF99E}" type="presOf" srcId="{CB5C64BC-162E-4329-AAD1-31A9931BED7A}" destId="{B239139C-D143-4B73-A82F-E80FEEB409BD}" srcOrd="0" destOrd="0" presId="urn:microsoft.com/office/officeart/2005/8/layout/hierarchy6"/>
    <dgm:cxn modelId="{30269F34-9944-4DFE-9EB0-B905BAD90725}" srcId="{EBC4F9D7-F87B-4EE6-A616-840C6E83A37D}" destId="{304DEE9E-9F4C-4AEA-92B7-73AE9E6ADB7A}" srcOrd="4" destOrd="0" parTransId="{B07C9975-B04B-4B9F-BC88-71F535C4AC90}" sibTransId="{0D091FF3-20E8-46D9-92D3-521493283727}"/>
    <dgm:cxn modelId="{CF2F8436-6102-472D-9745-CBB2CC061105}" type="presOf" srcId="{CA90AC41-0735-44FD-804E-9C21EA1316B9}" destId="{B0BC4991-87DC-4253-942B-BBE9B3D864FB}" srcOrd="0" destOrd="0" presId="urn:microsoft.com/office/officeart/2005/8/layout/hierarchy6"/>
    <dgm:cxn modelId="{0441B25F-34DA-4511-906A-8E6BDA026D24}" srcId="{EBC4F9D7-F87B-4EE6-A616-840C6E83A37D}" destId="{F2E452C0-E8A5-48C0-86C8-7CAB72E4B95C}" srcOrd="2" destOrd="0" parTransId="{8E8A7741-512C-482E-A890-4950955BE7A9}" sibTransId="{55DB0BD9-5F7E-46D7-9FE2-05FD550967D3}"/>
    <dgm:cxn modelId="{4D3CD341-30E3-42C1-8134-F540D9D746B9}" type="presOf" srcId="{9477F638-9F89-425A-A146-F5C4F9469DB8}" destId="{01A3EE71-3517-4890-884B-D230F3886F3F}" srcOrd="0" destOrd="0" presId="urn:microsoft.com/office/officeart/2005/8/layout/hierarchy6"/>
    <dgm:cxn modelId="{C4A82744-BFC2-487B-92B5-AAD425E4F76D}" srcId="{EBC4F9D7-F87B-4EE6-A616-840C6E83A37D}" destId="{387FA30C-6139-4593-8335-9DA3B096FD3F}" srcOrd="0" destOrd="0" parTransId="{61A1645B-C10C-4449-8111-F257001C7C3C}" sibTransId="{6EB26F0F-8D91-4108-9B3F-BB41CE99CAC1}"/>
    <dgm:cxn modelId="{3978654B-A9B6-46ED-BCDC-9691719E5C00}" type="presOf" srcId="{61A1645B-C10C-4449-8111-F257001C7C3C}" destId="{65964A0E-9FD8-4A6D-8B5C-BB9CFAF1CE98}" srcOrd="0" destOrd="0" presId="urn:microsoft.com/office/officeart/2005/8/layout/hierarchy6"/>
    <dgm:cxn modelId="{F8BE2A6C-63C1-488C-8919-3181CBD9B51C}" type="presOf" srcId="{9A8D67C2-1D8E-4061-993A-F5F74977CBDB}" destId="{3AF9320D-63BE-4580-A50D-AF094E82EB0F}" srcOrd="0" destOrd="0" presId="urn:microsoft.com/office/officeart/2005/8/layout/hierarchy6"/>
    <dgm:cxn modelId="{A185596D-F8CE-4B6B-905F-E5F44D1CD450}" type="presOf" srcId="{97B799BF-2BCC-4DA0-B72D-A75E898EFCC8}" destId="{849B32AD-FC7D-47EE-BA5F-3D56AA32AEDB}" srcOrd="0" destOrd="0" presId="urn:microsoft.com/office/officeart/2005/8/layout/hierarchy6"/>
    <dgm:cxn modelId="{5818D382-1BF6-4D89-9657-0FB750E9D0AD}" srcId="{F2E452C0-E8A5-48C0-86C8-7CAB72E4B95C}" destId="{CA90AC41-0735-44FD-804E-9C21EA1316B9}" srcOrd="1" destOrd="0" parTransId="{75E6A47A-61FF-4FC6-9367-73606DCADBBF}" sibTransId="{3E46C46C-BACE-4B82-BE60-88480BA93C45}"/>
    <dgm:cxn modelId="{F3530E86-C7F4-4F20-A292-CFEA60ADFA77}" type="presOf" srcId="{72C0A96A-7ED0-41AD-9D72-5934EC877932}" destId="{C4559C29-D826-4E5C-AE89-C440D95CAE5D}" srcOrd="0" destOrd="0" presId="urn:microsoft.com/office/officeart/2005/8/layout/hierarchy6"/>
    <dgm:cxn modelId="{233B6A86-B299-40AD-8833-D7B9C322A90A}" srcId="{EBC4F9D7-F87B-4EE6-A616-840C6E83A37D}" destId="{72C0A96A-7ED0-41AD-9D72-5934EC877932}" srcOrd="3" destOrd="0" parTransId="{7AA20885-455A-498E-97B6-0F5AF9D4342A}" sibTransId="{67CC8D83-A211-44C9-8B93-0DEA0B23A536}"/>
    <dgm:cxn modelId="{8EA73C92-49E0-46B7-9B00-31532D137705}" type="presOf" srcId="{B80DB570-3A85-4129-A005-8E71A15428E4}" destId="{12B1A5D4-DAC4-4647-9B02-B350760BF02D}" srcOrd="0" destOrd="0" presId="urn:microsoft.com/office/officeart/2005/8/layout/hierarchy6"/>
    <dgm:cxn modelId="{8ED71F9C-6D18-4487-BE58-28AB28386B16}" type="presOf" srcId="{304DEE9E-9F4C-4AEA-92B7-73AE9E6ADB7A}" destId="{CF1F2428-EFDC-4515-A2E3-E1C56ACF0BA9}" srcOrd="0" destOrd="0" presId="urn:microsoft.com/office/officeart/2005/8/layout/hierarchy6"/>
    <dgm:cxn modelId="{2AF994AE-E49F-4A0E-998E-9AFFA56600BC}" type="presOf" srcId="{6BB6CFC0-21B5-4C81-B656-A75D058877BA}" destId="{2FB8839F-9762-4211-AA0C-FB6A3E57D9D5}" srcOrd="0" destOrd="0" presId="urn:microsoft.com/office/officeart/2005/8/layout/hierarchy6"/>
    <dgm:cxn modelId="{F78114AF-5E94-4E96-B78E-EAD8D1258BA3}" type="presOf" srcId="{387FA30C-6139-4593-8335-9DA3B096FD3F}" destId="{7C06BD2A-21E2-418C-9491-C73A57FD300A}" srcOrd="0" destOrd="0" presId="urn:microsoft.com/office/officeart/2005/8/layout/hierarchy6"/>
    <dgm:cxn modelId="{1972F2BF-BE40-4E78-BF25-F806F33D7FEA}" type="presOf" srcId="{026A8BCD-8B76-47C6-B69C-2DC1EEF279A0}" destId="{E5A8BCA1-6A1B-419D-877B-A880A846B6E7}" srcOrd="0" destOrd="0" presId="urn:microsoft.com/office/officeart/2005/8/layout/hierarchy6"/>
    <dgm:cxn modelId="{88669CCB-7C24-4011-B4E8-7270245BA94B}" type="presOf" srcId="{A56ECEA1-6501-4816-A668-7728CA1DA745}" destId="{78FEDA38-AC39-4E94-9AB5-F3EEB97F8C0F}" srcOrd="0" destOrd="0" presId="urn:microsoft.com/office/officeart/2005/8/layout/hierarchy6"/>
    <dgm:cxn modelId="{51B818CD-DD7A-4BB9-ACF4-465B828C9905}" type="presOf" srcId="{8E8A7741-512C-482E-A890-4950955BE7A9}" destId="{8B5501BC-8A17-43AA-9F56-FF9EA552BA13}" srcOrd="0" destOrd="0" presId="urn:microsoft.com/office/officeart/2005/8/layout/hierarchy6"/>
    <dgm:cxn modelId="{006ED6DA-9F62-4833-9D27-BFCC3FA6DDA7}" srcId="{80BAF0FC-6BD5-4483-816A-4C5FF656A259}" destId="{EBC4F9D7-F87B-4EE6-A616-840C6E83A37D}" srcOrd="0" destOrd="0" parTransId="{A577BEC9-4977-4353-8F6B-6AA274BF3D8B}" sibTransId="{764058F6-F909-4F02-BF2B-45A8B1CD6F86}"/>
    <dgm:cxn modelId="{267E6EE3-FF5D-469E-8F7E-7F16587C5F5F}" srcId="{304DEE9E-9F4C-4AEA-92B7-73AE9E6ADB7A}" destId="{9477F638-9F89-425A-A146-F5C4F9469DB8}" srcOrd="0" destOrd="0" parTransId="{CB5C64BC-162E-4329-AAD1-31A9931BED7A}" sibTransId="{14892FD0-3748-47F3-9FDB-E8A9C6C5AF2C}"/>
    <dgm:cxn modelId="{60F2E0E5-4E22-4B6A-9C63-33AEA16A03C2}" type="presOf" srcId="{80BAF0FC-6BD5-4483-816A-4C5FF656A259}" destId="{7933D683-8438-4F32-96CC-B4FD2111FDDE}" srcOrd="0" destOrd="0" presId="urn:microsoft.com/office/officeart/2005/8/layout/hierarchy6"/>
    <dgm:cxn modelId="{162FA9EC-C5AA-4946-8E3E-39FBBF7F68DD}" type="presOf" srcId="{EBC4F9D7-F87B-4EE6-A616-840C6E83A37D}" destId="{DD408BD5-FF97-4530-9A70-0B73AD9C2665}" srcOrd="0" destOrd="0" presId="urn:microsoft.com/office/officeart/2005/8/layout/hierarchy6"/>
    <dgm:cxn modelId="{683283ED-BD4F-4A51-9F27-84EB464C68E7}" srcId="{F2E452C0-E8A5-48C0-86C8-7CAB72E4B95C}" destId="{6BB6CFC0-21B5-4C81-B656-A75D058877BA}" srcOrd="0" destOrd="0" parTransId="{026A8BCD-8B76-47C6-B69C-2DC1EEF279A0}" sibTransId="{DF5D92B5-DC70-45B5-9E80-E2DAFC6D7B1C}"/>
    <dgm:cxn modelId="{DE34CCF9-3E31-458D-8997-BCC0EB7982C3}" srcId="{EBC4F9D7-F87B-4EE6-A616-840C6E83A37D}" destId="{A56ECEA1-6501-4816-A668-7728CA1DA745}" srcOrd="1" destOrd="0" parTransId="{9A8D67C2-1D8E-4061-993A-F5F74977CBDB}" sibTransId="{304794FF-46D0-4EE0-8273-2661558F4D8C}"/>
    <dgm:cxn modelId="{FC6843FD-E562-4D40-9A88-C862FC3603E6}" type="presOf" srcId="{F2E452C0-E8A5-48C0-86C8-7CAB72E4B95C}" destId="{4074E5FE-F685-4146-BADF-38CD30F8126D}" srcOrd="0" destOrd="0" presId="urn:microsoft.com/office/officeart/2005/8/layout/hierarchy6"/>
    <dgm:cxn modelId="{C6194B9E-A372-4001-BBA8-5663503F5F1F}" type="presParOf" srcId="{7933D683-8438-4F32-96CC-B4FD2111FDDE}" destId="{9303334B-F497-4DE8-B126-7E9349C9F0CB}" srcOrd="0" destOrd="0" presId="urn:microsoft.com/office/officeart/2005/8/layout/hierarchy6"/>
    <dgm:cxn modelId="{4AD33E49-FC8F-4E18-8A4A-9AEEA24987C0}" type="presParOf" srcId="{9303334B-F497-4DE8-B126-7E9349C9F0CB}" destId="{D6365447-D0C3-465C-BF3C-76AFCB9564E4}" srcOrd="0" destOrd="0" presId="urn:microsoft.com/office/officeart/2005/8/layout/hierarchy6"/>
    <dgm:cxn modelId="{AE63472C-DABD-4B40-AA42-7C0C604C1F7C}" type="presParOf" srcId="{D6365447-D0C3-465C-BF3C-76AFCB9564E4}" destId="{E24C107B-E52B-4365-9E89-48145F5D4124}" srcOrd="0" destOrd="0" presId="urn:microsoft.com/office/officeart/2005/8/layout/hierarchy6"/>
    <dgm:cxn modelId="{D177E94F-B070-4507-8047-5022380F8277}" type="presParOf" srcId="{E24C107B-E52B-4365-9E89-48145F5D4124}" destId="{DD408BD5-FF97-4530-9A70-0B73AD9C2665}" srcOrd="0" destOrd="0" presId="urn:microsoft.com/office/officeart/2005/8/layout/hierarchy6"/>
    <dgm:cxn modelId="{E11FFE10-C4C4-4E35-AA84-9F4DACFAC6AE}" type="presParOf" srcId="{E24C107B-E52B-4365-9E89-48145F5D4124}" destId="{E9832FA9-EBB2-4006-9DF6-F6B5B3E5F91D}" srcOrd="1" destOrd="0" presId="urn:microsoft.com/office/officeart/2005/8/layout/hierarchy6"/>
    <dgm:cxn modelId="{2EE7BD65-95A1-4E71-AB94-5256C89B470A}" type="presParOf" srcId="{E9832FA9-EBB2-4006-9DF6-F6B5B3E5F91D}" destId="{65964A0E-9FD8-4A6D-8B5C-BB9CFAF1CE98}" srcOrd="0" destOrd="0" presId="urn:microsoft.com/office/officeart/2005/8/layout/hierarchy6"/>
    <dgm:cxn modelId="{76479770-4DE7-4B2C-ACFB-14F503106BAD}" type="presParOf" srcId="{E9832FA9-EBB2-4006-9DF6-F6B5B3E5F91D}" destId="{523523B3-C845-4A7C-B722-3CEFC316B371}" srcOrd="1" destOrd="0" presId="urn:microsoft.com/office/officeart/2005/8/layout/hierarchy6"/>
    <dgm:cxn modelId="{41FFEE88-C56C-47F2-8BED-A9E418D3EDB4}" type="presParOf" srcId="{523523B3-C845-4A7C-B722-3CEFC316B371}" destId="{7C06BD2A-21E2-418C-9491-C73A57FD300A}" srcOrd="0" destOrd="0" presId="urn:microsoft.com/office/officeart/2005/8/layout/hierarchy6"/>
    <dgm:cxn modelId="{DBD91C7C-C525-4A71-84CB-61C26643DFB4}" type="presParOf" srcId="{523523B3-C845-4A7C-B722-3CEFC316B371}" destId="{FAD7D350-95AA-4754-BA2A-9CBBDBA84E60}" srcOrd="1" destOrd="0" presId="urn:microsoft.com/office/officeart/2005/8/layout/hierarchy6"/>
    <dgm:cxn modelId="{A27BDD13-3005-4387-8B21-7722E55F7FE1}" type="presParOf" srcId="{E9832FA9-EBB2-4006-9DF6-F6B5B3E5F91D}" destId="{3AF9320D-63BE-4580-A50D-AF094E82EB0F}" srcOrd="2" destOrd="0" presId="urn:microsoft.com/office/officeart/2005/8/layout/hierarchy6"/>
    <dgm:cxn modelId="{2C259E4D-600B-4495-BCFC-97D033F82002}" type="presParOf" srcId="{E9832FA9-EBB2-4006-9DF6-F6B5B3E5F91D}" destId="{18298F44-74DE-46C9-8660-1491388C087D}" srcOrd="3" destOrd="0" presId="urn:microsoft.com/office/officeart/2005/8/layout/hierarchy6"/>
    <dgm:cxn modelId="{C6D64F3F-C55B-45D7-88E4-9995E5ADCAC2}" type="presParOf" srcId="{18298F44-74DE-46C9-8660-1491388C087D}" destId="{78FEDA38-AC39-4E94-9AB5-F3EEB97F8C0F}" srcOrd="0" destOrd="0" presId="urn:microsoft.com/office/officeart/2005/8/layout/hierarchy6"/>
    <dgm:cxn modelId="{5530BC90-92B6-425C-B1F5-6E487E008604}" type="presParOf" srcId="{18298F44-74DE-46C9-8660-1491388C087D}" destId="{45D18885-AD65-49F1-A246-AA1EDBC86FCD}" srcOrd="1" destOrd="0" presId="urn:microsoft.com/office/officeart/2005/8/layout/hierarchy6"/>
    <dgm:cxn modelId="{5796C35D-2B5E-4B02-BF63-EE86FA7A2FC2}" type="presParOf" srcId="{E9832FA9-EBB2-4006-9DF6-F6B5B3E5F91D}" destId="{8B5501BC-8A17-43AA-9F56-FF9EA552BA13}" srcOrd="4" destOrd="0" presId="urn:microsoft.com/office/officeart/2005/8/layout/hierarchy6"/>
    <dgm:cxn modelId="{0ADEF0FC-5D44-4D53-8178-18EF1D69F5D9}" type="presParOf" srcId="{E9832FA9-EBB2-4006-9DF6-F6B5B3E5F91D}" destId="{A9975487-75E3-4836-A853-04E7D65BDCF2}" srcOrd="5" destOrd="0" presId="urn:microsoft.com/office/officeart/2005/8/layout/hierarchy6"/>
    <dgm:cxn modelId="{38687755-0B66-497E-9EA5-FA85B3943919}" type="presParOf" srcId="{A9975487-75E3-4836-A853-04E7D65BDCF2}" destId="{4074E5FE-F685-4146-BADF-38CD30F8126D}" srcOrd="0" destOrd="0" presId="urn:microsoft.com/office/officeart/2005/8/layout/hierarchy6"/>
    <dgm:cxn modelId="{DCC0092E-1AC1-411E-94D3-92D90F66F633}" type="presParOf" srcId="{A9975487-75E3-4836-A853-04E7D65BDCF2}" destId="{C94BF5DB-5585-435E-8B38-D7B527BFB6A4}" srcOrd="1" destOrd="0" presId="urn:microsoft.com/office/officeart/2005/8/layout/hierarchy6"/>
    <dgm:cxn modelId="{894A53E6-8BAA-4F7E-915E-320F36AFF5A5}" type="presParOf" srcId="{C94BF5DB-5585-435E-8B38-D7B527BFB6A4}" destId="{E5A8BCA1-6A1B-419D-877B-A880A846B6E7}" srcOrd="0" destOrd="0" presId="urn:microsoft.com/office/officeart/2005/8/layout/hierarchy6"/>
    <dgm:cxn modelId="{0FC657CF-29A4-4644-A331-CDB6C364B9AA}" type="presParOf" srcId="{C94BF5DB-5585-435E-8B38-D7B527BFB6A4}" destId="{0EFFB503-4E76-4063-96D6-768F7EB1B4D6}" srcOrd="1" destOrd="0" presId="urn:microsoft.com/office/officeart/2005/8/layout/hierarchy6"/>
    <dgm:cxn modelId="{063F49BB-3B4C-445F-910A-6432EACEE4EF}" type="presParOf" srcId="{0EFFB503-4E76-4063-96D6-768F7EB1B4D6}" destId="{2FB8839F-9762-4211-AA0C-FB6A3E57D9D5}" srcOrd="0" destOrd="0" presId="urn:microsoft.com/office/officeart/2005/8/layout/hierarchy6"/>
    <dgm:cxn modelId="{B8367CCF-9FB4-4F63-B09D-80991BAF060B}" type="presParOf" srcId="{0EFFB503-4E76-4063-96D6-768F7EB1B4D6}" destId="{CF4D8565-DCC7-4945-A38F-EEDF77B54696}" srcOrd="1" destOrd="0" presId="urn:microsoft.com/office/officeart/2005/8/layout/hierarchy6"/>
    <dgm:cxn modelId="{D10168D5-869B-456B-8901-153AEBFC2EB6}" type="presParOf" srcId="{C94BF5DB-5585-435E-8B38-D7B527BFB6A4}" destId="{261C14F6-2AEF-4B9F-82A5-754B18D60A03}" srcOrd="2" destOrd="0" presId="urn:microsoft.com/office/officeart/2005/8/layout/hierarchy6"/>
    <dgm:cxn modelId="{CB329FE5-D928-4806-8139-7C14CA5CFD81}" type="presParOf" srcId="{C94BF5DB-5585-435E-8B38-D7B527BFB6A4}" destId="{1EF0764A-0550-49EA-A20B-2CB6E222AEC3}" srcOrd="3" destOrd="0" presId="urn:microsoft.com/office/officeart/2005/8/layout/hierarchy6"/>
    <dgm:cxn modelId="{785F8314-D1FF-4976-AF55-5BD47DA548F8}" type="presParOf" srcId="{1EF0764A-0550-49EA-A20B-2CB6E222AEC3}" destId="{B0BC4991-87DC-4253-942B-BBE9B3D864FB}" srcOrd="0" destOrd="0" presId="urn:microsoft.com/office/officeart/2005/8/layout/hierarchy6"/>
    <dgm:cxn modelId="{F9AC8D9F-91BE-48F0-8D40-AFF9AE36E98A}" type="presParOf" srcId="{1EF0764A-0550-49EA-A20B-2CB6E222AEC3}" destId="{ED1EC0DB-B52F-4605-B295-8F944D945E10}" srcOrd="1" destOrd="0" presId="urn:microsoft.com/office/officeart/2005/8/layout/hierarchy6"/>
    <dgm:cxn modelId="{38E94925-0431-4214-AFAC-FB6F26D746D8}" type="presParOf" srcId="{E9832FA9-EBB2-4006-9DF6-F6B5B3E5F91D}" destId="{B79937B5-6426-48B8-81AF-A214BB41FDB5}" srcOrd="6" destOrd="0" presId="urn:microsoft.com/office/officeart/2005/8/layout/hierarchy6"/>
    <dgm:cxn modelId="{31C650F9-4661-4CD3-B9DA-AB63C1C7BAC5}" type="presParOf" srcId="{E9832FA9-EBB2-4006-9DF6-F6B5B3E5F91D}" destId="{E0E9F746-0F9C-46D7-A277-FFC8BF48E5F8}" srcOrd="7" destOrd="0" presId="urn:microsoft.com/office/officeart/2005/8/layout/hierarchy6"/>
    <dgm:cxn modelId="{263AD670-5CF3-4CA2-9900-FD89076463C1}" type="presParOf" srcId="{E0E9F746-0F9C-46D7-A277-FFC8BF48E5F8}" destId="{C4559C29-D826-4E5C-AE89-C440D95CAE5D}" srcOrd="0" destOrd="0" presId="urn:microsoft.com/office/officeart/2005/8/layout/hierarchy6"/>
    <dgm:cxn modelId="{5DC45AFD-5A31-48FD-A92B-4376CAA1D8F5}" type="presParOf" srcId="{E0E9F746-0F9C-46D7-A277-FFC8BF48E5F8}" destId="{A392C088-3091-414F-9B89-6B77F88FF5CA}" srcOrd="1" destOrd="0" presId="urn:microsoft.com/office/officeart/2005/8/layout/hierarchy6"/>
    <dgm:cxn modelId="{02267B2E-8BB4-499D-916C-75042E7AA5E5}" type="presParOf" srcId="{E9832FA9-EBB2-4006-9DF6-F6B5B3E5F91D}" destId="{90AEB432-6AB7-4671-AB7D-ACE7E6FFA37B}" srcOrd="8" destOrd="0" presId="urn:microsoft.com/office/officeart/2005/8/layout/hierarchy6"/>
    <dgm:cxn modelId="{F183DA49-C57C-4795-9EAF-3F2BC9CE3428}" type="presParOf" srcId="{E9832FA9-EBB2-4006-9DF6-F6B5B3E5F91D}" destId="{49377AEB-772B-4E7E-A227-D0265E0911A2}" srcOrd="9" destOrd="0" presId="urn:microsoft.com/office/officeart/2005/8/layout/hierarchy6"/>
    <dgm:cxn modelId="{C11D1499-63F6-4473-A9A8-28B2D6036CD2}" type="presParOf" srcId="{49377AEB-772B-4E7E-A227-D0265E0911A2}" destId="{CF1F2428-EFDC-4515-A2E3-E1C56ACF0BA9}" srcOrd="0" destOrd="0" presId="urn:microsoft.com/office/officeart/2005/8/layout/hierarchy6"/>
    <dgm:cxn modelId="{04B26029-6E40-446B-83EE-DFA632CE79B0}" type="presParOf" srcId="{49377AEB-772B-4E7E-A227-D0265E0911A2}" destId="{6A39BA6B-D433-4D17-8F2E-FEB4BE3ABA82}" srcOrd="1" destOrd="0" presId="urn:microsoft.com/office/officeart/2005/8/layout/hierarchy6"/>
    <dgm:cxn modelId="{D37AF6A6-8433-4D75-92A5-EDFAE1EF3414}" type="presParOf" srcId="{6A39BA6B-D433-4D17-8F2E-FEB4BE3ABA82}" destId="{B239139C-D143-4B73-A82F-E80FEEB409BD}" srcOrd="0" destOrd="0" presId="urn:microsoft.com/office/officeart/2005/8/layout/hierarchy6"/>
    <dgm:cxn modelId="{02742FFE-CA7A-4E17-943C-0B650B4DA02F}" type="presParOf" srcId="{6A39BA6B-D433-4D17-8F2E-FEB4BE3ABA82}" destId="{1F20567F-ED4D-450A-9B32-DCA6CC432A2B}" srcOrd="1" destOrd="0" presId="urn:microsoft.com/office/officeart/2005/8/layout/hierarchy6"/>
    <dgm:cxn modelId="{FEEB53E3-0BAE-4632-BF8F-2E7D2C8062E3}" type="presParOf" srcId="{1F20567F-ED4D-450A-9B32-DCA6CC432A2B}" destId="{01A3EE71-3517-4890-884B-D230F3886F3F}" srcOrd="0" destOrd="0" presId="urn:microsoft.com/office/officeart/2005/8/layout/hierarchy6"/>
    <dgm:cxn modelId="{FA06A1C4-A861-4533-B6D3-620D24E31434}" type="presParOf" srcId="{1F20567F-ED4D-450A-9B32-DCA6CC432A2B}" destId="{6398E618-E52F-44A4-9C2A-2607589DC60E}" srcOrd="1" destOrd="0" presId="urn:microsoft.com/office/officeart/2005/8/layout/hierarchy6"/>
    <dgm:cxn modelId="{9E5C4853-D82F-47F3-8E57-1ADCC21BB59D}" type="presParOf" srcId="{6A39BA6B-D433-4D17-8F2E-FEB4BE3ABA82}" destId="{12B1A5D4-DAC4-4647-9B02-B350760BF02D}" srcOrd="2" destOrd="0" presId="urn:microsoft.com/office/officeart/2005/8/layout/hierarchy6"/>
    <dgm:cxn modelId="{34A8BB8D-3114-4A69-B849-8220E67071F0}" type="presParOf" srcId="{6A39BA6B-D433-4D17-8F2E-FEB4BE3ABA82}" destId="{FA532C4D-D99B-48A4-8A61-5001758A05F1}" srcOrd="3" destOrd="0" presId="urn:microsoft.com/office/officeart/2005/8/layout/hierarchy6"/>
    <dgm:cxn modelId="{5B7F71BF-D511-4E35-87CD-C57201317DBF}" type="presParOf" srcId="{FA532C4D-D99B-48A4-8A61-5001758A05F1}" destId="{849B32AD-FC7D-47EE-BA5F-3D56AA32AEDB}" srcOrd="0" destOrd="0" presId="urn:microsoft.com/office/officeart/2005/8/layout/hierarchy6"/>
    <dgm:cxn modelId="{94DFA815-2013-4B9B-9512-BDBBB8B31659}" type="presParOf" srcId="{FA532C4D-D99B-48A4-8A61-5001758A05F1}" destId="{34B7E0A6-0357-4BC9-9C65-D42598531103}" srcOrd="1" destOrd="0" presId="urn:microsoft.com/office/officeart/2005/8/layout/hierarchy6"/>
    <dgm:cxn modelId="{217E1AA8-98C5-4CBD-86FA-BA16C955CB61}" type="presParOf" srcId="{7933D683-8438-4F32-96CC-B4FD2111FDDE}" destId="{623EB824-E671-4887-9B20-0A47EBAB6B5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08BD5-FF97-4530-9A70-0B73AD9C2665}">
      <dsp:nvSpPr>
        <dsp:cNvPr id="0" name=""/>
        <dsp:cNvSpPr/>
      </dsp:nvSpPr>
      <dsp:spPr>
        <a:xfrm>
          <a:off x="2978396" y="983360"/>
          <a:ext cx="1091310" cy="72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home</a:t>
          </a:r>
          <a:endParaRPr lang="ko-KR" altLang="en-US" sz="800" kern="1200" dirty="0"/>
        </a:p>
      </dsp:txBody>
      <dsp:txXfrm>
        <a:off x="2999705" y="1004669"/>
        <a:ext cx="1048692" cy="684922"/>
      </dsp:txXfrm>
    </dsp:sp>
    <dsp:sp modelId="{65964A0E-9FD8-4A6D-8B5C-BB9CFAF1CE98}">
      <dsp:nvSpPr>
        <dsp:cNvPr id="0" name=""/>
        <dsp:cNvSpPr/>
      </dsp:nvSpPr>
      <dsp:spPr>
        <a:xfrm>
          <a:off x="686643" y="1710900"/>
          <a:ext cx="2837408" cy="291016"/>
        </a:xfrm>
        <a:custGeom>
          <a:avLst/>
          <a:gdLst/>
          <a:ahLst/>
          <a:cxnLst/>
          <a:rect l="0" t="0" r="0" b="0"/>
          <a:pathLst>
            <a:path>
              <a:moveTo>
                <a:pt x="2837408" y="0"/>
              </a:moveTo>
              <a:lnTo>
                <a:pt x="2837408" y="145508"/>
              </a:lnTo>
              <a:lnTo>
                <a:pt x="0" y="145508"/>
              </a:lnTo>
              <a:lnTo>
                <a:pt x="0" y="2910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6BD2A-21E2-418C-9491-C73A57FD300A}">
      <dsp:nvSpPr>
        <dsp:cNvPr id="0" name=""/>
        <dsp:cNvSpPr/>
      </dsp:nvSpPr>
      <dsp:spPr>
        <a:xfrm>
          <a:off x="140988" y="2001917"/>
          <a:ext cx="1091310" cy="727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1. Movies</a:t>
          </a:r>
          <a:endParaRPr lang="ko-KR" altLang="en-US" sz="800" kern="1200" dirty="0"/>
        </a:p>
      </dsp:txBody>
      <dsp:txXfrm>
        <a:off x="162297" y="2023226"/>
        <a:ext cx="1048692" cy="684922"/>
      </dsp:txXfrm>
    </dsp:sp>
    <dsp:sp modelId="{3AF9320D-63BE-4580-A50D-AF094E82EB0F}">
      <dsp:nvSpPr>
        <dsp:cNvPr id="0" name=""/>
        <dsp:cNvSpPr/>
      </dsp:nvSpPr>
      <dsp:spPr>
        <a:xfrm>
          <a:off x="2105347" y="1710900"/>
          <a:ext cx="1418704" cy="291016"/>
        </a:xfrm>
        <a:custGeom>
          <a:avLst/>
          <a:gdLst/>
          <a:ahLst/>
          <a:cxnLst/>
          <a:rect l="0" t="0" r="0" b="0"/>
          <a:pathLst>
            <a:path>
              <a:moveTo>
                <a:pt x="1418704" y="0"/>
              </a:moveTo>
              <a:lnTo>
                <a:pt x="1418704" y="145508"/>
              </a:lnTo>
              <a:lnTo>
                <a:pt x="0" y="145508"/>
              </a:lnTo>
              <a:lnTo>
                <a:pt x="0" y="2910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EDA38-AC39-4E94-9AB5-F3EEB97F8C0F}">
      <dsp:nvSpPr>
        <dsp:cNvPr id="0" name=""/>
        <dsp:cNvSpPr/>
      </dsp:nvSpPr>
      <dsp:spPr>
        <a:xfrm>
          <a:off x="1559692" y="2001917"/>
          <a:ext cx="1091310" cy="727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2. TV Shows </a:t>
          </a:r>
          <a:endParaRPr lang="ko-KR" altLang="en-US" sz="800" kern="1200" dirty="0"/>
        </a:p>
      </dsp:txBody>
      <dsp:txXfrm>
        <a:off x="1581001" y="2023226"/>
        <a:ext cx="1048692" cy="684922"/>
      </dsp:txXfrm>
    </dsp:sp>
    <dsp:sp modelId="{8B5501BC-8A17-43AA-9F56-FF9EA552BA13}">
      <dsp:nvSpPr>
        <dsp:cNvPr id="0" name=""/>
        <dsp:cNvSpPr/>
      </dsp:nvSpPr>
      <dsp:spPr>
        <a:xfrm>
          <a:off x="3478331" y="1710900"/>
          <a:ext cx="91440" cy="291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0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4E5FE-F685-4146-BADF-38CD30F8126D}">
      <dsp:nvSpPr>
        <dsp:cNvPr id="0" name=""/>
        <dsp:cNvSpPr/>
      </dsp:nvSpPr>
      <dsp:spPr>
        <a:xfrm>
          <a:off x="2978396" y="2001917"/>
          <a:ext cx="1091310" cy="727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3.Games &amp; Apps </a:t>
          </a:r>
          <a:endParaRPr lang="ko-KR" altLang="en-US" sz="800" kern="1200" dirty="0"/>
        </a:p>
      </dsp:txBody>
      <dsp:txXfrm>
        <a:off x="2999705" y="2023226"/>
        <a:ext cx="1048692" cy="684922"/>
      </dsp:txXfrm>
    </dsp:sp>
    <dsp:sp modelId="{E5A8BCA1-6A1B-419D-877B-A880A846B6E7}">
      <dsp:nvSpPr>
        <dsp:cNvPr id="0" name=""/>
        <dsp:cNvSpPr/>
      </dsp:nvSpPr>
      <dsp:spPr>
        <a:xfrm>
          <a:off x="2942192" y="2729457"/>
          <a:ext cx="581859" cy="291016"/>
        </a:xfrm>
        <a:custGeom>
          <a:avLst/>
          <a:gdLst/>
          <a:ahLst/>
          <a:cxnLst/>
          <a:rect l="0" t="0" r="0" b="0"/>
          <a:pathLst>
            <a:path>
              <a:moveTo>
                <a:pt x="581859" y="0"/>
              </a:moveTo>
              <a:lnTo>
                <a:pt x="581859" y="145508"/>
              </a:lnTo>
              <a:lnTo>
                <a:pt x="0" y="145508"/>
              </a:lnTo>
              <a:lnTo>
                <a:pt x="0" y="29101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8839F-9762-4211-AA0C-FB6A3E57D9D5}">
      <dsp:nvSpPr>
        <dsp:cNvPr id="0" name=""/>
        <dsp:cNvSpPr/>
      </dsp:nvSpPr>
      <dsp:spPr>
        <a:xfrm>
          <a:off x="2644024" y="3020473"/>
          <a:ext cx="596335" cy="7275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3-1.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Video Game </a:t>
          </a:r>
          <a:endParaRPr lang="ko-KR" altLang="en-US" sz="800" kern="1200" dirty="0"/>
        </a:p>
      </dsp:txBody>
      <dsp:txXfrm>
        <a:off x="2661490" y="3037939"/>
        <a:ext cx="561403" cy="692608"/>
      </dsp:txXfrm>
    </dsp:sp>
    <dsp:sp modelId="{261C14F6-2AEF-4B9F-82A5-754B18D60A03}">
      <dsp:nvSpPr>
        <dsp:cNvPr id="0" name=""/>
        <dsp:cNvSpPr/>
      </dsp:nvSpPr>
      <dsp:spPr>
        <a:xfrm>
          <a:off x="3524051" y="2729457"/>
          <a:ext cx="461864" cy="29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08"/>
              </a:lnTo>
              <a:lnTo>
                <a:pt x="461864" y="145508"/>
              </a:lnTo>
              <a:lnTo>
                <a:pt x="461864" y="29101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C4991-87DC-4253-942B-BBE9B3D864FB}">
      <dsp:nvSpPr>
        <dsp:cNvPr id="0" name=""/>
        <dsp:cNvSpPr/>
      </dsp:nvSpPr>
      <dsp:spPr>
        <a:xfrm>
          <a:off x="3567753" y="3020473"/>
          <a:ext cx="836326" cy="8758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3-2.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Mobile games &amp; Apps </a:t>
          </a:r>
          <a:endParaRPr lang="ko-KR" altLang="en-US" sz="800" kern="1200" dirty="0"/>
        </a:p>
      </dsp:txBody>
      <dsp:txXfrm>
        <a:off x="3592248" y="3044968"/>
        <a:ext cx="787336" cy="826859"/>
      </dsp:txXfrm>
    </dsp:sp>
    <dsp:sp modelId="{B79937B5-6426-48B8-81AF-A214BB41FDB5}">
      <dsp:nvSpPr>
        <dsp:cNvPr id="0" name=""/>
        <dsp:cNvSpPr/>
      </dsp:nvSpPr>
      <dsp:spPr>
        <a:xfrm>
          <a:off x="3524051" y="1710900"/>
          <a:ext cx="1418704" cy="29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08"/>
              </a:lnTo>
              <a:lnTo>
                <a:pt x="1418704" y="145508"/>
              </a:lnTo>
              <a:lnTo>
                <a:pt x="1418704" y="2910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59C29-D826-4E5C-AE89-C440D95CAE5D}">
      <dsp:nvSpPr>
        <dsp:cNvPr id="0" name=""/>
        <dsp:cNvSpPr/>
      </dsp:nvSpPr>
      <dsp:spPr>
        <a:xfrm>
          <a:off x="4397100" y="2001917"/>
          <a:ext cx="1091310" cy="727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4. Brands</a:t>
          </a:r>
          <a:endParaRPr lang="ko-KR" altLang="en-US" sz="800" kern="1200" dirty="0"/>
        </a:p>
      </dsp:txBody>
      <dsp:txXfrm>
        <a:off x="4418409" y="2023226"/>
        <a:ext cx="1048692" cy="684922"/>
      </dsp:txXfrm>
    </dsp:sp>
    <dsp:sp modelId="{90AEB432-6AB7-4671-AB7D-ACE7E6FFA37B}">
      <dsp:nvSpPr>
        <dsp:cNvPr id="0" name=""/>
        <dsp:cNvSpPr/>
      </dsp:nvSpPr>
      <dsp:spPr>
        <a:xfrm>
          <a:off x="3524051" y="1710900"/>
          <a:ext cx="2837408" cy="29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08"/>
              </a:lnTo>
              <a:lnTo>
                <a:pt x="2837408" y="145508"/>
              </a:lnTo>
              <a:lnTo>
                <a:pt x="2837408" y="2910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F2428-EFDC-4515-A2E3-E1C56ACF0BA9}">
      <dsp:nvSpPr>
        <dsp:cNvPr id="0" name=""/>
        <dsp:cNvSpPr/>
      </dsp:nvSpPr>
      <dsp:spPr>
        <a:xfrm>
          <a:off x="5815804" y="2001917"/>
          <a:ext cx="1091310" cy="727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5. Experience</a:t>
          </a:r>
          <a:endParaRPr lang="ko-KR" altLang="en-US" sz="800" kern="1200" dirty="0"/>
        </a:p>
      </dsp:txBody>
      <dsp:txXfrm>
        <a:off x="5837113" y="2023226"/>
        <a:ext cx="1048692" cy="684922"/>
      </dsp:txXfrm>
    </dsp:sp>
    <dsp:sp modelId="{B239139C-D143-4B73-A82F-E80FEEB409BD}">
      <dsp:nvSpPr>
        <dsp:cNvPr id="0" name=""/>
        <dsp:cNvSpPr/>
      </dsp:nvSpPr>
      <dsp:spPr>
        <a:xfrm>
          <a:off x="5933769" y="2729457"/>
          <a:ext cx="427690" cy="291016"/>
        </a:xfrm>
        <a:custGeom>
          <a:avLst/>
          <a:gdLst/>
          <a:ahLst/>
          <a:cxnLst/>
          <a:rect l="0" t="0" r="0" b="0"/>
          <a:pathLst>
            <a:path>
              <a:moveTo>
                <a:pt x="427690" y="0"/>
              </a:moveTo>
              <a:lnTo>
                <a:pt x="427690" y="145508"/>
              </a:lnTo>
              <a:lnTo>
                <a:pt x="0" y="145508"/>
              </a:lnTo>
              <a:lnTo>
                <a:pt x="0" y="29101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3EE71-3517-4890-884B-D230F3886F3F}">
      <dsp:nvSpPr>
        <dsp:cNvPr id="0" name=""/>
        <dsp:cNvSpPr/>
      </dsp:nvSpPr>
      <dsp:spPr>
        <a:xfrm>
          <a:off x="5663108" y="3020473"/>
          <a:ext cx="541322" cy="7275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5-1.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Studio tour</a:t>
          </a:r>
          <a:endParaRPr lang="ko-KR" altLang="en-US" sz="800" kern="1200" dirty="0"/>
        </a:p>
      </dsp:txBody>
      <dsp:txXfrm>
        <a:off x="5678963" y="3036328"/>
        <a:ext cx="509612" cy="695830"/>
      </dsp:txXfrm>
    </dsp:sp>
    <dsp:sp modelId="{12B1A5D4-DAC4-4647-9B02-B350760BF02D}">
      <dsp:nvSpPr>
        <dsp:cNvPr id="0" name=""/>
        <dsp:cNvSpPr/>
      </dsp:nvSpPr>
      <dsp:spPr>
        <a:xfrm>
          <a:off x="6361460" y="2729457"/>
          <a:ext cx="434358" cy="29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08"/>
              </a:lnTo>
              <a:lnTo>
                <a:pt x="434358" y="145508"/>
              </a:lnTo>
              <a:lnTo>
                <a:pt x="434358" y="29101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B32AD-FC7D-47EE-BA5F-3D56AA32AEDB}">
      <dsp:nvSpPr>
        <dsp:cNvPr id="0" name=""/>
        <dsp:cNvSpPr/>
      </dsp:nvSpPr>
      <dsp:spPr>
        <a:xfrm>
          <a:off x="6531824" y="3020473"/>
          <a:ext cx="527987" cy="7275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5-2.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Parks</a:t>
          </a:r>
          <a:endParaRPr lang="ko-KR" altLang="en-US" sz="800" kern="1200" dirty="0"/>
        </a:p>
      </dsp:txBody>
      <dsp:txXfrm>
        <a:off x="6547288" y="3035937"/>
        <a:ext cx="497059" cy="696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08BD5-FF97-4530-9A70-0B73AD9C2665}">
      <dsp:nvSpPr>
        <dsp:cNvPr id="0" name=""/>
        <dsp:cNvSpPr/>
      </dsp:nvSpPr>
      <dsp:spPr>
        <a:xfrm>
          <a:off x="2978396" y="983360"/>
          <a:ext cx="1091310" cy="72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home</a:t>
          </a:r>
          <a:endParaRPr lang="ko-KR" altLang="en-US" sz="800" kern="1200" dirty="0"/>
        </a:p>
      </dsp:txBody>
      <dsp:txXfrm>
        <a:off x="2999705" y="1004669"/>
        <a:ext cx="1048692" cy="684922"/>
      </dsp:txXfrm>
    </dsp:sp>
    <dsp:sp modelId="{65964A0E-9FD8-4A6D-8B5C-BB9CFAF1CE98}">
      <dsp:nvSpPr>
        <dsp:cNvPr id="0" name=""/>
        <dsp:cNvSpPr/>
      </dsp:nvSpPr>
      <dsp:spPr>
        <a:xfrm>
          <a:off x="686643" y="1710900"/>
          <a:ext cx="2837408" cy="291016"/>
        </a:xfrm>
        <a:custGeom>
          <a:avLst/>
          <a:gdLst/>
          <a:ahLst/>
          <a:cxnLst/>
          <a:rect l="0" t="0" r="0" b="0"/>
          <a:pathLst>
            <a:path>
              <a:moveTo>
                <a:pt x="2837408" y="0"/>
              </a:moveTo>
              <a:lnTo>
                <a:pt x="2837408" y="145508"/>
              </a:lnTo>
              <a:lnTo>
                <a:pt x="0" y="145508"/>
              </a:lnTo>
              <a:lnTo>
                <a:pt x="0" y="2910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6BD2A-21E2-418C-9491-C73A57FD300A}">
      <dsp:nvSpPr>
        <dsp:cNvPr id="0" name=""/>
        <dsp:cNvSpPr/>
      </dsp:nvSpPr>
      <dsp:spPr>
        <a:xfrm>
          <a:off x="140988" y="2001917"/>
          <a:ext cx="1091310" cy="727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1. Movies</a:t>
          </a:r>
          <a:endParaRPr lang="ko-KR" altLang="en-US" sz="800" kern="1200" dirty="0"/>
        </a:p>
      </dsp:txBody>
      <dsp:txXfrm>
        <a:off x="162297" y="2023226"/>
        <a:ext cx="1048692" cy="684922"/>
      </dsp:txXfrm>
    </dsp:sp>
    <dsp:sp modelId="{3AF9320D-63BE-4580-A50D-AF094E82EB0F}">
      <dsp:nvSpPr>
        <dsp:cNvPr id="0" name=""/>
        <dsp:cNvSpPr/>
      </dsp:nvSpPr>
      <dsp:spPr>
        <a:xfrm>
          <a:off x="2105347" y="1710900"/>
          <a:ext cx="1418704" cy="291016"/>
        </a:xfrm>
        <a:custGeom>
          <a:avLst/>
          <a:gdLst/>
          <a:ahLst/>
          <a:cxnLst/>
          <a:rect l="0" t="0" r="0" b="0"/>
          <a:pathLst>
            <a:path>
              <a:moveTo>
                <a:pt x="1418704" y="0"/>
              </a:moveTo>
              <a:lnTo>
                <a:pt x="1418704" y="145508"/>
              </a:lnTo>
              <a:lnTo>
                <a:pt x="0" y="145508"/>
              </a:lnTo>
              <a:lnTo>
                <a:pt x="0" y="2910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EDA38-AC39-4E94-9AB5-F3EEB97F8C0F}">
      <dsp:nvSpPr>
        <dsp:cNvPr id="0" name=""/>
        <dsp:cNvSpPr/>
      </dsp:nvSpPr>
      <dsp:spPr>
        <a:xfrm>
          <a:off x="1559692" y="2001917"/>
          <a:ext cx="1091310" cy="727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2. TV Shows </a:t>
          </a:r>
          <a:endParaRPr lang="ko-KR" altLang="en-US" sz="800" kern="1200" dirty="0"/>
        </a:p>
      </dsp:txBody>
      <dsp:txXfrm>
        <a:off x="1581001" y="2023226"/>
        <a:ext cx="1048692" cy="684922"/>
      </dsp:txXfrm>
    </dsp:sp>
    <dsp:sp modelId="{8B5501BC-8A17-43AA-9F56-FF9EA552BA13}">
      <dsp:nvSpPr>
        <dsp:cNvPr id="0" name=""/>
        <dsp:cNvSpPr/>
      </dsp:nvSpPr>
      <dsp:spPr>
        <a:xfrm>
          <a:off x="3478331" y="1710900"/>
          <a:ext cx="91440" cy="291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0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4E5FE-F685-4146-BADF-38CD30F8126D}">
      <dsp:nvSpPr>
        <dsp:cNvPr id="0" name=""/>
        <dsp:cNvSpPr/>
      </dsp:nvSpPr>
      <dsp:spPr>
        <a:xfrm>
          <a:off x="2978396" y="2001917"/>
          <a:ext cx="1091310" cy="727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3.Games &amp; Apps </a:t>
          </a:r>
          <a:endParaRPr lang="ko-KR" altLang="en-US" sz="800" kern="1200" dirty="0"/>
        </a:p>
      </dsp:txBody>
      <dsp:txXfrm>
        <a:off x="2999705" y="2023226"/>
        <a:ext cx="1048692" cy="684922"/>
      </dsp:txXfrm>
    </dsp:sp>
    <dsp:sp modelId="{E5A8BCA1-6A1B-419D-877B-A880A846B6E7}">
      <dsp:nvSpPr>
        <dsp:cNvPr id="0" name=""/>
        <dsp:cNvSpPr/>
      </dsp:nvSpPr>
      <dsp:spPr>
        <a:xfrm>
          <a:off x="2948521" y="2729457"/>
          <a:ext cx="575530" cy="947519"/>
        </a:xfrm>
        <a:custGeom>
          <a:avLst/>
          <a:gdLst/>
          <a:ahLst/>
          <a:cxnLst/>
          <a:rect l="0" t="0" r="0" b="0"/>
          <a:pathLst>
            <a:path>
              <a:moveTo>
                <a:pt x="575530" y="0"/>
              </a:moveTo>
              <a:lnTo>
                <a:pt x="575530" y="473759"/>
              </a:lnTo>
              <a:lnTo>
                <a:pt x="0" y="473759"/>
              </a:lnTo>
              <a:lnTo>
                <a:pt x="0" y="94751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8839F-9762-4211-AA0C-FB6A3E57D9D5}">
      <dsp:nvSpPr>
        <dsp:cNvPr id="0" name=""/>
        <dsp:cNvSpPr/>
      </dsp:nvSpPr>
      <dsp:spPr>
        <a:xfrm>
          <a:off x="2650353" y="3676977"/>
          <a:ext cx="596335" cy="7275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3-1.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Video Game </a:t>
          </a:r>
          <a:endParaRPr lang="ko-KR" altLang="en-US" sz="800" kern="1200" dirty="0"/>
        </a:p>
      </dsp:txBody>
      <dsp:txXfrm>
        <a:off x="2667819" y="3694443"/>
        <a:ext cx="561403" cy="692608"/>
      </dsp:txXfrm>
    </dsp:sp>
    <dsp:sp modelId="{261C14F6-2AEF-4B9F-82A5-754B18D60A03}">
      <dsp:nvSpPr>
        <dsp:cNvPr id="0" name=""/>
        <dsp:cNvSpPr/>
      </dsp:nvSpPr>
      <dsp:spPr>
        <a:xfrm>
          <a:off x="3524051" y="2729457"/>
          <a:ext cx="468194" cy="947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759"/>
              </a:lnTo>
              <a:lnTo>
                <a:pt x="468194" y="473759"/>
              </a:lnTo>
              <a:lnTo>
                <a:pt x="468194" y="94751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C4991-87DC-4253-942B-BBE9B3D864FB}">
      <dsp:nvSpPr>
        <dsp:cNvPr id="0" name=""/>
        <dsp:cNvSpPr/>
      </dsp:nvSpPr>
      <dsp:spPr>
        <a:xfrm>
          <a:off x="3574083" y="3676977"/>
          <a:ext cx="836326" cy="8758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3-2.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Mobile games &amp; Apps </a:t>
          </a:r>
          <a:endParaRPr lang="ko-KR" altLang="en-US" sz="800" kern="1200" dirty="0"/>
        </a:p>
      </dsp:txBody>
      <dsp:txXfrm>
        <a:off x="3598578" y="3701472"/>
        <a:ext cx="787336" cy="826859"/>
      </dsp:txXfrm>
    </dsp:sp>
    <dsp:sp modelId="{B79937B5-6426-48B8-81AF-A214BB41FDB5}">
      <dsp:nvSpPr>
        <dsp:cNvPr id="0" name=""/>
        <dsp:cNvSpPr/>
      </dsp:nvSpPr>
      <dsp:spPr>
        <a:xfrm>
          <a:off x="3524051" y="1710900"/>
          <a:ext cx="1418704" cy="29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08"/>
              </a:lnTo>
              <a:lnTo>
                <a:pt x="1418704" y="145508"/>
              </a:lnTo>
              <a:lnTo>
                <a:pt x="1418704" y="2910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59C29-D826-4E5C-AE89-C440D95CAE5D}">
      <dsp:nvSpPr>
        <dsp:cNvPr id="0" name=""/>
        <dsp:cNvSpPr/>
      </dsp:nvSpPr>
      <dsp:spPr>
        <a:xfrm>
          <a:off x="4397100" y="2001917"/>
          <a:ext cx="1091310" cy="727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4. Brands</a:t>
          </a:r>
          <a:endParaRPr lang="ko-KR" altLang="en-US" sz="800" kern="1200" dirty="0"/>
        </a:p>
      </dsp:txBody>
      <dsp:txXfrm>
        <a:off x="4418409" y="2023226"/>
        <a:ext cx="1048692" cy="684922"/>
      </dsp:txXfrm>
    </dsp:sp>
    <dsp:sp modelId="{90AEB432-6AB7-4671-AB7D-ACE7E6FFA37B}">
      <dsp:nvSpPr>
        <dsp:cNvPr id="0" name=""/>
        <dsp:cNvSpPr/>
      </dsp:nvSpPr>
      <dsp:spPr>
        <a:xfrm>
          <a:off x="3524051" y="1710900"/>
          <a:ext cx="2837408" cy="29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08"/>
              </a:lnTo>
              <a:lnTo>
                <a:pt x="2837408" y="145508"/>
              </a:lnTo>
              <a:lnTo>
                <a:pt x="2837408" y="2910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F2428-EFDC-4515-A2E3-E1C56ACF0BA9}">
      <dsp:nvSpPr>
        <dsp:cNvPr id="0" name=""/>
        <dsp:cNvSpPr/>
      </dsp:nvSpPr>
      <dsp:spPr>
        <a:xfrm>
          <a:off x="5815804" y="2001917"/>
          <a:ext cx="1091310" cy="727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5. Experience</a:t>
          </a:r>
          <a:endParaRPr lang="ko-KR" altLang="en-US" sz="800" kern="1200" dirty="0"/>
        </a:p>
      </dsp:txBody>
      <dsp:txXfrm>
        <a:off x="5837113" y="2023226"/>
        <a:ext cx="1048692" cy="684922"/>
      </dsp:txXfrm>
    </dsp:sp>
    <dsp:sp modelId="{B239139C-D143-4B73-A82F-E80FEEB409BD}">
      <dsp:nvSpPr>
        <dsp:cNvPr id="0" name=""/>
        <dsp:cNvSpPr/>
      </dsp:nvSpPr>
      <dsp:spPr>
        <a:xfrm>
          <a:off x="5941627" y="2729457"/>
          <a:ext cx="419832" cy="803095"/>
        </a:xfrm>
        <a:custGeom>
          <a:avLst/>
          <a:gdLst/>
          <a:ahLst/>
          <a:cxnLst/>
          <a:rect l="0" t="0" r="0" b="0"/>
          <a:pathLst>
            <a:path>
              <a:moveTo>
                <a:pt x="419832" y="0"/>
              </a:moveTo>
              <a:lnTo>
                <a:pt x="419832" y="401547"/>
              </a:lnTo>
              <a:lnTo>
                <a:pt x="0" y="401547"/>
              </a:lnTo>
              <a:lnTo>
                <a:pt x="0" y="80309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3EE71-3517-4890-884B-D230F3886F3F}">
      <dsp:nvSpPr>
        <dsp:cNvPr id="0" name=""/>
        <dsp:cNvSpPr/>
      </dsp:nvSpPr>
      <dsp:spPr>
        <a:xfrm>
          <a:off x="5670965" y="3532553"/>
          <a:ext cx="541322" cy="7275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5-1.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Studio tour</a:t>
          </a:r>
          <a:endParaRPr lang="ko-KR" altLang="en-US" sz="800" kern="1200" dirty="0"/>
        </a:p>
      </dsp:txBody>
      <dsp:txXfrm>
        <a:off x="5686820" y="3548408"/>
        <a:ext cx="509612" cy="695830"/>
      </dsp:txXfrm>
    </dsp:sp>
    <dsp:sp modelId="{12B1A5D4-DAC4-4647-9B02-B350760BF02D}">
      <dsp:nvSpPr>
        <dsp:cNvPr id="0" name=""/>
        <dsp:cNvSpPr/>
      </dsp:nvSpPr>
      <dsp:spPr>
        <a:xfrm>
          <a:off x="6361460" y="2729457"/>
          <a:ext cx="442215" cy="803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547"/>
              </a:lnTo>
              <a:lnTo>
                <a:pt x="442215" y="401547"/>
              </a:lnTo>
              <a:lnTo>
                <a:pt x="442215" y="80309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B32AD-FC7D-47EE-BA5F-3D56AA32AEDB}">
      <dsp:nvSpPr>
        <dsp:cNvPr id="0" name=""/>
        <dsp:cNvSpPr/>
      </dsp:nvSpPr>
      <dsp:spPr>
        <a:xfrm>
          <a:off x="6539681" y="3532553"/>
          <a:ext cx="527987" cy="7275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5-2.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Parks</a:t>
          </a:r>
          <a:endParaRPr lang="ko-KR" altLang="en-US" sz="800" kern="1200" dirty="0"/>
        </a:p>
      </dsp:txBody>
      <dsp:txXfrm>
        <a:off x="6555145" y="3548017"/>
        <a:ext cx="497059" cy="696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13C87-C95C-4BAB-B005-0406C7D6BEA8}" type="datetimeFigureOut">
              <a:rPr lang="ko-KR" altLang="en-US" smtClean="0"/>
              <a:pPr/>
              <a:t>2022-04-25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3852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3090D-F8DD-46B0-93CF-F6C534D648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84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8216-B6CB-4480-B5FB-2570771EFB3F}" type="datetimeFigureOut">
              <a:rPr lang="ko-KR" altLang="en-US" smtClean="0"/>
              <a:pPr/>
              <a:t>2022-04-25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27075"/>
            <a:ext cx="5245100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480" y="4601019"/>
            <a:ext cx="5487041" cy="4359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852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C9F7E-F24F-4421-A73B-5904CBD9EE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861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87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78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96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02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35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638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79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01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60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2022-04-25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2022-04-25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2022-04-25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2022-04-25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1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2022-04-25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9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2022-04-25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3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9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2016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381892" y="135729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자바스크립트 </a:t>
            </a: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오버롤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진행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비주얼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영역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가로롤링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춘천시장소개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퀵메뉴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아이콘으로 제작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탭메뉴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가지와 </a:t>
            </a: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SNS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팝업존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시청안내 아이콘 제작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       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시민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사업자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관광객 각 항목별 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배너모음 로고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가로 롤링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춘천시 주소 및 저작권 안내텍스트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춘천시청 스토리보드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101619"/>
            <a:ext cx="7085020" cy="5313765"/>
          </a:xfrm>
          <a:prstGeom prst="rect">
            <a:avLst/>
          </a:prstGeom>
        </p:spPr>
      </p:pic>
      <p:sp>
        <p:nvSpPr>
          <p:cNvPr id="8" name="타원 7"/>
          <p:cNvSpPr/>
          <p:nvPr userDrawn="1"/>
        </p:nvSpPr>
        <p:spPr>
          <a:xfrm>
            <a:off x="657421" y="191683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657421" y="321297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4777952" y="2708920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649249" y="39004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/>
          <p:nvPr userDrawn="1"/>
        </p:nvSpPr>
        <p:spPr>
          <a:xfrm>
            <a:off x="649249" y="443711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 userDrawn="1"/>
        </p:nvSpPr>
        <p:spPr>
          <a:xfrm>
            <a:off x="4767608" y="422108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타원 77"/>
          <p:cNvSpPr/>
          <p:nvPr userDrawn="1"/>
        </p:nvSpPr>
        <p:spPr>
          <a:xfrm>
            <a:off x="4767608" y="458112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 userDrawn="1"/>
        </p:nvSpPr>
        <p:spPr>
          <a:xfrm>
            <a:off x="657421" y="5040125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 userDrawn="1"/>
        </p:nvSpPr>
        <p:spPr>
          <a:xfrm>
            <a:off x="657421" y="573325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 userDrawn="1"/>
        </p:nvSpPr>
        <p:spPr>
          <a:xfrm>
            <a:off x="657421" y="609329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6" y="1072988"/>
            <a:ext cx="7173798" cy="5380348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2016</a:t>
            </a:r>
            <a:r>
              <a:rPr lang="ko-KR" altLang="en-US" sz="900" b="1" dirty="0">
                <a:solidFill>
                  <a:prstClr val="black"/>
                </a:solidFill>
              </a:rPr>
              <a:t>년 </a:t>
            </a:r>
            <a:r>
              <a:rPr lang="en-US" altLang="ko-KR" sz="900" b="1" dirty="0">
                <a:solidFill>
                  <a:prstClr val="black"/>
                </a:solidFill>
              </a:rPr>
              <a:t>3</a:t>
            </a:r>
            <a:r>
              <a:rPr lang="ko-KR" altLang="en-US" sz="900" b="1" dirty="0">
                <a:solidFill>
                  <a:prstClr val="black"/>
                </a:solidFill>
              </a:rPr>
              <a:t>월 </a:t>
            </a:r>
            <a:r>
              <a:rPr lang="en-US" altLang="ko-KR" sz="900" b="1" dirty="0">
                <a:solidFill>
                  <a:prstClr val="black"/>
                </a:solidFill>
              </a:rPr>
              <a:t>15</a:t>
            </a:r>
            <a:r>
              <a:rPr lang="ko-KR" altLang="en-US" sz="900" b="1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전자민원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온라인 상담민원 텍스트와 영문작성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서브메뉴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온라인상담민원소개텍스트와 전자민원신청 아이콘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링크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민원접수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·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처리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비공개 민원조회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개인정보보화 관련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기타에 관한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설명글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05788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491097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287860" y="242088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293318" y="326946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4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2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6" y="1124744"/>
            <a:ext cx="7139688" cy="5354766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2016</a:t>
            </a:r>
            <a:r>
              <a:rPr lang="ko-KR" altLang="en-US" sz="900" b="1" dirty="0">
                <a:solidFill>
                  <a:prstClr val="black"/>
                </a:solidFill>
              </a:rPr>
              <a:t>년 </a:t>
            </a:r>
            <a:r>
              <a:rPr lang="en-US" altLang="ko-KR" sz="900" b="1" dirty="0">
                <a:solidFill>
                  <a:prstClr val="black"/>
                </a:solidFill>
              </a:rPr>
              <a:t>3</a:t>
            </a:r>
            <a:r>
              <a:rPr lang="ko-KR" altLang="en-US" sz="900" b="1" dirty="0">
                <a:solidFill>
                  <a:prstClr val="black"/>
                </a:solidFill>
              </a:rPr>
              <a:t>월 </a:t>
            </a:r>
            <a:r>
              <a:rPr lang="en-US" altLang="ko-KR" sz="900" b="1" dirty="0">
                <a:solidFill>
                  <a:prstClr val="black"/>
                </a:solidFill>
              </a:rPr>
              <a:t>15</a:t>
            </a:r>
            <a:r>
              <a:rPr lang="ko-KR" altLang="en-US" sz="900" b="1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시민참여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톡톡 제안 텍스트와 영문작성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서브메뉴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시민제안 모집 공고 텍스트와 톡톡 제안 안내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/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나의 제안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/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톡톡 제안신청 상세안내 페이지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링크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접수 및 제출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참가자격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공모내용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심사기준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심사 및 시상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시상등급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유의사항에 대한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설명글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101824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257672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293318" y="357301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4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5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4" y="1123452"/>
            <a:ext cx="7202523" cy="5401892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2016</a:t>
            </a:r>
            <a:r>
              <a:rPr lang="ko-KR" altLang="en-US" sz="900" b="1" dirty="0">
                <a:solidFill>
                  <a:prstClr val="black"/>
                </a:solidFill>
              </a:rPr>
              <a:t>년 </a:t>
            </a:r>
            <a:r>
              <a:rPr lang="en-US" altLang="ko-KR" sz="900" b="1" dirty="0">
                <a:solidFill>
                  <a:prstClr val="black"/>
                </a:solidFill>
              </a:rPr>
              <a:t>3</a:t>
            </a:r>
            <a:r>
              <a:rPr lang="ko-KR" altLang="en-US" sz="900" b="1" dirty="0">
                <a:solidFill>
                  <a:prstClr val="black"/>
                </a:solidFill>
              </a:rPr>
              <a:t>월 </a:t>
            </a:r>
            <a:r>
              <a:rPr lang="en-US" altLang="ko-KR" sz="900" b="1" dirty="0">
                <a:solidFill>
                  <a:prstClr val="black"/>
                </a:solidFill>
              </a:rPr>
              <a:t>15</a:t>
            </a:r>
            <a:r>
              <a:rPr lang="ko-KR" altLang="en-US" sz="900" b="1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춘천소개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춘천시 소개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텍스트와 영문작성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서브메뉴와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3depth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메뉴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춘천시의 기본현황에 대한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안내 텍스트와 주민등록인구현황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바로가기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아이콘과 링크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춘천시의 지역특성에 대한 안내 텍스트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춘천시 행정구역 지도 이미지와 다운로드 링크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17383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605880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325738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329680" y="3583454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4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 userDrawn="1"/>
        </p:nvSpPr>
        <p:spPr>
          <a:xfrm>
            <a:off x="2329680" y="501317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5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3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1"/>
          <p:cNvSpPr txBox="1">
            <a:spLocks noChangeArrowheads="1"/>
          </p:cNvSpPr>
          <p:nvPr/>
        </p:nvSpPr>
        <p:spPr bwMode="auto">
          <a:xfrm>
            <a:off x="2685958" y="993882"/>
            <a:ext cx="45993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ker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웹사이트 </a:t>
            </a:r>
            <a:r>
              <a:rPr lang="ko-KR" altLang="en-US" sz="3000" b="1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구축 스토리보드</a:t>
            </a:r>
            <a:endParaRPr kumimoji="0" lang="ko-KR" alt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102"/>
          <p:cNvSpPr>
            <a:spLocks noChangeArrowheads="1"/>
          </p:cNvSpPr>
          <p:nvPr/>
        </p:nvSpPr>
        <p:spPr bwMode="auto">
          <a:xfrm>
            <a:off x="0" y="0"/>
            <a:ext cx="9906000" cy="142852"/>
          </a:xfrm>
          <a:prstGeom prst="rect">
            <a:avLst/>
          </a:prstGeom>
          <a:solidFill>
            <a:srgbClr val="8EB4E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2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3255"/>
              </p:ext>
            </p:extLst>
          </p:nvPr>
        </p:nvGraphicFramePr>
        <p:xfrm>
          <a:off x="1492174" y="1831698"/>
          <a:ext cx="7215236" cy="3960360"/>
        </p:xfrm>
        <a:graphic>
          <a:graphicData uri="http://schemas.openxmlformats.org/drawingml/2006/table">
            <a:tbl>
              <a:tblPr/>
              <a:tblGrid>
                <a:gridCol w="135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웹사이트 리뉴얼제작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능력단위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UI/UX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콘셉트 기획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                소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http://seonhwa2.dothome.co.kr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평가문항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평가문항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스토리보드제작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산출물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스토리보드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진선화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1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산출물관리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최종버전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최종변경일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버전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변경일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변경내용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2022.04.22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화면설계 및 스토리보드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2022.04.25~ 04.27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시안제작 및 자료수집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2022.04.28~ 04.30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메인 페이지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2022.05.01~ 05.02</a:t>
                      </a:r>
                      <a:endParaRPr lang="ko-KR" altLang="en-US" sz="1000" b="0" dirty="0"/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대표 서브페이지 제작</a:t>
                      </a:r>
                    </a:p>
                    <a:p>
                      <a:pPr algn="ctr"/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2022.05.03~ 05.08</a:t>
                      </a:r>
                      <a:endParaRPr lang="ko-KR" altLang="en-US" sz="1000" b="0" dirty="0"/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그 외 서브페이지 제작</a:t>
                      </a:r>
                    </a:p>
                    <a:p>
                      <a:pPr algn="ctr"/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2022.05.09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오픈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2022.05.10~ 05.11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수정보완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2022.05.12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최종오픈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960070" y="1571612"/>
            <a:ext cx="8064896" cy="0"/>
          </a:xfrm>
          <a:prstGeom prst="line">
            <a:avLst/>
          </a:prstGeom>
          <a:ln w="38100">
            <a:solidFill>
              <a:srgbClr val="3E4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10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워너브라더스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 설계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메인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- Brands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진선화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</a:t>
            </a:r>
            <a:r>
              <a:rPr lang="ko-KR" altLang="en-US" sz="1400" b="1" kern="0" dirty="0" err="1">
                <a:solidFill>
                  <a:sysClr val="windowText" lastClr="000000"/>
                </a:solidFill>
              </a:rPr>
              <a:t>리뉴얼제작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[4.Brands]</a:t>
            </a:r>
          </a:p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7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개의 브랜드를 소개하는 각 이미지를 배경으로 삽입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각 세로 막대를 클릭하면 해당하는 내용이 가로로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펼쳐짐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세로 스크롤 없이 화면 고정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9ABEFC-E87B-4EBB-AE48-08D955067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6" y="1357298"/>
            <a:ext cx="6421164" cy="48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11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워너브라더스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 설계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메인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Experience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진선화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</a:t>
            </a:r>
            <a:r>
              <a:rPr lang="ko-KR" altLang="en-US" sz="1400" b="1" kern="0" dirty="0" err="1">
                <a:solidFill>
                  <a:sysClr val="windowText" lastClr="000000"/>
                </a:solidFill>
              </a:rPr>
              <a:t>리뉴얼제작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kumimoji="1" lang="en-US" altLang="ko-KR" sz="900" b="1" dirty="0">
                <a:solidFill>
                  <a:prstClr val="black"/>
                </a:solidFill>
              </a:rPr>
              <a:t>[5. Experience]</a:t>
            </a:r>
          </a:p>
          <a:p>
            <a:pPr>
              <a:lnSpc>
                <a:spcPct val="200000"/>
              </a:lnSpc>
              <a:defRPr/>
            </a:pP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ko-KR" altLang="en-US" sz="900" b="1" dirty="0">
                <a:solidFill>
                  <a:prstClr val="black"/>
                </a:solidFill>
              </a:rPr>
              <a:t>각 버튼에 마우스 </a:t>
            </a:r>
            <a:r>
              <a:rPr kumimoji="1" lang="ko-KR" altLang="en-US" sz="900" b="1" dirty="0" err="1">
                <a:solidFill>
                  <a:prstClr val="black"/>
                </a:solidFill>
              </a:rPr>
              <a:t>호버시</a:t>
            </a:r>
            <a:r>
              <a:rPr kumimoji="1" lang="ko-KR" altLang="en-US" sz="900" b="1" dirty="0">
                <a:solidFill>
                  <a:prstClr val="black"/>
                </a:solidFill>
              </a:rPr>
              <a:t> 버튼의 이미지가 </a:t>
            </a:r>
            <a:r>
              <a:rPr kumimoji="1" lang="en-US" altLang="ko-KR" sz="900" b="1" dirty="0">
                <a:solidFill>
                  <a:prstClr val="black"/>
                </a:solidFill>
              </a:rPr>
              <a:t>15</a:t>
            </a:r>
            <a:r>
              <a:rPr kumimoji="1" lang="ko-KR" altLang="en-US" sz="900" b="1" dirty="0">
                <a:solidFill>
                  <a:prstClr val="black"/>
                </a:solidFill>
              </a:rPr>
              <a:t>도 회전</a:t>
            </a:r>
            <a:endParaRPr kumimoji="1" lang="en-US" altLang="ko-KR" sz="9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900" b="1" dirty="0">
                <a:solidFill>
                  <a:prstClr val="black"/>
                </a:solidFill>
              </a:rPr>
              <a:t>왼쪽을 클릭하면 </a:t>
            </a:r>
            <a:endParaRPr kumimoji="1" lang="en-US" altLang="ko-KR" sz="9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en-US" altLang="ko-KR" sz="900" b="1" baseline="0" dirty="0">
                <a:solidFill>
                  <a:prstClr val="black"/>
                </a:solidFill>
              </a:rPr>
              <a:t>(</a:t>
            </a:r>
            <a:r>
              <a:rPr kumimoji="1" lang="ko-KR" altLang="en-US" sz="900" b="1" baseline="0" dirty="0">
                <a:solidFill>
                  <a:prstClr val="black"/>
                </a:solidFill>
              </a:rPr>
              <a:t>메인</a:t>
            </a:r>
            <a:r>
              <a:rPr kumimoji="1" lang="en-US" altLang="ko-KR" sz="900" b="1" baseline="0" dirty="0">
                <a:solidFill>
                  <a:prstClr val="black"/>
                </a:solidFill>
              </a:rPr>
              <a:t>)-(5.experience)-(5-1 Studio Tour)</a:t>
            </a:r>
          </a:p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5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900" b="1" baseline="0" dirty="0">
                <a:solidFill>
                  <a:prstClr val="black"/>
                </a:solidFill>
              </a:rPr>
              <a:t>오른쪽을 클릭하면</a:t>
            </a:r>
            <a:endParaRPr kumimoji="1" lang="en-US" altLang="ko-KR" sz="9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en-US" altLang="ko-KR" sz="900" b="1" baseline="0" dirty="0">
                <a:solidFill>
                  <a:prstClr val="black"/>
                </a:solidFill>
              </a:rPr>
              <a:t>(</a:t>
            </a:r>
            <a:r>
              <a:rPr kumimoji="1" lang="ko-KR" altLang="en-US" sz="900" b="1" baseline="0" dirty="0">
                <a:solidFill>
                  <a:prstClr val="black"/>
                </a:solidFill>
              </a:rPr>
              <a:t>메인</a:t>
            </a:r>
            <a:r>
              <a:rPr kumimoji="1" lang="en-US" altLang="ko-KR" sz="900" b="1" baseline="0" dirty="0">
                <a:solidFill>
                  <a:prstClr val="black"/>
                </a:solidFill>
              </a:rPr>
              <a:t>)-(5.experience)-(5-2 Parks)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7B14093-4FED-41D6-B533-2D944971D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6" y="1267557"/>
            <a:ext cx="6909593" cy="51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3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12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워너브라더스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 설계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메인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Experience- 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Studio Tour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진선화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</a:t>
            </a:r>
            <a:r>
              <a:rPr lang="ko-KR" altLang="en-US" sz="1400" b="1" kern="0" dirty="0" err="1">
                <a:solidFill>
                  <a:sysClr val="windowText" lastClr="000000"/>
                </a:solidFill>
              </a:rPr>
              <a:t>리뉴얼제작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kumimoji="1" lang="en-US" altLang="ko-KR" sz="900" b="1" dirty="0">
                <a:solidFill>
                  <a:prstClr val="black"/>
                </a:solidFill>
              </a:rPr>
              <a:t>[</a:t>
            </a:r>
            <a:r>
              <a:rPr kumimoji="1" lang="en-US" altLang="ko-KR" sz="900" b="1" baseline="0" dirty="0">
                <a:solidFill>
                  <a:prstClr val="black"/>
                </a:solidFill>
              </a:rPr>
              <a:t>5-1 Studio Tour, 5-2 Parks</a:t>
            </a:r>
            <a:r>
              <a:rPr kumimoji="1" lang="en-US" altLang="ko-KR" sz="900" b="1" dirty="0">
                <a:solidFill>
                  <a:prstClr val="black"/>
                </a:solidFill>
              </a:rPr>
              <a:t>]</a:t>
            </a:r>
          </a:p>
          <a:p>
            <a:pPr>
              <a:lnSpc>
                <a:spcPct val="200000"/>
              </a:lnSpc>
              <a:defRPr/>
            </a:pP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900" b="1" dirty="0">
                <a:solidFill>
                  <a:prstClr val="black"/>
                </a:solidFill>
              </a:rPr>
              <a:t>1.Tour A, Tour B, Tour C </a:t>
            </a:r>
            <a:r>
              <a:rPr kumimoji="1" lang="ko-KR" altLang="en-US" sz="900" b="1" dirty="0">
                <a:solidFill>
                  <a:prstClr val="black"/>
                </a:solidFill>
              </a:rPr>
              <a:t>는 화면에 고정</a:t>
            </a: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900" b="1" dirty="0">
                <a:solidFill>
                  <a:prstClr val="black"/>
                </a:solidFill>
              </a:rPr>
              <a:t>(</a:t>
            </a:r>
            <a:r>
              <a:rPr kumimoji="1" lang="ko-KR" altLang="en-US" sz="900" b="1" dirty="0">
                <a:solidFill>
                  <a:prstClr val="black"/>
                </a:solidFill>
              </a:rPr>
              <a:t>오른쪽 컨텐츠만 스크롤</a:t>
            </a:r>
            <a:r>
              <a:rPr kumimoji="1" lang="en-US" altLang="ko-KR" sz="900" b="1" dirty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200000"/>
              </a:lnSpc>
              <a:defRPr/>
            </a:pP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900" b="1" dirty="0">
                <a:solidFill>
                  <a:prstClr val="black"/>
                </a:solidFill>
              </a:rPr>
              <a:t>2. </a:t>
            </a:r>
            <a:r>
              <a:rPr kumimoji="1" lang="ko-KR" altLang="en-US" sz="900" b="1" dirty="0">
                <a:solidFill>
                  <a:prstClr val="black"/>
                </a:solidFill>
              </a:rPr>
              <a:t>활성화된 </a:t>
            </a:r>
            <a:r>
              <a:rPr kumimoji="1" lang="en-US" altLang="ko-KR" sz="900" b="1" dirty="0" err="1">
                <a:solidFill>
                  <a:prstClr val="black"/>
                </a:solidFill>
              </a:rPr>
              <a:t>TourA</a:t>
            </a:r>
            <a:r>
              <a:rPr kumimoji="1" lang="ko-KR" altLang="en-US" sz="900" b="1" dirty="0">
                <a:solidFill>
                  <a:prstClr val="black"/>
                </a:solidFill>
              </a:rPr>
              <a:t>는 컬러</a:t>
            </a:r>
            <a:r>
              <a:rPr kumimoji="1" lang="en-US" altLang="ko-KR" sz="900" b="1" dirty="0">
                <a:solidFill>
                  <a:prstClr val="black"/>
                </a:solidFill>
              </a:rPr>
              <a:t>,</a:t>
            </a:r>
          </a:p>
          <a:p>
            <a:pPr>
              <a:lnSpc>
                <a:spcPct val="200000"/>
              </a:lnSpc>
              <a:defRPr/>
            </a:pPr>
            <a:r>
              <a:rPr kumimoji="1" lang="ko-KR" altLang="en-US" sz="900" b="1" dirty="0">
                <a:solidFill>
                  <a:prstClr val="black"/>
                </a:solidFill>
              </a:rPr>
              <a:t>비활성화된 </a:t>
            </a:r>
            <a:r>
              <a:rPr kumimoji="1" lang="en-US" altLang="ko-KR" sz="900" b="1" dirty="0">
                <a:solidFill>
                  <a:prstClr val="black"/>
                </a:solidFill>
              </a:rPr>
              <a:t>B,C</a:t>
            </a:r>
            <a:r>
              <a:rPr kumimoji="1" lang="ko-KR" altLang="en-US" sz="900" b="1" dirty="0">
                <a:solidFill>
                  <a:prstClr val="black"/>
                </a:solidFill>
              </a:rPr>
              <a:t>는 흑백으로</a:t>
            </a: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900" b="1" dirty="0">
                <a:solidFill>
                  <a:prstClr val="black"/>
                </a:solidFill>
              </a:rPr>
              <a:t>3. Button</a:t>
            </a:r>
            <a:r>
              <a:rPr kumimoji="1" lang="ko-KR" altLang="en-US" sz="900" b="1" dirty="0">
                <a:solidFill>
                  <a:prstClr val="black"/>
                </a:solidFill>
              </a:rPr>
              <a:t>을 누르면 </a:t>
            </a:r>
            <a:r>
              <a:rPr kumimoji="1" lang="en-US" altLang="ko-KR" sz="900" b="1" dirty="0">
                <a:solidFill>
                  <a:prstClr val="black"/>
                </a:solidFill>
              </a:rPr>
              <a:t>A,B,C</a:t>
            </a:r>
            <a:r>
              <a:rPr kumimoji="1" lang="ko-KR" altLang="en-US" sz="900" b="1" dirty="0">
                <a:solidFill>
                  <a:prstClr val="black"/>
                </a:solidFill>
              </a:rPr>
              <a:t>의 가로가 절반으로 줄면서 화면의 왼쪽으로 사라짐</a:t>
            </a: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ko-KR" sz="9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9ACEAA-3C60-4666-939E-3C760427C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38" y="886795"/>
            <a:ext cx="3502614" cy="262696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0E5625-B9E0-4ADD-BB95-44550EEAA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59" y="4068602"/>
            <a:ext cx="3544640" cy="2658480"/>
          </a:xfrm>
          <a:prstGeom prst="rect">
            <a:avLst/>
          </a:prstGeom>
        </p:spPr>
      </p:pic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CADA68D3-4ED4-48EA-85BC-1C608BEA54E5}"/>
              </a:ext>
            </a:extLst>
          </p:cNvPr>
          <p:cNvSpPr/>
          <p:nvPr/>
        </p:nvSpPr>
        <p:spPr>
          <a:xfrm>
            <a:off x="2363159" y="3697421"/>
            <a:ext cx="144016" cy="18751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3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"/>
          <p:cNvSpPr>
            <a:spLocks noChangeArrowheads="1"/>
          </p:cNvSpPr>
          <p:nvPr/>
        </p:nvSpPr>
        <p:spPr bwMode="auto">
          <a:xfrm>
            <a:off x="0" y="0"/>
            <a:ext cx="9906000" cy="142852"/>
          </a:xfrm>
          <a:prstGeom prst="rect">
            <a:avLst/>
          </a:prstGeom>
          <a:solidFill>
            <a:srgbClr val="8EB4E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574601" y="1497168"/>
            <a:ext cx="1997663" cy="273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정보구조설계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 startAt="3"/>
            </a:pPr>
            <a:r>
              <a:rPr lang="ko-KR" altLang="en-US" b="1" dirty="0"/>
              <a:t>서비스흐름도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 startAt="3"/>
            </a:pPr>
            <a:r>
              <a:rPr lang="ko-KR" altLang="en-US" b="1" dirty="0" err="1"/>
              <a:t>메인화면</a:t>
            </a:r>
            <a:r>
              <a:rPr lang="ko-KR" altLang="en-US" b="1" dirty="0"/>
              <a:t> 설계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 startAt="3"/>
            </a:pPr>
            <a:r>
              <a:rPr lang="ko-KR" altLang="en-US" b="1" dirty="0"/>
              <a:t>서브화면 설계</a:t>
            </a:r>
            <a:endParaRPr lang="en-US" altLang="ko-KR" b="1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214810" y="1701559"/>
            <a:ext cx="1607" cy="34113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/>
        </p:nvSpPr>
        <p:spPr>
          <a:xfrm>
            <a:off x="3000364" y="17144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3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워너브라더스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정보구조설계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메인화면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진선화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</a:t>
            </a:r>
            <a:r>
              <a:rPr lang="ko-KR" altLang="en-US" sz="1400" b="1" kern="0" dirty="0" err="1">
                <a:solidFill>
                  <a:sysClr val="windowText" lastClr="000000"/>
                </a:solidFill>
              </a:rPr>
              <a:t>리뉴얼제작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9DB2D713-1A84-479D-BF6D-0830BC27C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679013"/>
              </p:ext>
            </p:extLst>
          </p:nvPr>
        </p:nvGraphicFramePr>
        <p:xfrm>
          <a:off x="56456" y="890000"/>
          <a:ext cx="7200800" cy="4879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4089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4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워너브라더스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서비스 흐름도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메인화면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진선화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</a:t>
            </a:r>
            <a:r>
              <a:rPr lang="ko-KR" altLang="en-US" sz="1400" b="1" kern="0" dirty="0" err="1">
                <a:solidFill>
                  <a:sysClr val="windowText" lastClr="000000"/>
                </a:solidFill>
              </a:rPr>
              <a:t>리뉴얼제작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1, 3-1, 3-2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는 메인 메뉴 상단 고정하지 않음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2, 3, 4, 5, 5-1, 5-2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는 메인 메뉴 상단 고정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9DB2D713-1A84-479D-BF6D-0830BC27C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09785"/>
              </p:ext>
            </p:extLst>
          </p:nvPr>
        </p:nvGraphicFramePr>
        <p:xfrm>
          <a:off x="56456" y="890000"/>
          <a:ext cx="7200800" cy="4879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3FA375-EDF9-42FD-A12F-8B3D8FB05E12}"/>
              </a:ext>
            </a:extLst>
          </p:cNvPr>
          <p:cNvSpPr txBox="1"/>
          <p:nvPr/>
        </p:nvSpPr>
        <p:spPr>
          <a:xfrm>
            <a:off x="1568624" y="3645024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 2-1,2-2</a:t>
            </a:r>
            <a:r>
              <a:rPr lang="ko-KR" altLang="en-US" sz="900" dirty="0"/>
              <a:t>를 탭메뉴로 구분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 </a:t>
            </a:r>
            <a:r>
              <a:rPr lang="ko-KR" altLang="en-US" sz="900" dirty="0"/>
              <a:t>메뉴 기본 클릭 시 </a:t>
            </a:r>
            <a:r>
              <a:rPr lang="en-US" altLang="ko-KR" sz="900" dirty="0"/>
              <a:t>2-1</a:t>
            </a:r>
            <a:r>
              <a:rPr lang="ko-KR" altLang="en-US" sz="900" dirty="0"/>
              <a:t>로 이동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EBB554-B5DF-4106-9018-11B445E9521D}"/>
              </a:ext>
            </a:extLst>
          </p:cNvPr>
          <p:cNvSpPr txBox="1"/>
          <p:nvPr/>
        </p:nvSpPr>
        <p:spPr>
          <a:xfrm>
            <a:off x="2681604" y="3429000"/>
            <a:ext cx="1900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메뉴 기본 클릭 시 </a:t>
            </a:r>
            <a:r>
              <a:rPr lang="en-US" altLang="ko-KR" sz="900" dirty="0"/>
              <a:t>3</a:t>
            </a:r>
            <a:r>
              <a:rPr lang="ko-KR" altLang="en-US" sz="900" dirty="0"/>
              <a:t>으로 이동</a:t>
            </a:r>
            <a:r>
              <a:rPr lang="en-US" altLang="ko-KR" sz="9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3</a:t>
            </a:r>
            <a:r>
              <a:rPr lang="ko-KR" altLang="en-US" sz="900" dirty="0"/>
              <a:t>에서 </a:t>
            </a:r>
            <a:r>
              <a:rPr lang="en-US" altLang="ko-KR" sz="900" dirty="0"/>
              <a:t>3-1,3-2 </a:t>
            </a:r>
            <a:r>
              <a:rPr lang="ko-KR" altLang="en-US" sz="900" dirty="0"/>
              <a:t>이동 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BA7610-EBB5-4399-AE49-9E1D66370FAE}"/>
              </a:ext>
            </a:extLst>
          </p:cNvPr>
          <p:cNvSpPr txBox="1"/>
          <p:nvPr/>
        </p:nvSpPr>
        <p:spPr>
          <a:xfrm>
            <a:off x="5549158" y="3367006"/>
            <a:ext cx="1972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메뉴 기본 클릭 시 </a:t>
            </a:r>
            <a:r>
              <a:rPr lang="en-US" altLang="ko-KR" sz="900" dirty="0"/>
              <a:t>5</a:t>
            </a:r>
            <a:r>
              <a:rPr lang="ko-KR" altLang="en-US" sz="900" dirty="0" err="1"/>
              <a:t>로이동</a:t>
            </a:r>
            <a:r>
              <a:rPr lang="en-US" altLang="ko-KR" sz="9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5</a:t>
            </a:r>
            <a:r>
              <a:rPr lang="ko-KR" altLang="en-US" sz="900" dirty="0"/>
              <a:t>에서 </a:t>
            </a:r>
            <a:r>
              <a:rPr lang="en-US" altLang="ko-KR" sz="900" dirty="0"/>
              <a:t>5-1,5-2 </a:t>
            </a:r>
            <a:r>
              <a:rPr lang="ko-KR" altLang="en-US" sz="900" dirty="0"/>
              <a:t>이동 가능</a:t>
            </a:r>
          </a:p>
        </p:txBody>
      </p:sp>
    </p:spTree>
    <p:extLst>
      <p:ext uri="{BB962C8B-B14F-4D97-AF65-F5344CB8AC3E}">
        <p14:creationId xmlns:p14="http://schemas.microsoft.com/office/powerpoint/2010/main" val="272676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5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워너브라더스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28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메인화면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설계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메인화면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진선화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</a:t>
            </a:r>
            <a:r>
              <a:rPr lang="ko-KR" altLang="en-US" sz="1400" b="1" kern="0" dirty="0" err="1">
                <a:solidFill>
                  <a:sysClr val="windowText" lastClr="000000"/>
                </a:solidFill>
              </a:rPr>
              <a:t>리뉴얼제작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kumimoji="1" lang="en-US" altLang="ko-KR" sz="900" b="1" dirty="0">
                <a:solidFill>
                  <a:prstClr val="black"/>
                </a:solidFill>
              </a:rPr>
              <a:t>[home]</a:t>
            </a:r>
          </a:p>
          <a:p>
            <a:pPr>
              <a:lnSpc>
                <a:spcPct val="200000"/>
              </a:lnSpc>
              <a:defRPr/>
            </a:pPr>
            <a:r>
              <a:rPr kumimoji="1" lang="en-US" altLang="ko-KR" sz="900" b="1" dirty="0">
                <a:solidFill>
                  <a:prstClr val="black"/>
                </a:solidFill>
              </a:rPr>
              <a:t>1.</a:t>
            </a:r>
            <a:r>
              <a:rPr kumimoji="1" lang="ko-KR" altLang="en-US" sz="900" b="1" dirty="0">
                <a:solidFill>
                  <a:prstClr val="black"/>
                </a:solidFill>
              </a:rPr>
              <a:t>가운데 상단에 </a:t>
            </a:r>
            <a:r>
              <a:rPr kumimoji="1" lang="ko-KR" altLang="en-US" sz="900" b="1" dirty="0" err="1">
                <a:solidFill>
                  <a:prstClr val="black"/>
                </a:solidFill>
              </a:rPr>
              <a:t>워너브라더스</a:t>
            </a:r>
            <a:r>
              <a:rPr kumimoji="1" lang="ko-KR" altLang="en-US" sz="900" b="1" dirty="0">
                <a:solidFill>
                  <a:prstClr val="black"/>
                </a:solidFill>
              </a:rPr>
              <a:t> 로고</a:t>
            </a: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900" b="1" dirty="0">
                <a:solidFill>
                  <a:prstClr val="black"/>
                </a:solidFill>
              </a:rPr>
              <a:t>2. </a:t>
            </a:r>
            <a:r>
              <a:rPr kumimoji="1" lang="ko-KR" altLang="en-US" sz="900" b="1" dirty="0">
                <a:solidFill>
                  <a:prstClr val="black"/>
                </a:solidFill>
              </a:rPr>
              <a:t>메인 </a:t>
            </a:r>
            <a:r>
              <a:rPr kumimoji="1" lang="ko-KR" altLang="en-US" sz="900" b="1" dirty="0" err="1">
                <a:solidFill>
                  <a:prstClr val="black"/>
                </a:solidFill>
              </a:rPr>
              <a:t>비쥬얼이미지</a:t>
            </a:r>
            <a:r>
              <a:rPr kumimoji="1" lang="ko-KR" altLang="en-US" sz="900" b="1" dirty="0">
                <a:solidFill>
                  <a:prstClr val="black"/>
                </a:solidFill>
              </a:rPr>
              <a:t> </a:t>
            </a:r>
            <a:r>
              <a:rPr kumimoji="1" lang="en-US" altLang="ko-KR" sz="900" b="1" dirty="0">
                <a:solidFill>
                  <a:prstClr val="black"/>
                </a:solidFill>
              </a:rPr>
              <a:t>: </a:t>
            </a:r>
            <a:r>
              <a:rPr kumimoji="1" lang="ko-KR" altLang="en-US" sz="900" b="1" dirty="0">
                <a:solidFill>
                  <a:prstClr val="black"/>
                </a:solidFill>
              </a:rPr>
              <a:t>풀스크린</a:t>
            </a: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ko-KR" altLang="en-US" sz="900" b="1" dirty="0">
                <a:solidFill>
                  <a:prstClr val="black"/>
                </a:solidFill>
              </a:rPr>
              <a:t>여러 개의 </a:t>
            </a:r>
            <a:r>
              <a:rPr kumimoji="1" lang="ko-KR" altLang="en-US" sz="900" b="1" dirty="0" err="1">
                <a:solidFill>
                  <a:prstClr val="black"/>
                </a:solidFill>
              </a:rPr>
              <a:t>비쥬얼을</a:t>
            </a:r>
            <a:r>
              <a:rPr kumimoji="1" lang="ko-KR" altLang="en-US" sz="900" b="1" dirty="0">
                <a:solidFill>
                  <a:prstClr val="black"/>
                </a:solidFill>
              </a:rPr>
              <a:t> 약 </a:t>
            </a:r>
            <a:r>
              <a:rPr kumimoji="1" lang="en-US" altLang="ko-KR" sz="900" b="1" dirty="0">
                <a:solidFill>
                  <a:prstClr val="black"/>
                </a:solidFill>
              </a:rPr>
              <a:t>4</a:t>
            </a:r>
            <a:r>
              <a:rPr kumimoji="1" lang="ko-KR" altLang="en-US" sz="900" b="1" dirty="0">
                <a:solidFill>
                  <a:prstClr val="black"/>
                </a:solidFill>
              </a:rPr>
              <a:t>초간격으로 롤링</a:t>
            </a: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900" b="1" dirty="0">
                <a:solidFill>
                  <a:prstClr val="black"/>
                </a:solidFill>
              </a:rPr>
              <a:t>3.</a:t>
            </a:r>
            <a:r>
              <a:rPr kumimoji="1" lang="ko-KR" altLang="en-US" sz="900" b="1" dirty="0">
                <a:solidFill>
                  <a:prstClr val="black"/>
                </a:solidFill>
              </a:rPr>
              <a:t>왼쪽 상단에 </a:t>
            </a:r>
            <a:r>
              <a:rPr kumimoji="1" lang="ko-KR" altLang="en-US" sz="900" b="1" dirty="0" err="1">
                <a:solidFill>
                  <a:prstClr val="black"/>
                </a:solidFill>
              </a:rPr>
              <a:t>빅폰트로</a:t>
            </a:r>
            <a:r>
              <a:rPr kumimoji="1" lang="ko-KR" altLang="en-US" sz="900" b="1" dirty="0">
                <a:solidFill>
                  <a:prstClr val="black"/>
                </a:solidFill>
              </a:rPr>
              <a:t> 타이틀 문구</a:t>
            </a: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900" b="1" dirty="0">
                <a:solidFill>
                  <a:prstClr val="black"/>
                </a:solidFill>
              </a:rPr>
              <a:t>4. </a:t>
            </a:r>
            <a:r>
              <a:rPr kumimoji="1" lang="ko-KR" altLang="en-US" sz="900" b="1" dirty="0">
                <a:solidFill>
                  <a:prstClr val="black"/>
                </a:solidFill>
              </a:rPr>
              <a:t>타이틀 문구 하단에 서브 타이틀</a:t>
            </a:r>
            <a:r>
              <a:rPr kumimoji="1" lang="en-US" altLang="ko-KR" sz="900" b="1" dirty="0">
                <a:solidFill>
                  <a:prstClr val="black"/>
                </a:solidFill>
              </a:rPr>
              <a:t>or </a:t>
            </a:r>
            <a:r>
              <a:rPr kumimoji="1" lang="ko-KR" altLang="en-US" sz="900" b="1" dirty="0">
                <a:solidFill>
                  <a:prstClr val="black"/>
                </a:solidFill>
              </a:rPr>
              <a:t>컨텐츠와 관련된 텍스트</a:t>
            </a:r>
            <a:endParaRPr kumimoji="1" lang="en-US" altLang="ko-KR" sz="9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ko-KR" sz="9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오른쪽상단 햄버거메뉴 버튼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-&gt;</a:t>
            </a:r>
          </a:p>
          <a:p>
            <a:pPr>
              <a:lnSpc>
                <a:spcPct val="200000"/>
              </a:lnSpc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오른쪽에서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메인메뉴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53251A-DD04-430B-B8D4-D9E19307A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3" y="1543798"/>
            <a:ext cx="6438489" cy="482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1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6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워너브라더스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 설계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메인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-Movies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진선화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</a:t>
            </a:r>
            <a:r>
              <a:rPr lang="ko-KR" altLang="en-US" sz="1400" b="1" kern="0" dirty="0" err="1">
                <a:solidFill>
                  <a:sysClr val="windowText" lastClr="000000"/>
                </a:solidFill>
              </a:rPr>
              <a:t>리뉴얼제작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[1.Movies]</a:t>
            </a:r>
          </a:p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처음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로딩시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3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초 간격으로 영화의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메인이미지들이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자동 롤링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화면의 하단은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워너브라더스의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로고를 삽입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영화를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하단 로고가 사라지고 해당 영화의 컨텐츠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텍스트가 보임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2858065-FCC2-4DBD-9517-F0D999BFA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4" y="980032"/>
            <a:ext cx="3615048" cy="271128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791352B-C851-47B3-A90C-3D2C3168E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861048"/>
            <a:ext cx="3690410" cy="2767807"/>
          </a:xfrm>
          <a:prstGeom prst="rect">
            <a:avLst/>
          </a:prstGeom>
        </p:spPr>
      </p:pic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192C9083-D0F7-49FA-95C9-3F3942398C88}"/>
              </a:ext>
            </a:extLst>
          </p:cNvPr>
          <p:cNvSpPr/>
          <p:nvPr/>
        </p:nvSpPr>
        <p:spPr>
          <a:xfrm>
            <a:off x="1496616" y="2330488"/>
            <a:ext cx="450440" cy="450440"/>
          </a:xfrm>
          <a:prstGeom prst="donut">
            <a:avLst>
              <a:gd name="adj" fmla="val 13090"/>
            </a:avLst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4BA842A-0916-4A0E-8D12-742223DA0EEC}"/>
              </a:ext>
            </a:extLst>
          </p:cNvPr>
          <p:cNvCxnSpPr/>
          <p:nvPr/>
        </p:nvCxnSpPr>
        <p:spPr>
          <a:xfrm>
            <a:off x="1764591" y="2749454"/>
            <a:ext cx="1800200" cy="3240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7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7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워너브라더스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 설계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메인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-Movies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진선화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</a:t>
            </a:r>
            <a:r>
              <a:rPr lang="ko-KR" altLang="en-US" sz="1400" b="1" kern="0" dirty="0" err="1">
                <a:solidFill>
                  <a:sysClr val="windowText" lastClr="000000"/>
                </a:solidFill>
              </a:rPr>
              <a:t>리뉴얼제작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[2. TV shows]</a:t>
            </a:r>
          </a:p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1.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상단을 컨텐츠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A,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컨텐츠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B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로 나누어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활성화된 버튼을 색상을 표시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2. A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와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B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의 레이아웃은 동일하게 유지하고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풀스크린 배경을 다르게 제작해 구별할 수 있게 한다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상단에 컨텐츠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B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를 누르면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컨텐츠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B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의 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html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로 이동 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9877B02-D46C-4C2E-BB0F-16B0CD6AE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0" y="1334296"/>
            <a:ext cx="6690320" cy="50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5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8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워너브라더스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 설계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메인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 TV Shows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진선화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</a:t>
            </a:r>
            <a:r>
              <a:rPr lang="ko-KR" altLang="en-US" sz="1400" b="1" kern="0" dirty="0" err="1">
                <a:solidFill>
                  <a:sysClr val="windowText" lastClr="000000"/>
                </a:solidFill>
              </a:rPr>
              <a:t>리뉴얼제작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[3. Games &amp; Apps]</a:t>
            </a:r>
          </a:p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절반을 나눠서 풀 스크린으로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이미지가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들어감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왼쪽을 클릭하면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en-US" altLang="ko-KR" sz="900" b="1" baseline="0" dirty="0">
                <a:solidFill>
                  <a:prstClr val="black"/>
                </a:solidFill>
              </a:rPr>
              <a:t>(</a:t>
            </a:r>
            <a:r>
              <a:rPr kumimoji="1" lang="ko-KR" altLang="en-US" sz="900" b="1" baseline="0" dirty="0">
                <a:solidFill>
                  <a:prstClr val="black"/>
                </a:solidFill>
              </a:rPr>
              <a:t>메인</a:t>
            </a:r>
            <a:r>
              <a:rPr kumimoji="1" lang="en-US" altLang="ko-KR" sz="900" b="1" baseline="0" dirty="0">
                <a:solidFill>
                  <a:prstClr val="black"/>
                </a:solidFill>
              </a:rPr>
              <a:t>)-(3.TV shows)-(3-1 Video Games)</a:t>
            </a:r>
          </a:p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오른쪽을 클릭하면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en-US" altLang="ko-KR" sz="900" b="1" baseline="0" dirty="0">
                <a:solidFill>
                  <a:prstClr val="black"/>
                </a:solidFill>
              </a:rPr>
              <a:t>(</a:t>
            </a:r>
            <a:r>
              <a:rPr kumimoji="1" lang="ko-KR" altLang="en-US" sz="900" b="1" baseline="0" dirty="0">
                <a:solidFill>
                  <a:prstClr val="black"/>
                </a:solidFill>
              </a:rPr>
              <a:t>메인</a:t>
            </a:r>
            <a:r>
              <a:rPr kumimoji="1" lang="en-US" altLang="ko-KR" sz="900" b="1" baseline="0" dirty="0">
                <a:solidFill>
                  <a:prstClr val="black"/>
                </a:solidFill>
              </a:rPr>
              <a:t>)-(3.TV shows)-(3-2 Mobile Games)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4212B2-4749-484D-AA2B-949A73063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6" y="1357298"/>
            <a:ext cx="6314664" cy="47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6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9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워너브라더스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 설계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메인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- TV Shows - </a:t>
            </a:r>
            <a:r>
              <a:rPr kumimoji="1" lang="en-US" altLang="ko-KR" sz="900" b="1" baseline="0" dirty="0">
                <a:solidFill>
                  <a:prstClr val="black"/>
                </a:solidFill>
              </a:rPr>
              <a:t>Video Games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진선화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</a:t>
            </a:r>
            <a:r>
              <a:rPr lang="ko-KR" altLang="en-US" sz="1400" b="1" kern="0" dirty="0" err="1">
                <a:solidFill>
                  <a:sysClr val="windowText" lastClr="000000"/>
                </a:solidFill>
              </a:rPr>
              <a:t>리뉴얼제작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[3-1 Video Games , </a:t>
            </a:r>
          </a:p>
          <a:p>
            <a:pPr>
              <a:lnSpc>
                <a:spcPct val="200000"/>
              </a:lnSpc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3-2 Mobile Games]</a:t>
            </a:r>
          </a:p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1.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왼쪽은 선택된 게임의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메인이미지를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세로로 삽입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여러 이미지가 필요하다면 세로로 이어짐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2.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오른쪽은 플레이에 관련된 영상을 삽입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하단엔 컨텐츠 텍스트 삽입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068A6B4-2DF7-4509-A471-3F82D6E09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9" y="1355254"/>
            <a:ext cx="6310797" cy="473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30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18098</TotalTime>
  <Words>818</Words>
  <Application>Microsoft Office PowerPoint</Application>
  <PresentationFormat>A4 용지(210x297mm)</PresentationFormat>
  <Paragraphs>299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HY헤드라인M</vt:lpstr>
      <vt:lpstr>돋움</vt:lpstr>
      <vt:lpstr>맑은 고딕</vt:lpstr>
      <vt:lpstr>Arial</vt:lpstr>
      <vt:lpstr>Times New Roman</vt:lpstr>
      <vt:lpstr>1_Office 테마</vt:lpstr>
      <vt:lpstr>2_Office 테마</vt:lpstr>
      <vt:lpstr>3_Office 테마</vt:lpstr>
      <vt:lpstr>4_Office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박정환</dc:creator>
  <cp:lastModifiedBy>EZEN</cp:lastModifiedBy>
  <cp:revision>1475</cp:revision>
  <dcterms:created xsi:type="dcterms:W3CDTF">2010-06-09T05:40:38Z</dcterms:created>
  <dcterms:modified xsi:type="dcterms:W3CDTF">2022-04-25T07:48:56Z</dcterms:modified>
</cp:coreProperties>
</file>