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1" r:id="rId4"/>
    <p:sldId id="257" r:id="rId5"/>
    <p:sldId id="262" r:id="rId6"/>
    <p:sldId id="263" r:id="rId7"/>
    <p:sldId id="264" r:id="rId8"/>
    <p:sldId id="260" r:id="rId9"/>
    <p:sldId id="265" r:id="rId10"/>
    <p:sldId id="258" r:id="rId11"/>
    <p:sldId id="266" r:id="rId12"/>
    <p:sldId id="267" r:id="rId13"/>
    <p:sldId id="268" r:id="rId14"/>
    <p:sldId id="269" r:id="rId15"/>
    <p:sldId id="270" r:id="rId16"/>
    <p:sldId id="259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046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1675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25307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325119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7194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본문" type="mediaAndTx" preserve="1" userDrawn="1">
  <p:cSld name="그림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pic" sz="half" idx="1"/>
          </p:nvPr>
        </p:nvSpPr>
        <p:spPr>
          <a:xfrm>
            <a:off x="615149" y="1600156"/>
            <a:ext cx="5385599" cy="452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6156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seoni25/comento" TargetMode="External" /><Relationship Id="rId3" Type="http://schemas.openxmlformats.org/officeDocument/2006/relationships/hyperlink" Target="https://seoni25.github.io/vending-machine/vendingMachine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github.com/hyeonbinnn/cola-cola" TargetMode="External" /><Relationship Id="rId3" Type="http://schemas.openxmlformats.org/officeDocument/2006/relationships/hyperlink" Target="https://velog.io/@hyeonbinnn/JavaScript-cola-cola-%EC%BD%9C%EB%9D%BC-%EC%9E%90%ED%8C%90%EA%B8%B0-%EB%A7%8C%EB%93%A4%EA%B8%B0-5fe189gy" TargetMode="External" /><Relationship Id="rId4" Type="http://schemas.openxmlformats.org/officeDocument/2006/relationships/hyperlink" Target="https://fhaktj8-18.tistory.com/entry/javascript-vending-program" TargetMode="External" /><Relationship Id="rId5" Type="http://schemas.openxmlformats.org/officeDocument/2006/relationships/image" Target="../media/image1.gi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Autofit/>
          </a:bodyPr>
          <a:p>
            <a:pPr>
              <a:defRPr/>
            </a:pPr>
            <a:r>
              <a:rPr lang="ko-KR" altLang="en-US" sz="2000"/>
              <a:t>프론트엔드 현직자와 함께하는 개발 직무 A to Z</a:t>
            </a:r>
            <a:br>
              <a:rPr lang="ko-KR" altLang="en-US" sz="2000"/>
            </a:br>
            <a:br>
              <a:rPr lang="ko-KR" altLang="en-US"/>
            </a:br>
            <a:r>
              <a:rPr lang="en-US" altLang="ko-KR"/>
              <a:t>Comento_2</a:t>
            </a:r>
            <a:r>
              <a:rPr lang="ko-KR" altLang="en-US"/>
              <a:t>주차 과제</a:t>
            </a:r>
            <a:r>
              <a:rPr lang="en-US" altLang="ko-KR"/>
              <a:t>_</a:t>
            </a:r>
            <a:r>
              <a:rPr lang="ko-KR" altLang="en-US"/>
              <a:t>자판기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4090307"/>
            <a:ext cx="8534404" cy="1548493"/>
          </a:xfrm>
        </p:spPr>
        <p:txBody>
          <a:bodyPr/>
          <a:p>
            <a:pPr algn="r">
              <a:defRPr/>
            </a:pPr>
            <a:r>
              <a:rPr lang="en-US" altLang="ko-KR" sz="2000"/>
              <a:t>-</a:t>
            </a:r>
            <a:r>
              <a:rPr lang="ko-KR" altLang="en-US" sz="2000"/>
              <a:t>장영선</a:t>
            </a:r>
            <a:r>
              <a:rPr lang="en-US" altLang="ko-KR" sz="2000"/>
              <a:t>-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34391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기능 구현 </a:t>
            </a:r>
            <a:r>
              <a:rPr lang="en-US" altLang="ko-KR"/>
              <a:t>(JS)</a:t>
            </a:r>
            <a:endParaRPr lang="en-US" altLang="ko-KR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8" y="1417638"/>
            <a:ext cx="5384799" cy="5440362"/>
          </a:xfrm>
        </p:spPr>
        <p:txBody>
          <a:bodyPr>
            <a:normAutofit fontScale="92500" lnSpcReduction="10000"/>
          </a:bodyPr>
          <a:p>
            <a:pPr>
              <a:defRPr/>
            </a:pPr>
            <a:r>
              <a:rPr lang="en-US" altLang="ko-KR" sz="2594"/>
              <a:t>input() </a:t>
            </a:r>
            <a:r>
              <a:rPr lang="ko-KR" altLang="en-US" sz="2594"/>
              <a:t>함수</a:t>
            </a:r>
            <a:endParaRPr lang="ko-KR" altLang="en-US" sz="1400"/>
          </a:p>
          <a:p>
            <a:pPr marL="0" indent="0" algn="ctr">
              <a:buNone/>
              <a:defRPr/>
            </a:pPr>
            <a:r>
              <a:rPr lang="ko-KR" altLang="en-US" sz="1513"/>
              <a:t>put 버튼을 눌러 자판기에 돈을 넣으면,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1. wallet의 돈이 그만큼 빠짐.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2. 잔액에 그 만큼의 돈이 들어감.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3. input 내용을 초기화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4. 자판기 음료를 선택할 수 있음.</a:t>
            </a:r>
            <a:r>
              <a:rPr lang="en-US" altLang="ko-KR" sz="1513"/>
              <a:t>(</a:t>
            </a:r>
            <a:r>
              <a:rPr lang="ko-KR" altLang="en-US" sz="1513"/>
              <a:t>구현 미완</a:t>
            </a:r>
            <a:r>
              <a:rPr lang="en-US" altLang="ko-KR" sz="1513"/>
              <a:t>)</a:t>
            </a:r>
            <a:endParaRPr lang="en-US" altLang="ko-KR" sz="1513"/>
          </a:p>
          <a:p>
            <a:pPr marL="0" indent="0" algn="ctr">
              <a:buNone/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2594"/>
              <a:t>buy(item) </a:t>
            </a:r>
            <a:r>
              <a:rPr lang="ko-KR" altLang="en-US" sz="2594"/>
              <a:t>함수</a:t>
            </a:r>
            <a:endParaRPr lang="ko-KR" altLang="en-US"/>
          </a:p>
          <a:p>
            <a:pPr marL="0" indent="0" algn="ctr">
              <a:buNone/>
              <a:defRPr/>
            </a:pPr>
            <a:r>
              <a:rPr lang="ko-KR" altLang="en-US" sz="1647"/>
              <a:t>select_button을 누르면,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1. 잔액에서 그만큼 돈이 차감됨.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2. items란에 물품이 들어감.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3. items란에 물품이 꽉 찬 상태라면,  알림을 띄우고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돈도 차감되지 않고 물품도 들어가지 않음</a:t>
            </a:r>
            <a:endParaRPr lang="ko-KR" altLang="en-US" sz="1400"/>
          </a:p>
          <a:p>
            <a:pPr marL="0" indent="0" algn="ctr">
              <a:buNone/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2594"/>
              <a:t>change() </a:t>
            </a:r>
            <a:r>
              <a:rPr lang="ko-KR" altLang="en-US" sz="2594"/>
              <a:t>함수</a:t>
            </a:r>
            <a:endParaRPr lang="ko-KR" altLang="en-US" sz="2594"/>
          </a:p>
          <a:p>
            <a:pPr marL="0" indent="0" algn="ctr">
              <a:buNone/>
              <a:defRPr/>
            </a:pPr>
            <a:r>
              <a:rPr lang="ko-KR" altLang="en-US" sz="1647"/>
              <a:t>change 버튼을 누르면,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1. 만약 잔액이 남아있다면 반환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-&gt;지갑에 넣기&amp;잔액을 0원으로 만들기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2. 잔액이 없다면, 반환할 잔액이 없다고 알림.</a:t>
            </a:r>
            <a:endParaRPr lang="ko-KR" altLang="en-US" sz="1647"/>
          </a:p>
        </p:txBody>
      </p:sp>
      <p:pic>
        <p:nvPicPr>
          <p:cNvPr id="6" name=""/>
          <p:cNvPicPr>
            <a:picLocks noGrp="1" noChangeAspect="1"/>
          </p:cNvPicPr>
          <p:nvPr>
            <p:ph type="pic" sz="half" idx="1"/>
          </p:nvPr>
        </p:nvPicPr>
        <p:blipFill rotWithShape="1">
          <a:blip r:embed="rId2"/>
          <a:srcRect l="23970" r="23970"/>
          <a:stretch>
            <a:fillRect/>
          </a:stretch>
        </p:blipFill>
        <p:spPr>
          <a:xfrm>
            <a:off x="615149" y="1600156"/>
            <a:ext cx="5385599" cy="45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7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기능 구현 </a:t>
            </a:r>
            <a:r>
              <a:rPr lang="en-US" altLang="ko-KR"/>
              <a:t>(JS)</a:t>
            </a:r>
            <a:endParaRPr lang="en-US" altLang="ko-KR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8" y="1417638"/>
            <a:ext cx="5384799" cy="5440362"/>
          </a:xfrm>
        </p:spPr>
        <p:txBody>
          <a:bodyPr>
            <a:normAutofit fontScale="92500" lnSpcReduction="10000"/>
          </a:bodyPr>
          <a:p>
            <a:pPr>
              <a:defRPr/>
            </a:pPr>
            <a:r>
              <a:rPr lang="en-US" altLang="ko-KR" sz="2594"/>
              <a:t>input() </a:t>
            </a:r>
            <a:r>
              <a:rPr lang="ko-KR" altLang="en-US" sz="2594"/>
              <a:t>함수</a:t>
            </a:r>
            <a:endParaRPr lang="ko-KR" altLang="en-US" sz="1400"/>
          </a:p>
          <a:p>
            <a:pPr marL="0" indent="0" algn="ctr">
              <a:buNone/>
              <a:defRPr/>
            </a:pPr>
            <a:r>
              <a:rPr lang="ko-KR" altLang="en-US" sz="1513"/>
              <a:t>put 버튼을 눌러 자판기에 돈을 넣으면,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1. wallet의 돈이 그만큼 빠짐.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2. 잔액에 그 만큼의 돈이 들어감.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3. input 내용을 초기화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4. 자판기 음료를 선택할 수 있음.</a:t>
            </a:r>
            <a:r>
              <a:rPr lang="en-US" altLang="ko-KR" sz="1513"/>
              <a:t>(</a:t>
            </a:r>
            <a:r>
              <a:rPr lang="ko-KR" altLang="en-US" sz="1513"/>
              <a:t>구현 미완</a:t>
            </a:r>
            <a:r>
              <a:rPr lang="en-US" altLang="ko-KR" sz="1513"/>
              <a:t>)</a:t>
            </a:r>
            <a:endParaRPr lang="en-US" altLang="ko-KR" sz="1513"/>
          </a:p>
          <a:p>
            <a:pPr marL="0" indent="0" algn="ctr">
              <a:buNone/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2594"/>
              <a:t>buy(item) </a:t>
            </a:r>
            <a:r>
              <a:rPr lang="ko-KR" altLang="en-US" sz="2594"/>
              <a:t>함수</a:t>
            </a:r>
            <a:endParaRPr lang="ko-KR" altLang="en-US"/>
          </a:p>
          <a:p>
            <a:pPr marL="0" indent="0" algn="ctr">
              <a:buNone/>
              <a:defRPr/>
            </a:pPr>
            <a:r>
              <a:rPr lang="ko-KR" altLang="en-US" sz="1647"/>
              <a:t>select_button을 누르면,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1. 잔액에서 그만큼 돈이 차감됨.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2. items란에 물품이 들어감.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3. items란에 물품이 꽉 찬 상태라면, 알림을 띄우고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돈도 차감되지 않고 물품도 들어가지 않음</a:t>
            </a:r>
            <a:endParaRPr lang="ko-KR" altLang="en-US" sz="1400"/>
          </a:p>
          <a:p>
            <a:pPr marL="0" indent="0" algn="ctr">
              <a:buNone/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2594"/>
              <a:t>change() </a:t>
            </a:r>
            <a:r>
              <a:rPr lang="ko-KR" altLang="en-US" sz="2594"/>
              <a:t>함수</a:t>
            </a:r>
            <a:endParaRPr lang="ko-KR" altLang="en-US" sz="2594"/>
          </a:p>
          <a:p>
            <a:pPr marL="0" indent="0" algn="ctr">
              <a:buNone/>
              <a:defRPr/>
            </a:pPr>
            <a:r>
              <a:rPr lang="ko-KR" altLang="en-US" sz="1647"/>
              <a:t>change 버튼을 누르면,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1. 만약 잔액이 남아있다면 반환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-&gt;지갑에 넣기&amp;잔액을 0원으로 만들기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2. 잔액이 없다면, 반환할 잔액이 없다고 알림.</a:t>
            </a:r>
            <a:endParaRPr lang="ko-KR" altLang="en-US" sz="1647"/>
          </a:p>
        </p:txBody>
      </p:sp>
      <p:pic>
        <p:nvPicPr>
          <p:cNvPr id="6" name=""/>
          <p:cNvPicPr>
            <a:picLocks noGrp="1" noChangeAspect="1"/>
          </p:cNvPicPr>
          <p:nvPr>
            <p:ph type="pic" sz="half" idx="1"/>
          </p:nvPr>
        </p:nvPicPr>
        <p:blipFill rotWithShape="1">
          <a:blip r:embed="rId2"/>
          <a:srcRect l="23280" r="23280"/>
          <a:stretch>
            <a:fillRect/>
          </a:stretch>
        </p:blipFill>
        <p:spPr>
          <a:xfrm>
            <a:off x="615149" y="1600156"/>
            <a:ext cx="5385599" cy="45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1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기능 구현 </a:t>
            </a:r>
            <a:r>
              <a:rPr lang="en-US" altLang="ko-KR"/>
              <a:t>(JS)</a:t>
            </a:r>
            <a:endParaRPr lang="en-US" altLang="ko-KR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8" y="1417638"/>
            <a:ext cx="5384799" cy="5440362"/>
          </a:xfrm>
        </p:spPr>
        <p:txBody>
          <a:bodyPr>
            <a:normAutofit fontScale="92500" lnSpcReduction="10000"/>
          </a:bodyPr>
          <a:p>
            <a:pPr>
              <a:defRPr/>
            </a:pPr>
            <a:r>
              <a:rPr lang="en-US" altLang="ko-KR" sz="2594"/>
              <a:t>input() </a:t>
            </a:r>
            <a:r>
              <a:rPr lang="ko-KR" altLang="en-US" sz="2594"/>
              <a:t>함수</a:t>
            </a:r>
            <a:endParaRPr lang="ko-KR" altLang="en-US" sz="1400"/>
          </a:p>
          <a:p>
            <a:pPr marL="0" indent="0" algn="ctr">
              <a:buNone/>
              <a:defRPr/>
            </a:pPr>
            <a:r>
              <a:rPr lang="ko-KR" altLang="en-US" sz="1513"/>
              <a:t>put 버튼을 눌러 자판기에 돈을 넣으면,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1. wallet의 돈이 그만큼 빠짐.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2. 잔액에 그 만큼의 돈이 들어감.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3. input 내용을 초기화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4. 자판기 음료를 선택할 수 있음.</a:t>
            </a:r>
            <a:r>
              <a:rPr lang="en-US" altLang="ko-KR" sz="1513"/>
              <a:t>(</a:t>
            </a:r>
            <a:r>
              <a:rPr lang="ko-KR" altLang="en-US" sz="1513"/>
              <a:t>구현 미완</a:t>
            </a:r>
            <a:r>
              <a:rPr lang="en-US" altLang="ko-KR" sz="1513"/>
              <a:t>)</a:t>
            </a:r>
            <a:endParaRPr lang="en-US" altLang="ko-KR" sz="1513"/>
          </a:p>
          <a:p>
            <a:pPr marL="0" indent="0" algn="ctr">
              <a:buNone/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2594"/>
              <a:t>buy(item) </a:t>
            </a:r>
            <a:r>
              <a:rPr lang="ko-KR" altLang="en-US" sz="2594"/>
              <a:t>함수</a:t>
            </a:r>
            <a:endParaRPr lang="ko-KR" altLang="en-US"/>
          </a:p>
          <a:p>
            <a:pPr marL="0" indent="0" algn="ctr">
              <a:buNone/>
              <a:defRPr/>
            </a:pPr>
            <a:r>
              <a:rPr lang="ko-KR" altLang="en-US" sz="1647"/>
              <a:t>select_button을 누르면,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1. 잔액에서 그만큼 돈이 차감됨.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2. items란에 물품이 들어감.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3. items란에 물품이 꽉 찬 상태라면, 알림을 띄우고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돈도 차감되지 않고 물품도 들어가지 않음</a:t>
            </a:r>
            <a:endParaRPr lang="ko-KR" altLang="en-US" sz="1400"/>
          </a:p>
          <a:p>
            <a:pPr marL="0" indent="0" algn="ctr">
              <a:buNone/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2594"/>
              <a:t>change() </a:t>
            </a:r>
            <a:r>
              <a:rPr lang="ko-KR" altLang="en-US" sz="2594"/>
              <a:t>함수</a:t>
            </a:r>
            <a:endParaRPr lang="ko-KR" altLang="en-US" sz="2594"/>
          </a:p>
          <a:p>
            <a:pPr marL="0" indent="0" algn="ctr">
              <a:buNone/>
              <a:defRPr/>
            </a:pPr>
            <a:r>
              <a:rPr lang="ko-KR" altLang="en-US" sz="1647"/>
              <a:t>change 버튼을 누르면,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1. 만약 잔액이 남아있다면 반환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-&gt;지갑에 넣기&amp;잔액을 0원으로 만들기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2. 잔액이 없다면, 반환할 잔액이 없다고 알림.</a:t>
            </a:r>
            <a:endParaRPr lang="ko-KR" altLang="en-US" sz="1647"/>
          </a:p>
        </p:txBody>
      </p:sp>
      <p:pic>
        <p:nvPicPr>
          <p:cNvPr id="7" name=""/>
          <p:cNvPicPr>
            <a:picLocks noGrp="1" noChangeAspect="1"/>
          </p:cNvPicPr>
          <p:nvPr>
            <p:ph type="pic" sz="half" idx="1"/>
          </p:nvPr>
        </p:nvPicPr>
        <p:blipFill rotWithShape="1">
          <a:blip r:embed="rId2"/>
          <a:srcRect l="22170" r="22170"/>
          <a:stretch>
            <a:fillRect/>
          </a:stretch>
        </p:blipFill>
        <p:spPr>
          <a:xfrm>
            <a:off x="615149" y="1600156"/>
            <a:ext cx="5385599" cy="45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6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기능 구현 </a:t>
            </a:r>
            <a:r>
              <a:rPr lang="en-US" altLang="ko-KR"/>
              <a:t>(JS)</a:t>
            </a:r>
            <a:endParaRPr lang="en-US" altLang="ko-KR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8" y="1417638"/>
            <a:ext cx="5384799" cy="5440362"/>
          </a:xfrm>
        </p:spPr>
        <p:txBody>
          <a:bodyPr>
            <a:normAutofit fontScale="92500" lnSpcReduction="10000"/>
          </a:bodyPr>
          <a:p>
            <a:pPr>
              <a:defRPr/>
            </a:pPr>
            <a:r>
              <a:rPr lang="en-US" altLang="ko-KR" sz="2594"/>
              <a:t>input() </a:t>
            </a:r>
            <a:r>
              <a:rPr lang="ko-KR" altLang="en-US" sz="2594"/>
              <a:t>함수</a:t>
            </a:r>
            <a:endParaRPr lang="ko-KR" altLang="en-US" sz="1400"/>
          </a:p>
          <a:p>
            <a:pPr marL="0" indent="0" algn="ctr">
              <a:buNone/>
              <a:defRPr/>
            </a:pPr>
            <a:r>
              <a:rPr lang="ko-KR" altLang="en-US" sz="1513"/>
              <a:t>put 버튼을 눌러 자판기에 돈을 넣으면,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1. wallet의 돈이 그만큼 빠짐.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2. 잔액에 그 만큼의 돈이 들어감.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3. input 내용을 초기화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4. 자판기 음료를 선택할 수 있음.</a:t>
            </a:r>
            <a:r>
              <a:rPr lang="en-US" altLang="ko-KR" sz="1513"/>
              <a:t>(</a:t>
            </a:r>
            <a:r>
              <a:rPr lang="ko-KR" altLang="en-US" sz="1513"/>
              <a:t>구현 미완</a:t>
            </a:r>
            <a:r>
              <a:rPr lang="en-US" altLang="ko-KR" sz="1513"/>
              <a:t>)</a:t>
            </a:r>
            <a:endParaRPr lang="en-US" altLang="ko-KR" sz="1513"/>
          </a:p>
          <a:p>
            <a:pPr marL="0" indent="0" algn="ctr">
              <a:buNone/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2594"/>
              <a:t>buy(item) </a:t>
            </a:r>
            <a:r>
              <a:rPr lang="ko-KR" altLang="en-US" sz="2594"/>
              <a:t>함수</a:t>
            </a:r>
            <a:endParaRPr lang="ko-KR" altLang="en-US"/>
          </a:p>
          <a:p>
            <a:pPr marL="0" indent="0" algn="ctr">
              <a:buNone/>
              <a:defRPr/>
            </a:pPr>
            <a:r>
              <a:rPr lang="ko-KR" altLang="en-US" sz="1647"/>
              <a:t>select_button을 누르면,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1. 잔액에서 그만큼 돈이 차감됨.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2. items란에 물품이 들어감.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3. items란에 물품이 꽉 찬 상태라면, 알림을 띄우고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돈도 차감되지 않고 물품도 들어가지 않음</a:t>
            </a:r>
            <a:endParaRPr lang="ko-KR" altLang="en-US" sz="1400"/>
          </a:p>
          <a:p>
            <a:pPr marL="0" indent="0" algn="ctr">
              <a:buNone/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2594"/>
              <a:t>change() </a:t>
            </a:r>
            <a:r>
              <a:rPr lang="ko-KR" altLang="en-US" sz="2594"/>
              <a:t>함수</a:t>
            </a:r>
            <a:endParaRPr lang="ko-KR" altLang="en-US" sz="2594"/>
          </a:p>
          <a:p>
            <a:pPr marL="0" indent="0" algn="ctr">
              <a:buNone/>
              <a:defRPr/>
            </a:pPr>
            <a:r>
              <a:rPr lang="ko-KR" altLang="en-US" sz="1647"/>
              <a:t>change 버튼을 누르면,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1. 만약 잔액이 남아있다면 반환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-&gt;지갑에 넣기&amp;잔액을 0원으로 만들기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2. 잔액이 없다면, 반환할 잔액이 없다고 알림.</a:t>
            </a:r>
            <a:endParaRPr lang="ko-KR" altLang="en-US" sz="1647"/>
          </a:p>
        </p:txBody>
      </p:sp>
      <p:pic>
        <p:nvPicPr>
          <p:cNvPr id="8" name=""/>
          <p:cNvPicPr>
            <a:picLocks noGrp="1" noChangeAspect="1"/>
          </p:cNvPicPr>
          <p:nvPr>
            <p:ph type="pic" sz="half" idx="1"/>
          </p:nvPr>
        </p:nvPicPr>
        <p:blipFill rotWithShape="1">
          <a:blip r:embed="rId2"/>
          <a:srcRect l="23560" r="23560"/>
          <a:stretch>
            <a:fillRect/>
          </a:stretch>
        </p:blipFill>
        <p:spPr>
          <a:xfrm>
            <a:off x="615149" y="1600156"/>
            <a:ext cx="5385599" cy="45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5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기능 구현 </a:t>
            </a:r>
            <a:r>
              <a:rPr lang="en-US" altLang="ko-KR"/>
              <a:t>(JS)</a:t>
            </a:r>
            <a:endParaRPr lang="en-US" altLang="ko-KR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8" y="1417638"/>
            <a:ext cx="5384799" cy="5440362"/>
          </a:xfrm>
        </p:spPr>
        <p:txBody>
          <a:bodyPr>
            <a:normAutofit fontScale="92500" lnSpcReduction="10000"/>
          </a:bodyPr>
          <a:p>
            <a:pPr>
              <a:defRPr/>
            </a:pPr>
            <a:r>
              <a:rPr lang="en-US" altLang="ko-KR" sz="2594"/>
              <a:t>input() </a:t>
            </a:r>
            <a:r>
              <a:rPr lang="ko-KR" altLang="en-US" sz="2594"/>
              <a:t>함수</a:t>
            </a:r>
            <a:endParaRPr lang="ko-KR" altLang="en-US" sz="1400"/>
          </a:p>
          <a:p>
            <a:pPr marL="0" indent="0" algn="ctr">
              <a:buNone/>
              <a:defRPr/>
            </a:pPr>
            <a:r>
              <a:rPr lang="ko-KR" altLang="en-US" sz="1513"/>
              <a:t>put 버튼을 눌러 자판기에 돈을 넣으면,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1. wallet의 돈이 그만큼 빠짐.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2. 잔액에 그 만큼의 돈이 들어감.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3. input 내용을 초기화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4. 자판기 음료를 선택할 수 있음.</a:t>
            </a:r>
            <a:r>
              <a:rPr lang="en-US" altLang="ko-KR" sz="1513"/>
              <a:t>(</a:t>
            </a:r>
            <a:r>
              <a:rPr lang="ko-KR" altLang="en-US" sz="1513"/>
              <a:t>구현 미완</a:t>
            </a:r>
            <a:r>
              <a:rPr lang="en-US" altLang="ko-KR" sz="1513"/>
              <a:t>)</a:t>
            </a:r>
            <a:endParaRPr lang="en-US" altLang="ko-KR" sz="1513"/>
          </a:p>
          <a:p>
            <a:pPr marL="0" indent="0" algn="ctr">
              <a:buNone/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2594"/>
              <a:t>buy(item) </a:t>
            </a:r>
            <a:r>
              <a:rPr lang="ko-KR" altLang="en-US" sz="2594"/>
              <a:t>함수</a:t>
            </a:r>
            <a:endParaRPr lang="ko-KR" altLang="en-US"/>
          </a:p>
          <a:p>
            <a:pPr marL="0" indent="0" algn="ctr">
              <a:buNone/>
              <a:defRPr/>
            </a:pPr>
            <a:r>
              <a:rPr lang="ko-KR" altLang="en-US" sz="1647"/>
              <a:t>select_button을 누르면,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1. 잔액에서 그만큼 돈이 차감됨.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2. items란에 물품이 들어감.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3. items란에 물품이 꽉 찬 상태라면, 알림을 띄우고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돈도 차감되지 않고 물품도 들어가지 않음</a:t>
            </a:r>
            <a:endParaRPr lang="ko-KR" altLang="en-US" sz="1400"/>
          </a:p>
          <a:p>
            <a:pPr marL="0" indent="0" algn="ctr">
              <a:buNone/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2594"/>
              <a:t>change() </a:t>
            </a:r>
            <a:r>
              <a:rPr lang="ko-KR" altLang="en-US" sz="2594"/>
              <a:t>함수</a:t>
            </a:r>
            <a:endParaRPr lang="ko-KR" altLang="en-US" sz="2594"/>
          </a:p>
          <a:p>
            <a:pPr marL="0" indent="0" algn="ctr">
              <a:buNone/>
              <a:defRPr/>
            </a:pPr>
            <a:r>
              <a:rPr lang="ko-KR" altLang="en-US" sz="1647"/>
              <a:t>change 버튼을 누르면,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1. 만약 잔액이 남아있다면 반환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-&gt;지갑에 넣기&amp;잔액을 0원으로 만들기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2. 잔액이 없다면, 반환할 잔액이 없다고 알림.</a:t>
            </a:r>
            <a:endParaRPr lang="ko-KR" altLang="en-US" sz="1647"/>
          </a:p>
        </p:txBody>
      </p:sp>
      <p:pic>
        <p:nvPicPr>
          <p:cNvPr id="8" name=""/>
          <p:cNvPicPr>
            <a:picLocks noGrp="1" noChangeAspect="1"/>
          </p:cNvPicPr>
          <p:nvPr>
            <p:ph type="pic" sz="half" idx="1"/>
          </p:nvPr>
        </p:nvPicPr>
        <p:blipFill rotWithShape="1">
          <a:blip r:embed="rId2"/>
          <a:srcRect l="23560" r="23560"/>
          <a:stretch>
            <a:fillRect/>
          </a:stretch>
        </p:blipFill>
        <p:spPr>
          <a:xfrm>
            <a:off x="615149" y="1600156"/>
            <a:ext cx="5385599" cy="45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4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문제점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type="pic" sz="half" idx="1"/>
          </p:nvPr>
        </p:nvPicPr>
        <p:blipFill rotWithShape="1">
          <a:blip r:embed="rId2"/>
          <a:srcRect l="23560" r="23560"/>
          <a:stretch>
            <a:fillRect/>
          </a:stretch>
        </p:blipFill>
        <p:spPr>
          <a:xfrm>
            <a:off x="615149" y="1600156"/>
            <a:ext cx="5385599" cy="4525200"/>
          </a:xfrm>
          <a:prstGeom prst="rect">
            <a:avLst/>
          </a:prstGeom>
        </p:spPr>
      </p:pic>
      <p:sp>
        <p:nvSpPr>
          <p:cNvPr id="5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8" y="1600200"/>
            <a:ext cx="5889625" cy="4525963"/>
          </a:xfrm>
        </p:spPr>
        <p:txBody>
          <a:bodyPr>
            <a:normAutofit lnSpcReduction="10000"/>
          </a:bodyPr>
          <a:p>
            <a:pPr>
              <a:defRPr/>
            </a:pPr>
            <a:r>
              <a:rPr lang="en-US" altLang="ko-KR"/>
              <a:t>0</a:t>
            </a:r>
            <a:r>
              <a:rPr lang="ko-KR" altLang="en-US"/>
              <a:t>원이어도 음료를 살 수 있다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 sz="2000"/>
              <a:t>-&gt;</a:t>
            </a:r>
            <a:r>
              <a:rPr lang="ko-KR" altLang="en-US" sz="2000"/>
              <a:t>입금된 금액이 얼마인지 검사하며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금액에 따라 </a:t>
            </a:r>
            <a:r>
              <a:rPr lang="en-US" altLang="ko-KR" sz="2000"/>
              <a:t>select_button</a:t>
            </a:r>
            <a:r>
              <a:rPr lang="ko-KR" altLang="en-US" sz="2000"/>
              <a:t>의 </a:t>
            </a:r>
            <a:r>
              <a:rPr lang="en-US" altLang="ko-KR" sz="2000"/>
              <a:t>disabled</a:t>
            </a:r>
            <a:r>
              <a:rPr lang="ko-KR" altLang="en-US" sz="2000"/>
              <a:t>를 조정해야함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endParaRPr lang="en-US" altLang="ko-KR"/>
          </a:p>
          <a:p>
            <a:pPr marL="342900" indent="-342900">
              <a:defRPr/>
            </a:pPr>
            <a:r>
              <a:rPr lang="en-US" altLang="ko-KR"/>
              <a:t>wallet</a:t>
            </a:r>
            <a:r>
              <a:rPr lang="ko-KR" altLang="en-US"/>
              <a:t>의 돈보다 더 많은 돈을 입금할 수 있다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 sz="2000"/>
              <a:t>-&gt;wallet</a:t>
            </a:r>
            <a:r>
              <a:rPr lang="ko-KR" altLang="en-US" sz="2000"/>
              <a:t>의 돈보다 더 많이 입금할 수 없게 제한 조건을 만들어야 함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3805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문제점</a:t>
            </a:r>
            <a:endParaRPr lang="ko-KR" altLang="en-US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8" y="1600200"/>
            <a:ext cx="5841999" cy="4525963"/>
          </a:xfrm>
        </p:spPr>
        <p:txBody>
          <a:bodyPr/>
          <a:p>
            <a:pPr>
              <a:defRPr/>
            </a:pPr>
            <a:r>
              <a:rPr lang="en-US" altLang="ko-KR"/>
              <a:t>0</a:t>
            </a:r>
            <a:r>
              <a:rPr lang="ko-KR" altLang="en-US"/>
              <a:t>원이어도 음료를 살 수 있다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 sz="2000"/>
              <a:t>-&gt;</a:t>
            </a:r>
            <a:r>
              <a:rPr lang="ko-KR" altLang="en-US" sz="2000"/>
              <a:t>입금된 금액이 얼마인지 검사하며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금액에 따라 </a:t>
            </a:r>
            <a:r>
              <a:rPr lang="en-US" altLang="ko-KR" sz="2000"/>
              <a:t>select_button</a:t>
            </a:r>
            <a:r>
              <a:rPr lang="ko-KR" altLang="en-US" sz="2000"/>
              <a:t>의 </a:t>
            </a:r>
            <a:r>
              <a:rPr lang="en-US" altLang="ko-KR" sz="2000"/>
              <a:t>disabled</a:t>
            </a:r>
            <a:r>
              <a:rPr lang="ko-KR" altLang="en-US" sz="2000"/>
              <a:t>를 조정해야함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endParaRPr lang="en-US" altLang="ko-KR"/>
          </a:p>
          <a:p>
            <a:pPr marL="342900" indent="-342900">
              <a:defRPr/>
            </a:pPr>
            <a:r>
              <a:rPr lang="en-US" altLang="ko-KR"/>
              <a:t>wallet</a:t>
            </a:r>
            <a:r>
              <a:rPr lang="ko-KR" altLang="en-US"/>
              <a:t>의 돈보다 더 많은 돈을 입금할 수 있다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 sz="2000"/>
              <a:t>-&gt;wallet</a:t>
            </a:r>
            <a:r>
              <a:rPr lang="ko-KR" altLang="en-US" sz="2000"/>
              <a:t>의 돈보다 더 많이 입금할 수 없게 제한 조건을 만들어야 함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5" name=""/>
          <p:cNvPicPr>
            <a:picLocks noGrp="1" noChangeAspect="1"/>
          </p:cNvPicPr>
          <p:nvPr>
            <p:ph type="pic" sz="half" idx="1"/>
          </p:nvPr>
        </p:nvPicPr>
        <p:blipFill rotWithShape="1">
          <a:blip r:embed="rId2"/>
          <a:srcRect l="23750" r="23750"/>
          <a:stretch>
            <a:fillRect/>
          </a:stretch>
        </p:blipFill>
        <p:spPr>
          <a:xfrm>
            <a:off x="615149" y="1600156"/>
            <a:ext cx="5385599" cy="45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1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200"/>
              <a:t>링크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ko-KR" altLang="en-US" sz="2000"/>
              <a:t>소스코드</a:t>
            </a:r>
            <a:endParaRPr lang="en-US" altLang="ko-KR" sz="2000">
              <a:hlinkClick r:id="rId2"/>
            </a:endParaRPr>
          </a:p>
          <a:p>
            <a:pPr marL="0" indent="0">
              <a:buNone/>
              <a:defRPr/>
            </a:pPr>
            <a:r>
              <a:rPr lang="en-US" altLang="ko-KR" sz="2000">
                <a:hlinkClick r:id="rId2"/>
              </a:rPr>
              <a:t>https://github.com/seoni25/comento</a:t>
            </a:r>
            <a:endParaRPr lang="en-US" altLang="ko-KR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자판기 웹 페이지</a:t>
            </a:r>
            <a:endParaRPr lang="ko-KR" altLang="en-US" sz="2000">
              <a:hlinkClick r:id="rId3"/>
            </a:endParaRPr>
          </a:p>
          <a:p>
            <a:pPr marL="0" indent="0">
              <a:buNone/>
              <a:defRPr/>
            </a:pPr>
            <a:r>
              <a:rPr lang="en-US" altLang="ko-KR" sz="2000">
                <a:hlinkClick r:id="rId3"/>
              </a:rPr>
              <a:t>https://seoni25.github.io/vending-machine/vendingMachine</a:t>
            </a:r>
            <a:endParaRPr lang="en-US" altLang="ko-KR" sz="2000"/>
          </a:p>
          <a:p>
            <a:pPr marL="0" indent="0">
              <a:buNone/>
              <a:defRPr/>
            </a:pPr>
            <a:endParaRPr lang="en-US" altLang="ko-KR" sz="2000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레퍼런스</a:t>
            </a:r>
            <a:endParaRPr lang="ko-KR" altLang="en-US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p>
            <a:pPr>
              <a:defRPr/>
            </a:pPr>
            <a:r>
              <a:rPr lang="en-US" altLang="ko-KR">
                <a:hlinkClick r:id="rId2"/>
              </a:rPr>
              <a:t>https://github.com/hyeonbinnn/cola-cola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https://velog.io/@hyeonbinnn/JavaScript-cola-cola-%EC%BD%9C%EB%9D%BC-%EC%9E%90%ED%8C%90%EA%B8%B0-%EB%A7%8C%EB%93%A4%EA%B8%B0-5fe189gy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https://fhaktj8-18.tistory.com/entry/javascript-vending-program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6595" y="1819275"/>
            <a:ext cx="5839404" cy="38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7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레이아웃 구성</a:t>
            </a:r>
            <a:r>
              <a:rPr lang="en-US" altLang="ko-KR"/>
              <a:t> (html)</a:t>
            </a:r>
            <a:endParaRPr lang="en-US" altLang="ko-KR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830" y="1417638"/>
            <a:ext cx="11733389" cy="5267803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3094937" y="1369106"/>
            <a:ext cx="5539188" cy="5279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1401535" y="2687637"/>
            <a:ext cx="884465" cy="854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1004206" y="1600200"/>
            <a:ext cx="1998103" cy="3625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1.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div id=container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레이아웃 구성</a:t>
            </a:r>
            <a:r>
              <a:rPr lang="en-US" altLang="ko-KR"/>
              <a:t> (html)</a:t>
            </a:r>
            <a:endParaRPr lang="en-US" altLang="ko-KR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830" y="1417638"/>
            <a:ext cx="11733389" cy="5267803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401535" y="2684620"/>
            <a:ext cx="884465" cy="3614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1401535" y="1512330"/>
            <a:ext cx="1710856" cy="3625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2.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3229407" y="1490476"/>
            <a:ext cx="5333028" cy="768786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"/>
          <p:cNvSpPr/>
          <p:nvPr/>
        </p:nvSpPr>
        <p:spPr>
          <a:xfrm>
            <a:off x="3229407" y="2348820"/>
            <a:ext cx="3211341" cy="4217785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430571" y="2426730"/>
            <a:ext cx="1710856" cy="36253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&lt;main&gt;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/>
          <p:nvPr/>
        </p:nvSpPr>
        <p:spPr>
          <a:xfrm>
            <a:off x="6534914" y="2348820"/>
            <a:ext cx="2027519" cy="4217785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8692703" y="2426730"/>
            <a:ext cx="1710856" cy="36253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&lt;sidebar&gt;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05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레이아웃 구성</a:t>
            </a:r>
            <a:r>
              <a:rPr lang="en-US" altLang="ko-KR"/>
              <a:t> (html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main)</a:t>
            </a:r>
            <a:endParaRPr lang="en-US" altLang="ko-KR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8830" y="1417638"/>
            <a:ext cx="11733389" cy="5267803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401535" y="2684620"/>
            <a:ext cx="884465" cy="3614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3473935" y="2607999"/>
            <a:ext cx="2723664" cy="2447054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"/>
          <p:cNvSpPr/>
          <p:nvPr/>
        </p:nvSpPr>
        <p:spPr>
          <a:xfrm>
            <a:off x="3345067" y="2512106"/>
            <a:ext cx="2932395" cy="2782231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56621" y="2607999"/>
            <a:ext cx="3217314" cy="39242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 div id=”items”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② </a:t>
            </a:r>
            <a:r>
              <a:rPr lang="en-US" altLang="ko-KR">
                <a:solidFill>
                  <a:srgbClr val="ff0000"/>
                </a:solidFill>
              </a:rPr>
              <a:t>div id=”item-list”</a:t>
            </a:r>
            <a:endParaRPr lang="en-US" altLang="ko-KR">
              <a:solidFill>
                <a:srgbClr val="ff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div class=”item”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④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&lt;img&gt;, &lt;button&gt;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div id=”machine-exit”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⑥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div id=”machine-slot”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⑦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div id=”machine-slot-money”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⑧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div id=”machine-slot-coin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3550135" y="2684620"/>
            <a:ext cx="840348" cy="1080231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"/>
          <p:cNvSpPr/>
          <p:nvPr/>
        </p:nvSpPr>
        <p:spPr>
          <a:xfrm>
            <a:off x="3676228" y="2772313"/>
            <a:ext cx="579091" cy="656686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"/>
          <p:cNvSpPr/>
          <p:nvPr/>
        </p:nvSpPr>
        <p:spPr>
          <a:xfrm>
            <a:off x="3676228" y="3489324"/>
            <a:ext cx="579091" cy="219074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/>
          <p:nvPr/>
        </p:nvSpPr>
        <p:spPr>
          <a:xfrm>
            <a:off x="3369569" y="5437212"/>
            <a:ext cx="1970370" cy="767393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/>
          <p:nvPr/>
        </p:nvSpPr>
        <p:spPr>
          <a:xfrm>
            <a:off x="5741444" y="5437212"/>
            <a:ext cx="536018" cy="464834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"/>
          <p:cNvSpPr/>
          <p:nvPr/>
        </p:nvSpPr>
        <p:spPr>
          <a:xfrm>
            <a:off x="5781376" y="5517229"/>
            <a:ext cx="456155" cy="76200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4" name=""/>
          <p:cNvSpPr/>
          <p:nvPr/>
        </p:nvSpPr>
        <p:spPr>
          <a:xfrm>
            <a:off x="6096000" y="5669629"/>
            <a:ext cx="101599" cy="15127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19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레이아웃 구성</a:t>
            </a:r>
            <a:r>
              <a:rPr lang="en-US" altLang="ko-KR"/>
              <a:t> (html</a:t>
            </a:r>
            <a:r>
              <a:rPr lang="ko-KR" altLang="en-US"/>
              <a:t> </a:t>
            </a:r>
            <a:r>
              <a:rPr lang="en-US" altLang="ko-KR"/>
              <a:t>/ sidebar)</a:t>
            </a:r>
            <a:endParaRPr lang="en-US" altLang="ko-KR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8830" y="1417638"/>
            <a:ext cx="11733389" cy="5267803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401535" y="2684620"/>
            <a:ext cx="884465" cy="3614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6602617" y="3489325"/>
            <a:ext cx="1884645" cy="2066004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"/>
          <p:cNvSpPr/>
          <p:nvPr/>
        </p:nvSpPr>
        <p:spPr>
          <a:xfrm>
            <a:off x="6602617" y="2440411"/>
            <a:ext cx="1884645" cy="988588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8629096" y="2379400"/>
            <a:ext cx="3217314" cy="44766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 section id=”wallet”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-&lt;h2&gt;: wallet</a:t>
            </a:r>
            <a:endParaRPr lang="en-US" altLang="ko-KR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-div id=”content_wallet”</a:t>
            </a:r>
            <a:endParaRPr lang="en-US" altLang="ko-KR">
              <a:solidFill>
                <a:srgbClr val="ff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② </a:t>
            </a:r>
            <a:r>
              <a:rPr lang="en-US" altLang="ko-KR">
                <a:solidFill>
                  <a:srgbClr val="ff0000"/>
                </a:solidFill>
              </a:rPr>
              <a:t>section id=”myItems”</a:t>
            </a:r>
            <a:endParaRPr lang="en-US" altLang="ko-KR">
              <a:solidFill>
                <a:srgbClr val="ff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-&lt;h2&gt;: items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-div id=”content_items”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-&lt;img&gt;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section id=”slot”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-&lt;h2&gt;: slot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-div id=”content_slot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-input, button...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5" name=""/>
          <p:cNvSpPr/>
          <p:nvPr/>
        </p:nvSpPr>
        <p:spPr>
          <a:xfrm>
            <a:off x="6602616" y="5652439"/>
            <a:ext cx="1884645" cy="815848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6" name=""/>
          <p:cNvSpPr/>
          <p:nvPr/>
        </p:nvSpPr>
        <p:spPr>
          <a:xfrm>
            <a:off x="6692263" y="2772543"/>
            <a:ext cx="1702370" cy="575695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7" name=""/>
          <p:cNvSpPr/>
          <p:nvPr/>
        </p:nvSpPr>
        <p:spPr>
          <a:xfrm>
            <a:off x="6692263" y="3863181"/>
            <a:ext cx="1702370" cy="1584224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"/>
          <p:cNvSpPr/>
          <p:nvPr/>
        </p:nvSpPr>
        <p:spPr>
          <a:xfrm>
            <a:off x="7382662" y="4380689"/>
            <a:ext cx="315895" cy="527560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9" name=""/>
          <p:cNvSpPr/>
          <p:nvPr/>
        </p:nvSpPr>
        <p:spPr>
          <a:xfrm>
            <a:off x="6692263" y="5953667"/>
            <a:ext cx="1702371" cy="407924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360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레이아웃</a:t>
            </a:r>
            <a:r>
              <a:rPr lang="en-US" altLang="ko-KR"/>
              <a:t> </a:t>
            </a:r>
            <a:r>
              <a:rPr lang="ko-KR" altLang="en-US"/>
              <a:t>구성 </a:t>
            </a:r>
            <a:r>
              <a:rPr lang="en-US" altLang="ko-KR"/>
              <a:t>(css)</a:t>
            </a:r>
            <a:endParaRPr lang="en-US" altLang="ko-KR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p>
            <a:pPr>
              <a:defRPr/>
            </a:pPr>
            <a:r>
              <a:rPr lang="en-US" altLang="ko-KR"/>
              <a:t>width / height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-html, body : 100% / 100%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-container: 700px / auto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-header: 100% / 100px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-main: 60% / 550px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-sidebar: 35% / 535px </a:t>
            </a:r>
            <a:endParaRPr lang="en-US" altLang="ko-KR"/>
          </a:p>
          <a:p>
            <a:pPr marL="0" indent="0" algn="ctr">
              <a:buNone/>
              <a:defRPr/>
            </a:pPr>
            <a:endParaRPr lang="en-US" altLang="ko-KR"/>
          </a:p>
          <a:p>
            <a:pPr marL="0" indent="0" algn="ctr">
              <a:buNone/>
              <a:defRPr/>
            </a:pPr>
            <a:r>
              <a:rPr lang="ko-KR" altLang="en-US">
                <a:solidFill>
                  <a:srgbClr val="ff6600"/>
                </a:solidFill>
              </a:rPr>
              <a:t>정적인 웹페이지</a:t>
            </a:r>
            <a:endParaRPr lang="ko-KR" altLang="en-US">
              <a:solidFill>
                <a:srgbClr val="ff6600"/>
              </a:solidFill>
            </a:endParaRPr>
          </a:p>
          <a:p>
            <a:pPr marL="0" indent="0" algn="ctr">
              <a:buNone/>
              <a:defRPr/>
            </a:pPr>
            <a:endParaRPr lang="en-US" altLang="ko-KR" sz="2162">
              <a:solidFill>
                <a:srgbClr val="ff6600"/>
              </a:solidFill>
            </a:endParaRPr>
          </a:p>
          <a:p>
            <a:pPr marL="0" indent="0" algn="ctr">
              <a:buNone/>
              <a:defRPr/>
            </a:pPr>
            <a:r>
              <a:rPr lang="en-US" altLang="ko-KR" sz="2162">
                <a:solidFill>
                  <a:srgbClr val="ff6600"/>
                </a:solidFill>
              </a:rPr>
              <a:t>*container</a:t>
            </a:r>
            <a:r>
              <a:rPr lang="ko-KR" altLang="en-US" sz="2162">
                <a:solidFill>
                  <a:srgbClr val="ff6600"/>
                </a:solidFill>
              </a:rPr>
              <a:t> 부분</a:t>
            </a:r>
            <a:endParaRPr lang="ko-KR" altLang="en-US" sz="2162">
              <a:solidFill>
                <a:srgbClr val="ff6600"/>
              </a:solidFill>
            </a:endParaRPr>
          </a:p>
          <a:p>
            <a:pPr marL="0" indent="0" algn="ctr">
              <a:buNone/>
              <a:defRPr/>
            </a:pPr>
            <a:r>
              <a:rPr lang="en-US" altLang="ko-KR" sz="2162">
                <a:solidFill>
                  <a:srgbClr val="ff6600"/>
                </a:solidFill>
              </a:rPr>
              <a:t>margin: 0 auto --&gt;</a:t>
            </a:r>
            <a:r>
              <a:rPr lang="ko-KR" altLang="en-US" sz="2162">
                <a:solidFill>
                  <a:srgbClr val="ff6600"/>
                </a:solidFill>
              </a:rPr>
              <a:t> 수평정렬</a:t>
            </a:r>
            <a:endParaRPr lang="ko-KR" altLang="en-US" sz="2162">
              <a:solidFill>
                <a:srgbClr val="ff6600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774" y="1788600"/>
            <a:ext cx="5396811" cy="414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레이아웃</a:t>
            </a:r>
            <a:r>
              <a:rPr lang="en-US" altLang="ko-KR"/>
              <a:t> </a:t>
            </a:r>
            <a:r>
              <a:rPr lang="ko-KR" altLang="en-US"/>
              <a:t>구성 </a:t>
            </a:r>
            <a:r>
              <a:rPr lang="en-US" altLang="ko-KR"/>
              <a:t>(css)</a:t>
            </a:r>
            <a:endParaRPr lang="en-US" altLang="ko-KR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p>
            <a:pPr>
              <a:defRPr/>
            </a:pPr>
            <a:r>
              <a:rPr lang="en-US" altLang="ko-KR"/>
              <a:t>width / height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-html, body : 100% / 100%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-container: 700px / auto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-header: 100% / 100px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-main: 60% / 550px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-sidebar: 35% / 535px </a:t>
            </a:r>
            <a:endParaRPr lang="en-US" altLang="ko-KR"/>
          </a:p>
          <a:p>
            <a:pPr marL="0" indent="0" algn="ctr">
              <a:buNone/>
              <a:defRPr/>
            </a:pPr>
            <a:endParaRPr lang="en-US" altLang="ko-KR"/>
          </a:p>
          <a:p>
            <a:pPr marL="0" indent="0" algn="ctr">
              <a:buNone/>
              <a:defRPr/>
            </a:pPr>
            <a:r>
              <a:rPr lang="ko-KR" altLang="en-US">
                <a:solidFill>
                  <a:srgbClr val="ff6600"/>
                </a:solidFill>
              </a:rPr>
              <a:t>정적인 웹페이지</a:t>
            </a:r>
            <a:endParaRPr lang="ko-KR" altLang="en-US">
              <a:solidFill>
                <a:srgbClr val="ff6600"/>
              </a:solidFill>
            </a:endParaRPr>
          </a:p>
          <a:p>
            <a:pPr marL="0" indent="0" algn="ctr">
              <a:buNone/>
              <a:defRPr/>
            </a:pPr>
            <a:endParaRPr lang="en-US" altLang="ko-KR" sz="2162">
              <a:solidFill>
                <a:srgbClr val="ff6600"/>
              </a:solidFill>
            </a:endParaRPr>
          </a:p>
          <a:p>
            <a:pPr marL="0" indent="0" algn="ctr">
              <a:buNone/>
              <a:defRPr/>
            </a:pPr>
            <a:r>
              <a:rPr lang="en-US" altLang="ko-KR" sz="2162">
                <a:solidFill>
                  <a:srgbClr val="ff6600"/>
                </a:solidFill>
              </a:rPr>
              <a:t>*container</a:t>
            </a:r>
            <a:r>
              <a:rPr lang="ko-KR" altLang="en-US" sz="2162">
                <a:solidFill>
                  <a:srgbClr val="ff6600"/>
                </a:solidFill>
              </a:rPr>
              <a:t> 부분</a:t>
            </a:r>
            <a:endParaRPr lang="ko-KR" altLang="en-US" sz="2162">
              <a:solidFill>
                <a:srgbClr val="ff6600"/>
              </a:solidFill>
            </a:endParaRPr>
          </a:p>
          <a:p>
            <a:pPr marL="0" indent="0" algn="ctr">
              <a:buNone/>
              <a:defRPr/>
            </a:pPr>
            <a:r>
              <a:rPr lang="en-US" altLang="ko-KR" sz="2162">
                <a:solidFill>
                  <a:srgbClr val="ff6600"/>
                </a:solidFill>
              </a:rPr>
              <a:t>margin: 0 auto --&gt;</a:t>
            </a:r>
            <a:r>
              <a:rPr lang="ko-KR" altLang="en-US" sz="2162">
                <a:solidFill>
                  <a:srgbClr val="ff6600"/>
                </a:solidFill>
              </a:rPr>
              <a:t> 수평정렬</a:t>
            </a:r>
            <a:endParaRPr lang="ko-KR" altLang="en-US" sz="2162">
              <a:solidFill>
                <a:srgbClr val="ff6600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3473" y="1388485"/>
            <a:ext cx="3701523" cy="54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6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기능 구현 </a:t>
            </a:r>
            <a:r>
              <a:rPr lang="en-US" altLang="ko-KR"/>
              <a:t>(JS)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type="pic" sz="half" idx="1"/>
          </p:nvPr>
        </p:nvPicPr>
        <p:blipFill rotWithShape="1">
          <a:blip r:embed="rId2"/>
          <a:srcRect l="23590" r="23590"/>
          <a:stretch>
            <a:fillRect/>
          </a:stretch>
        </p:blipFill>
        <p:spPr>
          <a:xfrm>
            <a:off x="615149" y="1600156"/>
            <a:ext cx="5385599" cy="4525200"/>
          </a:xfrm>
          <a:prstGeom prst="rect">
            <a:avLst/>
          </a:prstGeom>
        </p:spPr>
      </p:pic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8" y="1417638"/>
            <a:ext cx="5384799" cy="5440362"/>
          </a:xfrm>
        </p:spPr>
        <p:txBody>
          <a:bodyPr>
            <a:normAutofit fontScale="92500" lnSpcReduction="10000"/>
          </a:bodyPr>
          <a:p>
            <a:pPr>
              <a:defRPr/>
            </a:pPr>
            <a:r>
              <a:rPr lang="en-US" altLang="ko-KR" sz="2594"/>
              <a:t>input() </a:t>
            </a:r>
            <a:r>
              <a:rPr lang="ko-KR" altLang="en-US" sz="2594"/>
              <a:t>함수</a:t>
            </a:r>
            <a:endParaRPr lang="ko-KR" altLang="en-US" sz="1400"/>
          </a:p>
          <a:p>
            <a:pPr marL="0" indent="0" algn="ctr">
              <a:buNone/>
              <a:defRPr/>
            </a:pPr>
            <a:r>
              <a:rPr lang="ko-KR" altLang="en-US" sz="1513"/>
              <a:t>put 버튼을 눌러 자판기에 돈을 넣으면,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1. wallet의 돈이 그만큼 빠짐.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2. 잔액에 그 만큼의 돈이 들어감.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3. input 내용을 초기화</a:t>
            </a:r>
            <a:endParaRPr lang="ko-KR" altLang="en-US" sz="1513"/>
          </a:p>
          <a:p>
            <a:pPr marL="0" indent="0" algn="ctr">
              <a:buNone/>
              <a:defRPr/>
            </a:pPr>
            <a:r>
              <a:rPr lang="ko-KR" altLang="en-US" sz="1513"/>
              <a:t>4. 자판기 음료를 선택할 수 있음.</a:t>
            </a:r>
            <a:r>
              <a:rPr lang="en-US" altLang="ko-KR" sz="1513"/>
              <a:t>(</a:t>
            </a:r>
            <a:r>
              <a:rPr lang="ko-KR" altLang="en-US" sz="1513"/>
              <a:t>구현 미완</a:t>
            </a:r>
            <a:r>
              <a:rPr lang="en-US" altLang="ko-KR" sz="1513"/>
              <a:t>)</a:t>
            </a:r>
            <a:endParaRPr lang="en-US" altLang="ko-KR" sz="1513"/>
          </a:p>
          <a:p>
            <a:pPr marL="0" indent="0" algn="ctr">
              <a:buNone/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2594"/>
              <a:t>buy(item) </a:t>
            </a:r>
            <a:r>
              <a:rPr lang="ko-KR" altLang="en-US" sz="2594"/>
              <a:t>함수</a:t>
            </a:r>
            <a:endParaRPr lang="ko-KR" altLang="en-US"/>
          </a:p>
          <a:p>
            <a:pPr marL="0" indent="0" algn="ctr">
              <a:buNone/>
              <a:defRPr/>
            </a:pPr>
            <a:r>
              <a:rPr lang="ko-KR" altLang="en-US" sz="1647"/>
              <a:t>select_button을 누르면,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1. 잔액에서 그만큼 돈이 차감됨.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2. items란에 물품이 들어감.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3. items란에 물품이 꽉 찬 상태라면,  알림을 띄우고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돈도 차감되지 않고 물품도 들어가지 않음</a:t>
            </a:r>
            <a:endParaRPr lang="ko-KR" altLang="en-US" sz="1400"/>
          </a:p>
          <a:p>
            <a:pPr marL="0" indent="0" algn="ctr">
              <a:buNone/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2594"/>
              <a:t>change() </a:t>
            </a:r>
            <a:r>
              <a:rPr lang="ko-KR" altLang="en-US" sz="2594"/>
              <a:t>함수</a:t>
            </a:r>
            <a:endParaRPr lang="ko-KR" altLang="en-US" sz="2594"/>
          </a:p>
          <a:p>
            <a:pPr marL="0" indent="0" algn="ctr">
              <a:buNone/>
              <a:defRPr/>
            </a:pPr>
            <a:r>
              <a:rPr lang="ko-KR" altLang="en-US" sz="1647"/>
              <a:t>change 버튼을 누르면,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1. 만약 잔액이 남아있다면 반환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-&gt;지갑에 넣기&amp;잔액을 0원으로 만들기</a:t>
            </a:r>
            <a:endParaRPr lang="ko-KR" altLang="en-US" sz="1647"/>
          </a:p>
          <a:p>
            <a:pPr marL="0" indent="0" algn="ctr">
              <a:buNone/>
              <a:defRPr/>
            </a:pPr>
            <a:r>
              <a:rPr lang="ko-KR" altLang="en-US" sz="1647"/>
              <a:t>2. 잔액이 없다면, 반환할 잔액이 없다고 알림.</a:t>
            </a:r>
            <a:endParaRPr lang="ko-KR" altLang="en-US" sz="1647"/>
          </a:p>
        </p:txBody>
      </p:sp>
    </p:spTree>
    <p:extLst>
      <p:ext uri="{BB962C8B-B14F-4D97-AF65-F5344CB8AC3E}">
        <p14:creationId xmlns:p14="http://schemas.microsoft.com/office/powerpoint/2010/main" val="373558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584</ep:Words>
  <ep:PresentationFormat>화면 슬라이드 쇼(4:3)</ep:PresentationFormat>
  <ep:Paragraphs>242</ep:Paragraphs>
  <ep:Slides>17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프론트엔드 현직자와 함께하는 개발 직무 A to Z  Comento_2주차 과제_자판기</vt:lpstr>
      <vt:lpstr>레퍼런스</vt:lpstr>
      <vt:lpstr>레이아웃 구성 (html)</vt:lpstr>
      <vt:lpstr>레이아웃 구성 (html)</vt:lpstr>
      <vt:lpstr>레이아웃 구성 (html / main)</vt:lpstr>
      <vt:lpstr>레이아웃 구성 (html / sidebar)</vt:lpstr>
      <vt:lpstr>레이아웃 구성 (css)</vt:lpstr>
      <vt:lpstr>레이아웃 구성 (css)</vt:lpstr>
      <vt:lpstr>기능 구현 (JS)</vt:lpstr>
      <vt:lpstr>기능 구현 (JS)</vt:lpstr>
      <vt:lpstr>기능 구현 (JS)</vt:lpstr>
      <vt:lpstr>기능 구현 (JS)</vt:lpstr>
      <vt:lpstr>기능 구현 (JS)</vt:lpstr>
      <vt:lpstr>기능 구현 (JS)</vt:lpstr>
      <vt:lpstr>문제점</vt:lpstr>
      <vt:lpstr>문제점</vt:lpstr>
      <vt:lpstr>링크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2024-07-13T20:29:18.322</dcterms:created>
  <dc:creator>prett</dc:creator>
  <cp:lastModifiedBy>prett</cp:lastModifiedBy>
  <dcterms:modified xsi:type="dcterms:W3CDTF">2024-07-14T03:01:34.472</dcterms:modified>
  <cp:revision>34</cp:revision>
  <dc:title>프론트엔드 현직자와 함께하는 개발 직무 A to Z  Comento_2주차 과제_자판기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