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23E39-7C0C-4561-8704-C712A644DE4A}" v="4" dt="2021-10-29T06:34:5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 Yunhyun" userId="dee2b0d292d990c9" providerId="LiveId" clId="{E1E23E39-7C0C-4561-8704-C712A644DE4A}"/>
    <pc:docChg chg="modSld">
      <pc:chgData name="Jo Yunhyun" userId="dee2b0d292d990c9" providerId="LiveId" clId="{E1E23E39-7C0C-4561-8704-C712A644DE4A}" dt="2021-10-29T06:34:57.057" v="76" actId="14100"/>
      <pc:docMkLst>
        <pc:docMk/>
      </pc:docMkLst>
      <pc:sldChg chg="addSp modSp mod">
        <pc:chgData name="Jo Yunhyun" userId="dee2b0d292d990c9" providerId="LiveId" clId="{E1E23E39-7C0C-4561-8704-C712A644DE4A}" dt="2021-10-29T06:34:57.057" v="76" actId="14100"/>
        <pc:sldMkLst>
          <pc:docMk/>
          <pc:sldMk cId="0" sldId="257"/>
        </pc:sldMkLst>
        <pc:spChg chg="add mod">
          <ac:chgData name="Jo Yunhyun" userId="dee2b0d292d990c9" providerId="LiveId" clId="{E1E23E39-7C0C-4561-8704-C712A644DE4A}" dt="2021-10-29T06:34:34.377" v="13" actId="20577"/>
          <ac:spMkLst>
            <pc:docMk/>
            <pc:sldMk cId="0" sldId="257"/>
            <ac:spMk id="22" creationId="{B55CF652-D026-4432-9503-A9347038AA16}"/>
          </ac:spMkLst>
        </pc:spChg>
        <pc:spChg chg="add mod">
          <ac:chgData name="Jo Yunhyun" userId="dee2b0d292d990c9" providerId="LiveId" clId="{E1E23E39-7C0C-4561-8704-C712A644DE4A}" dt="2021-10-29T06:34:57.057" v="76" actId="14100"/>
          <ac:spMkLst>
            <pc:docMk/>
            <pc:sldMk cId="0" sldId="257"/>
            <ac:spMk id="23" creationId="{0526535E-21A1-4634-8CD6-E9A3674AEB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345" y="7406288"/>
            <a:ext cx="10433062" cy="3239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E8AEA9-3B0A-4984-8070-BFC4D8C33FF5}"/>
              </a:ext>
            </a:extLst>
          </p:cNvPr>
          <p:cNvSpPr txBox="1"/>
          <p:nvPr/>
        </p:nvSpPr>
        <p:spPr>
          <a:xfrm>
            <a:off x="457200" y="1562100"/>
            <a:ext cx="346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 이름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선장원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FC470-975F-4CEC-908F-D50C13462A48}"/>
              </a:ext>
            </a:extLst>
          </p:cNvPr>
          <p:cNvSpPr txBox="1"/>
          <p:nvPr/>
        </p:nvSpPr>
        <p:spPr>
          <a:xfrm>
            <a:off x="457200" y="723900"/>
            <a:ext cx="346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주차장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6CC7E-79C0-4FEE-8327-87279A9A0A01}"/>
              </a:ext>
            </a:extLst>
          </p:cNvPr>
          <p:cNvSpPr txBox="1"/>
          <p:nvPr/>
        </p:nvSpPr>
        <p:spPr>
          <a:xfrm>
            <a:off x="457200" y="2400300"/>
            <a:ext cx="3464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기간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2021.10.27 ~ 10.29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4" y="739728"/>
            <a:ext cx="3889752" cy="21359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34000" y="2781300"/>
            <a:ext cx="11282330" cy="12309"/>
            <a:chOff x="5336688" y="5572638"/>
            <a:chExt cx="11282330" cy="123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E82485-60CA-4520-A4E6-60A7BC0AFD58}"/>
              </a:ext>
            </a:extLst>
          </p:cNvPr>
          <p:cNvSpPr txBox="1"/>
          <p:nvPr/>
        </p:nvSpPr>
        <p:spPr>
          <a:xfrm>
            <a:off x="5334000" y="1638300"/>
            <a:ext cx="309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00ACC-6D4E-433F-AC9A-89963822EC86}"/>
              </a:ext>
            </a:extLst>
          </p:cNvPr>
          <p:cNvSpPr txBox="1"/>
          <p:nvPr/>
        </p:nvSpPr>
        <p:spPr>
          <a:xfrm>
            <a:off x="5334000" y="3151778"/>
            <a:ext cx="309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64726-114E-4189-951F-B7D643107D1D}"/>
              </a:ext>
            </a:extLst>
          </p:cNvPr>
          <p:cNvSpPr txBox="1"/>
          <p:nvPr/>
        </p:nvSpPr>
        <p:spPr>
          <a:xfrm>
            <a:off x="8915400" y="3151778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1D7D0-B78D-48DA-95DF-2789204E2BE3}"/>
              </a:ext>
            </a:extLst>
          </p:cNvPr>
          <p:cNvSpPr txBox="1"/>
          <p:nvPr/>
        </p:nvSpPr>
        <p:spPr>
          <a:xfrm>
            <a:off x="8915399" y="3659494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D7970-106B-495B-A19F-254E949F8A70}"/>
              </a:ext>
            </a:extLst>
          </p:cNvPr>
          <p:cNvSpPr txBox="1"/>
          <p:nvPr/>
        </p:nvSpPr>
        <p:spPr>
          <a:xfrm>
            <a:off x="8915400" y="4386995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216AF-F47B-4C5A-974A-8BE92F57293A}"/>
              </a:ext>
            </a:extLst>
          </p:cNvPr>
          <p:cNvSpPr txBox="1"/>
          <p:nvPr/>
        </p:nvSpPr>
        <p:spPr>
          <a:xfrm>
            <a:off x="8915399" y="4894711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42B0F-AA9E-4A17-A07E-C3B636577671}"/>
              </a:ext>
            </a:extLst>
          </p:cNvPr>
          <p:cNvSpPr txBox="1"/>
          <p:nvPr/>
        </p:nvSpPr>
        <p:spPr>
          <a:xfrm>
            <a:off x="8915400" y="5622212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D08D4-57F2-41B6-8DC3-9687D410FD10}"/>
              </a:ext>
            </a:extLst>
          </p:cNvPr>
          <p:cNvSpPr txBox="1"/>
          <p:nvPr/>
        </p:nvSpPr>
        <p:spPr>
          <a:xfrm>
            <a:off x="8915399" y="6129928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CF652-D026-4432-9503-A9347038AA16}"/>
              </a:ext>
            </a:extLst>
          </p:cNvPr>
          <p:cNvSpPr txBox="1"/>
          <p:nvPr/>
        </p:nvSpPr>
        <p:spPr>
          <a:xfrm>
            <a:off x="5333999" y="7886700"/>
            <a:ext cx="309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535E-21A1-4634-8CD6-E9A3674AEB42}"/>
              </a:ext>
            </a:extLst>
          </p:cNvPr>
          <p:cNvSpPr txBox="1"/>
          <p:nvPr/>
        </p:nvSpPr>
        <p:spPr>
          <a:xfrm>
            <a:off x="8915399" y="7886700"/>
            <a:ext cx="518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해당프로젝트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ED933-22F0-4AB6-AAA0-3B023C33710A}"/>
              </a:ext>
            </a:extLst>
          </p:cNvPr>
          <p:cNvSpPr txBox="1"/>
          <p:nvPr/>
        </p:nvSpPr>
        <p:spPr>
          <a:xfrm>
            <a:off x="13182600" y="3151778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출차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FAED5-59D6-4A16-B1A8-745C3917CCEC}"/>
              </a:ext>
            </a:extLst>
          </p:cNvPr>
          <p:cNvSpPr txBox="1"/>
          <p:nvPr/>
        </p:nvSpPr>
        <p:spPr>
          <a:xfrm>
            <a:off x="13182599" y="3659494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B9D70A-A57F-43D9-BFFD-AF6921182EB7}"/>
              </a:ext>
            </a:extLst>
          </p:cNvPr>
          <p:cNvSpPr txBox="1"/>
          <p:nvPr/>
        </p:nvSpPr>
        <p:spPr>
          <a:xfrm>
            <a:off x="13182600" y="4386995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조회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7E786D-D56A-4B0D-8B73-440CBB6F1450}"/>
              </a:ext>
            </a:extLst>
          </p:cNvPr>
          <p:cNvSpPr txBox="1"/>
          <p:nvPr/>
        </p:nvSpPr>
        <p:spPr>
          <a:xfrm>
            <a:off x="13182599" y="4894711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268341-7D17-490B-A836-DECDEBA8AAAA}"/>
              </a:ext>
            </a:extLst>
          </p:cNvPr>
          <p:cNvSpPr txBox="1"/>
          <p:nvPr/>
        </p:nvSpPr>
        <p:spPr>
          <a:xfrm>
            <a:off x="13182600" y="5622212"/>
            <a:ext cx="30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차량 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D8FBE-8B98-4A86-9EB9-3DA7EA8A9270}"/>
              </a:ext>
            </a:extLst>
          </p:cNvPr>
          <p:cNvSpPr txBox="1"/>
          <p:nvPr/>
        </p:nvSpPr>
        <p:spPr>
          <a:xfrm>
            <a:off x="13182599" y="6129928"/>
            <a:ext cx="30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603" y="5045273"/>
            <a:ext cx="4006132" cy="10255"/>
            <a:chOff x="938603" y="504527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38603" y="5045273"/>
              <a:ext cx="4006132" cy="10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7200" y="1955656"/>
            <a:ext cx="327736" cy="854062"/>
            <a:chOff x="4059346" y="2715397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9346" y="2715397"/>
              <a:ext cx="327735" cy="327735"/>
              <a:chOff x="4059346" y="2715397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9346" y="271539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59347" y="3241723"/>
              <a:ext cx="327735" cy="327735"/>
              <a:chOff x="4059347" y="3241723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9347" y="3241723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84929" y="4537144"/>
            <a:ext cx="3214828" cy="43427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F3BB30-43C6-41F0-AA1E-34CD8C3F8EBC}"/>
              </a:ext>
            </a:extLst>
          </p:cNvPr>
          <p:cNvSpPr/>
          <p:nvPr/>
        </p:nvSpPr>
        <p:spPr>
          <a:xfrm>
            <a:off x="938602" y="5372100"/>
            <a:ext cx="6300398" cy="4267200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주차장의 차량 출입 관리 </a:t>
            </a:r>
            <a:r>
              <a:rPr lang="en-US" altLang="ko-KR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요금 계산을 만들어 보았습니다</a:t>
            </a:r>
            <a:r>
              <a:rPr lang="en-US" altLang="ko-KR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분 단위 계산으로 자동으로 계산이 되게 만들었습니다</a:t>
            </a:r>
            <a:r>
              <a:rPr lang="en-US" altLang="ko-KR" sz="3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A4E0C-AD3F-44C2-9F42-CFDC66E53305}"/>
              </a:ext>
            </a:extLst>
          </p:cNvPr>
          <p:cNvSpPr txBox="1"/>
          <p:nvPr/>
        </p:nvSpPr>
        <p:spPr>
          <a:xfrm>
            <a:off x="938602" y="986160"/>
            <a:ext cx="5198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주차장</a:t>
            </a:r>
            <a:endParaRPr lang="en-US" altLang="ko-KR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9CB7D6-A532-4A19-B4AA-1F82D8974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921" y="1084676"/>
            <a:ext cx="4401164" cy="7773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2E5020-1F18-4E9B-9C63-3278A51B7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4006" y="1084676"/>
            <a:ext cx="4372585" cy="7544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740277"/>
            <a:ext cx="5344638" cy="6765828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종류를 입력한다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번호를 자동으로 등록하고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번호를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키값으로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차량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이름과 차량 번호를 출력한다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등록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03F81F-C1FF-4A23-BE07-7EAFB02D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00" y="2740277"/>
            <a:ext cx="5344639" cy="4613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9731E0-720A-4523-B906-5F3890F4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762" y="2740277"/>
            <a:ext cx="5895834" cy="4613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1DBE44-9108-4686-8F9E-980FB076F986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C9C0E-2395-4648-A6A7-F7727105B71D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8CF1F-4A57-490C-9256-7DD88E7AEDA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741584"/>
            <a:ext cx="5181600" cy="6821516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등록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종류를 입력 받는다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분당 가격을 입력 받는다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종류에 따라 인터페이스를 활용해서 각각 가격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 후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차량종류를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키값으로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E71F1B-9362-4181-BDF3-663795A37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9"/>
          <a:stretch/>
        </p:blipFill>
        <p:spPr>
          <a:xfrm>
            <a:off x="896600" y="2741584"/>
            <a:ext cx="5452550" cy="3753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A43C7E-C6A7-472E-BD4C-4625CC6573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08"/>
          <a:stretch/>
        </p:blipFill>
        <p:spPr>
          <a:xfrm>
            <a:off x="6591827" y="2742673"/>
            <a:ext cx="5586096" cy="6172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37565D-0F7E-45F6-91E4-AE45A8212B29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67C7-B3B4-4D41-99ED-7B888D9E574C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25671-9BAE-4F8F-B0E7-D64121DF2E3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93416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589184"/>
            <a:ext cx="5181600" cy="6821516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입차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번호를 입력한다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입차 시간을 실시간 분단위로 가져온다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자리번호는 입차 순서대로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늘어난다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자리의 숫자를 정하고 그 이상 차량은 입차 하지 않고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주차장에 자리가 없습니다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자리번호를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키값으로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주차장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7565D-0F7E-45F6-91E4-AE45A8212B29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67C7-B3B4-4D41-99ED-7B888D9E574C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25671-9BAE-4F8F-B0E7-D64121DF2E3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752C0C-252C-4E66-944D-2A4751F6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00" y="2590273"/>
            <a:ext cx="5297048" cy="42833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91BE91-40D0-4C4F-85B1-29CBD9C51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827" y="2589185"/>
            <a:ext cx="5225659" cy="46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589184"/>
            <a:ext cx="5181600" cy="6821516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출차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번호를 입력 받는다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분 정보를 가져온다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출차시간을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출력한다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입차시간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출차시간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차종 가격으로 계산해서 주차비를 출력한다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주차장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차량을 지운다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출차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7565D-0F7E-45F6-91E4-AE45A8212B29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67C7-B3B4-4D41-99ED-7B888D9E574C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25671-9BAE-4F8F-B0E7-D64121DF2E3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1CBECF-14D3-46EA-83C1-B520DE52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00" y="2589184"/>
            <a:ext cx="5220593" cy="34687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C6BE9A-65D4-4620-9953-97DF0F0E1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827" y="2589185"/>
            <a:ext cx="5529411" cy="42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2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589184"/>
            <a:ext cx="5181600" cy="6821516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차량조회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자리번호를 입력 받는다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시간을 실시간 분 단위로 출력한다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 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입차시간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)*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차종가격으로 계산해서 현재 주차비를 출력한다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7565D-0F7E-45F6-91E4-AE45A8212B29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67C7-B3B4-4D41-99ED-7B888D9E574C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25671-9BAE-4F8F-B0E7-D64121DF2E3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F54A1-840A-47DF-A180-B7C9988F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27" y="2589185"/>
            <a:ext cx="5425831" cy="3697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65EF0C-CEBC-4993-91D0-6A5CDF0DC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00" y="2589184"/>
            <a:ext cx="5350199" cy="36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954" y="684183"/>
            <a:ext cx="1748147" cy="72379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CEEC58-97F7-4C0A-AEFE-FDA56B5D3A12}"/>
              </a:ext>
            </a:extLst>
          </p:cNvPr>
          <p:cNvSpPr/>
          <p:nvPr/>
        </p:nvSpPr>
        <p:spPr>
          <a:xfrm>
            <a:off x="12420600" y="2589184"/>
            <a:ext cx="5181600" cy="6821516"/>
          </a:xfrm>
          <a:prstGeom prst="roundRect">
            <a:avLst>
              <a:gd name="adj" fmla="val 5176"/>
            </a:avLst>
          </a:prstGeom>
          <a:noFill/>
          <a:ln>
            <a:solidFill>
              <a:srgbClr val="AA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차량 조회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시간을 출력하고 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사용해서 주차된 모든 차량의 자리와 주차비를 출력한다</a:t>
            </a:r>
            <a:r>
              <a:rPr lang="en-US" altLang="ko-KR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60F82-C549-40EC-B55F-B7CB0CAEC6AC}"/>
              </a:ext>
            </a:extLst>
          </p:cNvPr>
          <p:cNvSpPr txBox="1"/>
          <p:nvPr/>
        </p:nvSpPr>
        <p:spPr>
          <a:xfrm>
            <a:off x="896600" y="1407974"/>
            <a:ext cx="31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차량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7565D-0F7E-45F6-91E4-AE45A8212B29}"/>
              </a:ext>
            </a:extLst>
          </p:cNvPr>
          <p:cNvSpPr txBox="1"/>
          <p:nvPr/>
        </p:nvSpPr>
        <p:spPr>
          <a:xfrm>
            <a:off x="896600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467C7-B3B4-4D41-99ED-7B888D9E574C}"/>
              </a:ext>
            </a:extLst>
          </p:cNvPr>
          <p:cNvSpPr txBox="1"/>
          <p:nvPr/>
        </p:nvSpPr>
        <p:spPr>
          <a:xfrm>
            <a:off x="6591827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25671-9BAE-4F8F-B0E7-D64121DF2E30}"/>
              </a:ext>
            </a:extLst>
          </p:cNvPr>
          <p:cNvSpPr txBox="1"/>
          <p:nvPr/>
        </p:nvSpPr>
        <p:spPr>
          <a:xfrm>
            <a:off x="12424954" y="20193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71467C-DE14-43E2-88B3-39E27810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72"/>
          <a:stretch/>
        </p:blipFill>
        <p:spPr>
          <a:xfrm>
            <a:off x="896601" y="2589185"/>
            <a:ext cx="4742200" cy="1944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4C6C23-512D-45F1-8428-CA4DC1F5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827" y="2589184"/>
            <a:ext cx="5415189" cy="37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6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284</Words>
  <Application>Microsoft Office PowerPoint</Application>
  <PresentationFormat>사용자 지정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Brian Cole</cp:lastModifiedBy>
  <cp:revision>8</cp:revision>
  <dcterms:created xsi:type="dcterms:W3CDTF">2021-10-29T15:19:41Z</dcterms:created>
  <dcterms:modified xsi:type="dcterms:W3CDTF">2021-11-01T01:07:39Z</dcterms:modified>
</cp:coreProperties>
</file>