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273" r:id="rId3"/>
    <p:sldId id="314" r:id="rId4"/>
    <p:sldId id="319" r:id="rId5"/>
    <p:sldId id="333" r:id="rId6"/>
    <p:sldId id="334" r:id="rId7"/>
    <p:sldId id="335" r:id="rId8"/>
    <p:sldId id="336" r:id="rId9"/>
    <p:sldId id="282" r:id="rId10"/>
    <p:sldId id="310" r:id="rId11"/>
    <p:sldId id="325" r:id="rId12"/>
    <p:sldId id="312" r:id="rId13"/>
    <p:sldId id="326" r:id="rId14"/>
    <p:sldId id="332" r:id="rId15"/>
    <p:sldId id="327" r:id="rId16"/>
    <p:sldId id="328" r:id="rId17"/>
    <p:sldId id="313" r:id="rId18"/>
    <p:sldId id="287" r:id="rId19"/>
    <p:sldId id="33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4D"/>
    <a:srgbClr val="FED939"/>
    <a:srgbClr val="F6C52E"/>
    <a:srgbClr val="E2C641"/>
    <a:srgbClr val="0C5F9B"/>
    <a:srgbClr val="A49333"/>
    <a:srgbClr val="79712C"/>
    <a:srgbClr val="195B8F"/>
    <a:srgbClr val="086098"/>
    <a:srgbClr val="005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3439"/>
  </p:normalViewPr>
  <p:slideViewPr>
    <p:cSldViewPr snapToGrid="0" snapToObjects="1">
      <p:cViewPr varScale="1">
        <p:scale>
          <a:sx n="82" d="100"/>
          <a:sy n="82" d="100"/>
        </p:scale>
        <p:origin x="9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D325-3695-2042-BA75-80EB1BC04F47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2AA0-AA6C-FC4C-9CF9-38D0BFAD36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92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9FFB1-0BFE-4E86-A2CC-6E8C9B0F6B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2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81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1881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94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280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21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97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132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994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241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65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2AA0-AA6C-FC4C-9CF9-38D0BFAD36E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9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B5D7-09C4-DC4C-96AB-B01F3985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2A85D-A350-F945-85FC-961374602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8D648-F4B4-8844-89C1-69E85635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BFBF-F26D-B142-83EA-5C9148F5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DCBF1-E4CD-6E44-A9FD-89D8E520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14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9CDA0-C890-B844-9967-DE5C092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ED49E-E2FA-8742-9A89-2DD8B8D73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3FDD8-D324-9D49-8D66-EB14AA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60BA-B2B8-A04D-A1E8-6AC3C0DB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BD5E4-2698-3741-B785-FEF8A41E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0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638A2-3425-6D46-A261-ECEF0AB1F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05BB3D-E4D8-B84A-9EBF-E817923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C9BD4-56FF-B644-ACDB-8337CA94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14151-89B2-D44D-8FB0-920AE398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41CAE-F5CF-1A4A-BACD-2D63C6E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6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CB02F-32D0-0E4E-A367-5B31186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E2874-6681-CA43-9F0B-EC9669EF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10C2B-F5CE-D446-972C-2A954023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65683-10D9-B24F-A48E-43DC11EC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CBCD6-3EBE-7E48-B439-6F586B69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68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D90DB-7F3B-034F-8C02-BFD898F7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493D8-0F2D-B446-BC21-A43A6A1E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BB3C8-8051-B144-A423-D7E02844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150E6-F5CE-A142-944E-BFFC1381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343EF-165E-AA42-B644-01E85DF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484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DD5E-4FA7-AC41-9B0A-467E5DA0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6BC91-6712-B14A-A6B3-5B41E99B0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19FE4-FF32-5342-9AE5-97B894A98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0952B-D7A1-E347-A8F9-9965A905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931BB-AEB9-AD49-BB02-92F85CA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D7349-BE20-8F4A-B538-B337D35A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5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8EC96-F0D2-F547-AF4D-53AA3517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130D9-C319-D54C-B76B-22DC741C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3D9D8-334B-E34D-AB37-63EF4231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DA803-58A4-4544-8043-3AFB0C883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CC97B0-2474-834E-B52E-33CEF380A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2434A-14A0-CC4F-8C74-4776922E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EF73F-CC4F-2A42-94A7-6D9EEABF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D3262A-6762-F446-A6F1-15E3B089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64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34BB-7B28-9245-B4FD-0CFDF14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92ABB-2A5D-1D4C-AE77-A75CC814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0FB68-BFA3-3E47-B3F7-1DC882C6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C2DA-4E40-BD44-A1DC-0E9218E3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0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496C50-F333-5444-909B-97829791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743E4-8D3B-0A4E-821A-63925199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517A2-EFD2-7944-B105-D01B0F2B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5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54EB-C24F-994F-B9FE-F3F000E0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96FE5-2ADC-4A4C-B369-29C808EB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1C7C1-5B8C-524D-BFA8-AD78D5B0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612F8-8615-4840-8773-6E6447D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4958-5618-3D46-B5C4-34DDE11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ACFC7-9E15-5C4B-80BC-168A47B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328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6326-6BBB-6E43-B10E-CA1813E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4EC00-A7E1-A847-929D-81FDE67A1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96063-D178-224F-BDAA-4491B945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FC238-39E2-3142-936B-51A7407E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4A6FA-E14E-BF43-AA79-95172FFF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708A9-996C-D44A-B3A0-74D33A27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00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F77383-5B67-D949-BA9D-75D2C648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0D246-8CB0-E240-836A-1801B5B9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1B2FB-8481-244C-B152-D73A1C595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F0FD-99EA-F940-A974-1C30627FB16F}" type="datetimeFigureOut">
              <a:rPr kumimoji="1" lang="ko-KR" altLang="en-US" smtClean="0"/>
              <a:t>2022-12-02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6C2A6-C9D7-6941-8252-FEC2F9DF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29FCC-116D-2743-ABBA-06E0DDB2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1A19-80EF-6846-9C9C-2E456B79BF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75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C62FE3CD-D9BC-E241-9C56-C330792ECB64}"/>
              </a:ext>
            </a:extLst>
          </p:cNvPr>
          <p:cNvSpPr txBox="1"/>
          <p:nvPr/>
        </p:nvSpPr>
        <p:spPr>
          <a:xfrm>
            <a:off x="3401935" y="5011415"/>
            <a:ext cx="538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spc="300" dirty="0">
                <a:solidFill>
                  <a:srgbClr val="FED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| GA | GI | MALL</a:t>
            </a:r>
            <a:endParaRPr kumimoji="1" lang="ko-KR" altLang="en-US" sz="1200" spc="300" dirty="0">
              <a:solidFill>
                <a:srgbClr val="FED9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6BA7B8-6832-1E47-871C-FBB7176F1F9E}"/>
              </a:ext>
            </a:extLst>
          </p:cNvPr>
          <p:cNvGrpSpPr/>
          <p:nvPr/>
        </p:nvGrpSpPr>
        <p:grpSpPr>
          <a:xfrm>
            <a:off x="5789327" y="4524375"/>
            <a:ext cx="613346" cy="83260"/>
            <a:chOff x="5797074" y="4323764"/>
            <a:chExt cx="613346" cy="832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D565535-872C-394A-863B-E4186B997AE9}"/>
                </a:ext>
              </a:extLst>
            </p:cNvPr>
            <p:cNvSpPr/>
            <p:nvPr/>
          </p:nvSpPr>
          <p:spPr>
            <a:xfrm>
              <a:off x="5797074" y="4323764"/>
              <a:ext cx="83260" cy="83260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B944A00-3A37-DF47-9E7B-118A34EA9D67}"/>
                </a:ext>
              </a:extLst>
            </p:cNvPr>
            <p:cNvSpPr/>
            <p:nvPr/>
          </p:nvSpPr>
          <p:spPr>
            <a:xfrm>
              <a:off x="6062117" y="4323764"/>
              <a:ext cx="83260" cy="83260"/>
            </a:xfrm>
            <a:prstGeom prst="ellipse">
              <a:avLst/>
            </a:prstGeom>
            <a:noFill/>
            <a:ln>
              <a:solidFill>
                <a:srgbClr val="FED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FD055ED-A7D6-5C43-85FF-D9F68EF3EC59}"/>
                </a:ext>
              </a:extLst>
            </p:cNvPr>
            <p:cNvSpPr/>
            <p:nvPr/>
          </p:nvSpPr>
          <p:spPr>
            <a:xfrm>
              <a:off x="6327160" y="4323764"/>
              <a:ext cx="83260" cy="83260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66B221-6BBB-1343-A46A-CE6FF546CD16}"/>
              </a:ext>
            </a:extLst>
          </p:cNvPr>
          <p:cNvGrpSpPr/>
          <p:nvPr/>
        </p:nvGrpSpPr>
        <p:grpSpPr>
          <a:xfrm>
            <a:off x="2609243" y="1662231"/>
            <a:ext cx="6846515" cy="2379688"/>
            <a:chOff x="2609243" y="1878131"/>
            <a:chExt cx="6846515" cy="23796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453FE0-55B9-154A-A498-7D647ADE5D20}"/>
                </a:ext>
              </a:extLst>
            </p:cNvPr>
            <p:cNvSpPr/>
            <p:nvPr/>
          </p:nvSpPr>
          <p:spPr>
            <a:xfrm>
              <a:off x="2804753" y="1878131"/>
              <a:ext cx="6455494" cy="2379688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텍스트상자 14">
              <a:extLst>
                <a:ext uri="{FF2B5EF4-FFF2-40B4-BE49-F238E27FC236}">
                  <a16:creationId xmlns:a16="http://schemas.microsoft.com/office/drawing/2014/main" id="{64DE4486-7F0A-5840-88D5-81BE67363DAA}"/>
                </a:ext>
              </a:extLst>
            </p:cNvPr>
            <p:cNvSpPr txBox="1"/>
            <p:nvPr/>
          </p:nvSpPr>
          <p:spPr>
            <a:xfrm>
              <a:off x="2609243" y="2360587"/>
              <a:ext cx="6846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800" b="1" spc="300" dirty="0">
                  <a:solidFill>
                    <a:srgbClr val="086098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SAGAJI MALL</a:t>
              </a:r>
              <a:endParaRPr kumimoji="1" lang="ko-KR" altLang="en-US" sz="4800" b="1" spc="300" dirty="0">
                <a:solidFill>
                  <a:srgbClr val="086098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01B8EAF4-48BE-5E44-8D05-9D7574AF62C7}"/>
                </a:ext>
              </a:extLst>
            </p:cNvPr>
            <p:cNvSpPr txBox="1"/>
            <p:nvPr/>
          </p:nvSpPr>
          <p:spPr>
            <a:xfrm>
              <a:off x="2812222" y="3330083"/>
              <a:ext cx="6440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4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사</a:t>
              </a:r>
              <a:r>
                <a:rPr kumimoji="1" lang="ko-KR" altLang="en-US" sz="16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소한 행복의 </a:t>
              </a:r>
              <a:r>
                <a:rPr kumimoji="1" lang="ko-KR" altLang="en-US" sz="24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</a:t>
              </a:r>
              <a:r>
                <a:rPr kumimoji="1" lang="ko-KR" altLang="en-US" sz="16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치를 </a:t>
              </a:r>
              <a:r>
                <a:rPr kumimoji="1" lang="ko-KR" altLang="en-US" sz="24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지</a:t>
              </a:r>
              <a:r>
                <a:rPr kumimoji="1" lang="ko-KR" altLang="en-US" sz="16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니다</a:t>
              </a:r>
              <a:r>
                <a:rPr kumimoji="1" lang="en-US" altLang="ko-KR" sz="1600" b="1" dirty="0">
                  <a:solidFill>
                    <a:srgbClr val="0C5F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1" lang="ko-KR" altLang="en-US" sz="16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9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0C5F9B"/>
            </a:gs>
            <a:gs pos="66000">
              <a:srgbClr val="0C5F9B"/>
            </a:gs>
            <a:gs pos="66000">
              <a:srgbClr val="FED939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0377DAEA-7D4F-DB47-9298-5CB1EAE71AC3}"/>
              </a:ext>
            </a:extLst>
          </p:cNvPr>
          <p:cNvSpPr txBox="1"/>
          <p:nvPr/>
        </p:nvSpPr>
        <p:spPr>
          <a:xfrm>
            <a:off x="612364" y="1543110"/>
            <a:ext cx="269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0C5F9B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</a:t>
            </a:r>
            <a:endParaRPr kumimoji="1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C5F9B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6F5164-728F-0348-8D4B-441BFF5C12EE}"/>
              </a:ext>
            </a:extLst>
          </p:cNvPr>
          <p:cNvSpPr/>
          <p:nvPr/>
        </p:nvSpPr>
        <p:spPr>
          <a:xfrm flipH="1">
            <a:off x="7206132" y="1853994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AD06A84B-5344-2540-876A-E5642D095811}"/>
              </a:ext>
            </a:extLst>
          </p:cNvPr>
          <p:cNvSpPr txBox="1"/>
          <p:nvPr/>
        </p:nvSpPr>
        <p:spPr>
          <a:xfrm>
            <a:off x="5689599" y="1758554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1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6C64D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476D35AD-A229-9643-B60B-54BB9F1C637E}"/>
              </a:ext>
            </a:extLst>
          </p:cNvPr>
          <p:cNvSpPr txBox="1"/>
          <p:nvPr/>
        </p:nvSpPr>
        <p:spPr>
          <a:xfrm>
            <a:off x="5689599" y="2460428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2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82006C0E-FC79-394B-A76D-300378988CF8}"/>
              </a:ext>
            </a:extLst>
          </p:cNvPr>
          <p:cNvSpPr txBox="1"/>
          <p:nvPr/>
        </p:nvSpPr>
        <p:spPr>
          <a:xfrm>
            <a:off x="5689599" y="3980334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3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3B620D8D-8910-984B-A1FB-89DD1E55CC99}"/>
              </a:ext>
            </a:extLst>
          </p:cNvPr>
          <p:cNvSpPr txBox="1"/>
          <p:nvPr/>
        </p:nvSpPr>
        <p:spPr>
          <a:xfrm>
            <a:off x="7660762" y="1778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소개</a:t>
            </a:r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9BC04113-29C8-5A4B-BF1C-0D27DBDFD68D}"/>
              </a:ext>
            </a:extLst>
          </p:cNvPr>
          <p:cNvSpPr txBox="1"/>
          <p:nvPr/>
        </p:nvSpPr>
        <p:spPr>
          <a:xfrm>
            <a:off x="7660762" y="2475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개발환경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2F2A647-4993-7949-9E20-0E3FA8B5B9D1}"/>
              </a:ext>
            </a:extLst>
          </p:cNvPr>
          <p:cNvSpPr txBox="1"/>
          <p:nvPr/>
        </p:nvSpPr>
        <p:spPr>
          <a:xfrm>
            <a:off x="7660762" y="399572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계획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/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설계</a:t>
            </a:r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DD14519E-7042-A84A-8696-5BD36BB2A683}"/>
              </a:ext>
            </a:extLst>
          </p:cNvPr>
          <p:cNvSpPr txBox="1"/>
          <p:nvPr/>
        </p:nvSpPr>
        <p:spPr>
          <a:xfrm>
            <a:off x="7686162" y="292057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" panose="020B0600000101010101" pitchFamily="34" charset="-127"/>
                <a:ea typeface="NanumSquareOTF" panose="020B0600000101010101" pitchFamily="34" charset="-127"/>
                <a:cs typeface="+mn-cs"/>
              </a:rPr>
              <a:t>개발환경</a:t>
            </a:r>
            <a:r>
              <a:rPr kumimoji="1" lang="en-US" altLang="ko-KR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및 </a:t>
            </a:r>
            <a:r>
              <a:rPr kumimoji="1" lang="en-US" altLang="ko-KR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API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NanumSquareOTF" panose="020B0600000101010101" pitchFamily="34" charset="-127"/>
              <a:ea typeface="NanumSquareOTF" panose="020B0600000101010101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6278A-1C58-F2BB-6A3F-19DBCF704386}"/>
              </a:ext>
            </a:extLst>
          </p:cNvPr>
          <p:cNvSpPr/>
          <p:nvPr/>
        </p:nvSpPr>
        <p:spPr>
          <a:xfrm flipH="1">
            <a:off x="7231668" y="4636343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상자 26">
            <a:extLst>
              <a:ext uri="{FF2B5EF4-FFF2-40B4-BE49-F238E27FC236}">
                <a16:creationId xmlns:a16="http://schemas.microsoft.com/office/drawing/2014/main" id="{40AEA3E6-EBC7-2F49-ACE0-128619CE4DE1}"/>
              </a:ext>
            </a:extLst>
          </p:cNvPr>
          <p:cNvSpPr txBox="1"/>
          <p:nvPr/>
        </p:nvSpPr>
        <p:spPr>
          <a:xfrm>
            <a:off x="5689599" y="4540902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4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5" name="텍스트상자 29">
            <a:extLst>
              <a:ext uri="{FF2B5EF4-FFF2-40B4-BE49-F238E27FC236}">
                <a16:creationId xmlns:a16="http://schemas.microsoft.com/office/drawing/2014/main" id="{6D9B0DAD-E168-73A3-1CAE-5E644DF75C45}"/>
              </a:ext>
            </a:extLst>
          </p:cNvPr>
          <p:cNvSpPr txBox="1"/>
          <p:nvPr/>
        </p:nvSpPr>
        <p:spPr>
          <a:xfrm>
            <a:off x="7660762" y="45562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프로그램 시연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DC683-3F14-EC74-615E-92FA4248819F}"/>
              </a:ext>
            </a:extLst>
          </p:cNvPr>
          <p:cNvSpPr/>
          <p:nvPr/>
        </p:nvSpPr>
        <p:spPr>
          <a:xfrm flipH="1">
            <a:off x="7224594" y="2546034"/>
            <a:ext cx="209555" cy="209227"/>
          </a:xfrm>
          <a:prstGeom prst="rect">
            <a:avLst/>
          </a:prstGeom>
          <a:solidFill>
            <a:srgbClr val="FED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4CF93-E1B9-E82B-CEB5-4EB948CB924A}"/>
              </a:ext>
            </a:extLst>
          </p:cNvPr>
          <p:cNvSpPr/>
          <p:nvPr/>
        </p:nvSpPr>
        <p:spPr>
          <a:xfrm flipH="1">
            <a:off x="7224594" y="4089013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53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7" y="1475078"/>
            <a:ext cx="4479523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개발환경 및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API</a:t>
            </a:r>
            <a:endParaRPr kumimoji="1" lang="ko-KR" altLang="en-US" sz="2400" b="1" dirty="0">
              <a:solidFill>
                <a:schemeClr val="bg2">
                  <a:lumMod val="50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D0044-3B22-4A37-8A37-4374C0A22104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D39D40-8F4B-4B36-8096-B7138FE0F88A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8C219B-AE7B-41FF-A749-539B7AD19F33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41" name="텍스트상자 37">
            <a:extLst>
              <a:ext uri="{FF2B5EF4-FFF2-40B4-BE49-F238E27FC236}">
                <a16:creationId xmlns:a16="http://schemas.microsoft.com/office/drawing/2014/main" id="{8959CB18-7F96-4E6B-A5ED-E0FBC41AEDDC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grpSp>
        <p:nvGrpSpPr>
          <p:cNvPr id="6" name="그룹 1004">
            <a:extLst>
              <a:ext uri="{FF2B5EF4-FFF2-40B4-BE49-F238E27FC236}">
                <a16:creationId xmlns:a16="http://schemas.microsoft.com/office/drawing/2014/main" id="{E33783CA-EC6E-2D7E-2D3C-72DC2B6DD1DE}"/>
              </a:ext>
            </a:extLst>
          </p:cNvPr>
          <p:cNvGrpSpPr/>
          <p:nvPr/>
        </p:nvGrpSpPr>
        <p:grpSpPr>
          <a:xfrm>
            <a:off x="2842468" y="5245927"/>
            <a:ext cx="1568966" cy="882545"/>
            <a:chOff x="7527329" y="8311967"/>
            <a:chExt cx="2093705" cy="1177709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1FC01C0-E729-D96C-F722-24CECA2D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7329" y="8311967"/>
              <a:ext cx="2093705" cy="1177709"/>
            </a:xfrm>
            <a:prstGeom prst="rect">
              <a:avLst/>
            </a:prstGeom>
          </p:spPr>
        </p:pic>
      </p:grpSp>
      <p:grpSp>
        <p:nvGrpSpPr>
          <p:cNvPr id="8" name="그룹 1005">
            <a:extLst>
              <a:ext uri="{FF2B5EF4-FFF2-40B4-BE49-F238E27FC236}">
                <a16:creationId xmlns:a16="http://schemas.microsoft.com/office/drawing/2014/main" id="{DF8A501F-8FA9-45A0-5F19-5742F9448D7E}"/>
              </a:ext>
            </a:extLst>
          </p:cNvPr>
          <p:cNvGrpSpPr/>
          <p:nvPr/>
        </p:nvGrpSpPr>
        <p:grpSpPr>
          <a:xfrm>
            <a:off x="2768284" y="3653067"/>
            <a:ext cx="1800924" cy="1144116"/>
            <a:chOff x="4380876" y="6282265"/>
            <a:chExt cx="2242907" cy="1424906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0F3E12B7-3B39-6759-11C0-08889C7AE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0876" y="6282265"/>
              <a:ext cx="2242907" cy="1424906"/>
            </a:xfrm>
            <a:prstGeom prst="rect">
              <a:avLst/>
            </a:prstGeom>
          </p:spPr>
        </p:pic>
      </p:grp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D36793D3-8CDE-42FB-BC7D-38223EB1EC2D}"/>
              </a:ext>
            </a:extLst>
          </p:cNvPr>
          <p:cNvGrpSpPr/>
          <p:nvPr/>
        </p:nvGrpSpPr>
        <p:grpSpPr>
          <a:xfrm>
            <a:off x="877919" y="4023269"/>
            <a:ext cx="1654228" cy="690640"/>
            <a:chOff x="861155" y="7369464"/>
            <a:chExt cx="1617753" cy="675412"/>
          </a:xfrm>
        </p:grpSpPr>
        <p:pic>
          <p:nvPicPr>
            <p:cNvPr id="11" name="Object 19">
              <a:extLst>
                <a:ext uri="{FF2B5EF4-FFF2-40B4-BE49-F238E27FC236}">
                  <a16:creationId xmlns:a16="http://schemas.microsoft.com/office/drawing/2014/main" id="{AF5807A5-B013-4711-C3B2-54B4450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155" y="7369464"/>
              <a:ext cx="1617753" cy="675412"/>
            </a:xfrm>
            <a:prstGeom prst="rect">
              <a:avLst/>
            </a:prstGeom>
          </p:spPr>
        </p:pic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01DEEDC-7BE7-77D3-3CF4-E9754E6421DE}"/>
              </a:ext>
            </a:extLst>
          </p:cNvPr>
          <p:cNvGrpSpPr/>
          <p:nvPr/>
        </p:nvGrpSpPr>
        <p:grpSpPr>
          <a:xfrm>
            <a:off x="4601790" y="3792396"/>
            <a:ext cx="2327616" cy="813071"/>
            <a:chOff x="6535320" y="5418760"/>
            <a:chExt cx="3085714" cy="1077886"/>
          </a:xfrm>
        </p:grpSpPr>
        <p:pic>
          <p:nvPicPr>
            <p:cNvPr id="15" name="Object 25">
              <a:extLst>
                <a:ext uri="{FF2B5EF4-FFF2-40B4-BE49-F238E27FC236}">
                  <a16:creationId xmlns:a16="http://schemas.microsoft.com/office/drawing/2014/main" id="{4185B911-D824-B76A-6E24-01E6B82F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320" y="5418760"/>
              <a:ext cx="3085714" cy="1077886"/>
            </a:xfrm>
            <a:prstGeom prst="rect">
              <a:avLst/>
            </a:prstGeom>
          </p:spPr>
        </p:pic>
      </p:grpSp>
      <p:grpSp>
        <p:nvGrpSpPr>
          <p:cNvPr id="19" name="그룹 1010">
            <a:extLst>
              <a:ext uri="{FF2B5EF4-FFF2-40B4-BE49-F238E27FC236}">
                <a16:creationId xmlns:a16="http://schemas.microsoft.com/office/drawing/2014/main" id="{1CA63187-8DC7-C982-AA7E-6EF4E2A4AA8E}"/>
              </a:ext>
            </a:extLst>
          </p:cNvPr>
          <p:cNvGrpSpPr/>
          <p:nvPr/>
        </p:nvGrpSpPr>
        <p:grpSpPr>
          <a:xfrm>
            <a:off x="1110782" y="2455321"/>
            <a:ext cx="2299576" cy="1144116"/>
            <a:chOff x="13892732" y="2890434"/>
            <a:chExt cx="3085714" cy="1535246"/>
          </a:xfrm>
        </p:grpSpPr>
        <p:pic>
          <p:nvPicPr>
            <p:cNvPr id="20" name="Object 31">
              <a:extLst>
                <a:ext uri="{FF2B5EF4-FFF2-40B4-BE49-F238E27FC236}">
                  <a16:creationId xmlns:a16="http://schemas.microsoft.com/office/drawing/2014/main" id="{EA8AAE6C-8698-401D-7802-F247795A4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92732" y="2890434"/>
              <a:ext cx="3085714" cy="1535246"/>
            </a:xfrm>
            <a:prstGeom prst="rect">
              <a:avLst/>
            </a:prstGeom>
          </p:spPr>
        </p:pic>
      </p:grpSp>
      <p:grpSp>
        <p:nvGrpSpPr>
          <p:cNvPr id="27" name="그룹 1016">
            <a:extLst>
              <a:ext uri="{FF2B5EF4-FFF2-40B4-BE49-F238E27FC236}">
                <a16:creationId xmlns:a16="http://schemas.microsoft.com/office/drawing/2014/main" id="{C723332F-42CE-A037-8155-7997F23DEB9E}"/>
              </a:ext>
            </a:extLst>
          </p:cNvPr>
          <p:cNvGrpSpPr/>
          <p:nvPr/>
        </p:nvGrpSpPr>
        <p:grpSpPr>
          <a:xfrm>
            <a:off x="4940573" y="2503979"/>
            <a:ext cx="1721215" cy="1033346"/>
            <a:chOff x="8574181" y="3658057"/>
            <a:chExt cx="2179903" cy="1308723"/>
          </a:xfrm>
        </p:grpSpPr>
        <p:pic>
          <p:nvPicPr>
            <p:cNvPr id="28" name="Object 49">
              <a:extLst>
                <a:ext uri="{FF2B5EF4-FFF2-40B4-BE49-F238E27FC236}">
                  <a16:creationId xmlns:a16="http://schemas.microsoft.com/office/drawing/2014/main" id="{5051CFCB-BB70-F5F3-AD6E-B30B1420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4181" y="3658057"/>
              <a:ext cx="2179903" cy="1308723"/>
            </a:xfrm>
            <a:prstGeom prst="rect">
              <a:avLst/>
            </a:prstGeom>
          </p:spPr>
        </p:pic>
      </p:grp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84AA30D3-3429-35C0-343F-4F4CF4E484A4}"/>
              </a:ext>
            </a:extLst>
          </p:cNvPr>
          <p:cNvGrpSpPr/>
          <p:nvPr/>
        </p:nvGrpSpPr>
        <p:grpSpPr>
          <a:xfrm>
            <a:off x="3497449" y="2464269"/>
            <a:ext cx="1662440" cy="1107601"/>
            <a:chOff x="3598136" y="3552395"/>
            <a:chExt cx="2126831" cy="1417001"/>
          </a:xfrm>
        </p:grpSpPr>
        <p:pic>
          <p:nvPicPr>
            <p:cNvPr id="36" name="Object 55">
              <a:extLst>
                <a:ext uri="{FF2B5EF4-FFF2-40B4-BE49-F238E27FC236}">
                  <a16:creationId xmlns:a16="http://schemas.microsoft.com/office/drawing/2014/main" id="{E773AF88-F55D-F461-C69A-D375B302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8136" y="3552395"/>
              <a:ext cx="2126831" cy="1417001"/>
            </a:xfrm>
            <a:prstGeom prst="rect">
              <a:avLst/>
            </a:prstGeom>
          </p:spPr>
        </p:pic>
      </p:grpSp>
      <p:grpSp>
        <p:nvGrpSpPr>
          <p:cNvPr id="51" name="그룹 1025">
            <a:extLst>
              <a:ext uri="{FF2B5EF4-FFF2-40B4-BE49-F238E27FC236}">
                <a16:creationId xmlns:a16="http://schemas.microsoft.com/office/drawing/2014/main" id="{781DC92A-CA48-5E7D-ECCC-3594AA5B1542}"/>
              </a:ext>
            </a:extLst>
          </p:cNvPr>
          <p:cNvGrpSpPr/>
          <p:nvPr/>
        </p:nvGrpSpPr>
        <p:grpSpPr>
          <a:xfrm>
            <a:off x="1110782" y="5218726"/>
            <a:ext cx="1246375" cy="1023808"/>
            <a:chOff x="4661551" y="8252436"/>
            <a:chExt cx="1681557" cy="1381279"/>
          </a:xfrm>
        </p:grpSpPr>
        <p:pic>
          <p:nvPicPr>
            <p:cNvPr id="52" name="Object 76">
              <a:extLst>
                <a:ext uri="{FF2B5EF4-FFF2-40B4-BE49-F238E27FC236}">
                  <a16:creationId xmlns:a16="http://schemas.microsoft.com/office/drawing/2014/main" id="{9A21E917-BD56-FAED-1A13-C10AEA15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1551" y="8252436"/>
              <a:ext cx="1681557" cy="1381279"/>
            </a:xfrm>
            <a:prstGeom prst="rect">
              <a:avLst/>
            </a:prstGeom>
          </p:spPr>
        </p:pic>
      </p:grpSp>
      <p:grpSp>
        <p:nvGrpSpPr>
          <p:cNvPr id="53" name="그룹 1026">
            <a:extLst>
              <a:ext uri="{FF2B5EF4-FFF2-40B4-BE49-F238E27FC236}">
                <a16:creationId xmlns:a16="http://schemas.microsoft.com/office/drawing/2014/main" id="{2318274B-10FB-FF12-44D3-FCDC94185209}"/>
              </a:ext>
            </a:extLst>
          </p:cNvPr>
          <p:cNvGrpSpPr/>
          <p:nvPr/>
        </p:nvGrpSpPr>
        <p:grpSpPr>
          <a:xfrm>
            <a:off x="4601790" y="5213836"/>
            <a:ext cx="1730984" cy="973679"/>
            <a:chOff x="1661153" y="8346217"/>
            <a:chExt cx="2288884" cy="1287497"/>
          </a:xfrm>
        </p:grpSpPr>
        <p:pic>
          <p:nvPicPr>
            <p:cNvPr id="54" name="Object 79">
              <a:extLst>
                <a:ext uri="{FF2B5EF4-FFF2-40B4-BE49-F238E27FC236}">
                  <a16:creationId xmlns:a16="http://schemas.microsoft.com/office/drawing/2014/main" id="{F3AB78FB-C18A-50E4-E5C3-984418BED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1153" y="8346217"/>
              <a:ext cx="2288884" cy="1287497"/>
            </a:xfrm>
            <a:prstGeom prst="rect">
              <a:avLst/>
            </a:prstGeom>
          </p:spPr>
        </p:pic>
      </p:grpSp>
      <p:pic>
        <p:nvPicPr>
          <p:cNvPr id="55" name="Picture 2" descr="다음 주소 api 사용법 : 네이버 블로그">
            <a:extLst>
              <a:ext uri="{FF2B5EF4-FFF2-40B4-BE49-F238E27FC236}">
                <a16:creationId xmlns:a16="http://schemas.microsoft.com/office/drawing/2014/main" id="{556A8404-1C42-7F94-F1AD-FEA15A44A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/>
          <a:stretch/>
        </p:blipFill>
        <p:spPr bwMode="auto">
          <a:xfrm>
            <a:off x="8305693" y="2382559"/>
            <a:ext cx="3359020" cy="33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[R] 85">
            <a:extLst>
              <a:ext uri="{FF2B5EF4-FFF2-40B4-BE49-F238E27FC236}">
                <a16:creationId xmlns:a16="http://schemas.microsoft.com/office/drawing/2014/main" id="{984675B6-43BD-5D41-5D7E-D553217B1AF3}"/>
              </a:ext>
            </a:extLst>
          </p:cNvPr>
          <p:cNvCxnSpPr>
            <a:cxnSpLocks/>
          </p:cNvCxnSpPr>
          <p:nvPr/>
        </p:nvCxnSpPr>
        <p:spPr>
          <a:xfrm flipH="1">
            <a:off x="7251428" y="0"/>
            <a:ext cx="38674" cy="6858000"/>
          </a:xfrm>
          <a:prstGeom prst="line">
            <a:avLst/>
          </a:prstGeom>
          <a:ln w="19050">
            <a:solidFill>
              <a:srgbClr val="0C5F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FA566D-E072-4AF1-2228-EF4E10CF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208" y="1498525"/>
            <a:ext cx="1565197" cy="64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4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0C5F9B"/>
            </a:gs>
            <a:gs pos="66000">
              <a:srgbClr val="0C5F9B"/>
            </a:gs>
            <a:gs pos="66000">
              <a:srgbClr val="FED939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0377DAEA-7D4F-DB47-9298-5CB1EAE71AC3}"/>
              </a:ext>
            </a:extLst>
          </p:cNvPr>
          <p:cNvSpPr txBox="1"/>
          <p:nvPr/>
        </p:nvSpPr>
        <p:spPr>
          <a:xfrm>
            <a:off x="612364" y="1543110"/>
            <a:ext cx="269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0C5F9B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</a:t>
            </a:r>
            <a:endParaRPr kumimoji="1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C5F9B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6F5164-728F-0348-8D4B-441BFF5C12EE}"/>
              </a:ext>
            </a:extLst>
          </p:cNvPr>
          <p:cNvSpPr/>
          <p:nvPr/>
        </p:nvSpPr>
        <p:spPr>
          <a:xfrm flipH="1">
            <a:off x="7206132" y="1853994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AD06A84B-5344-2540-876A-E5642D095811}"/>
              </a:ext>
            </a:extLst>
          </p:cNvPr>
          <p:cNvSpPr txBox="1"/>
          <p:nvPr/>
        </p:nvSpPr>
        <p:spPr>
          <a:xfrm>
            <a:off x="5689599" y="1758554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1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6C64D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476D35AD-A229-9643-B60B-54BB9F1C637E}"/>
              </a:ext>
            </a:extLst>
          </p:cNvPr>
          <p:cNvSpPr txBox="1"/>
          <p:nvPr/>
        </p:nvSpPr>
        <p:spPr>
          <a:xfrm>
            <a:off x="5689599" y="2460428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2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6C64D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82006C0E-FC79-394B-A76D-300378988CF8}"/>
              </a:ext>
            </a:extLst>
          </p:cNvPr>
          <p:cNvSpPr txBox="1"/>
          <p:nvPr/>
        </p:nvSpPr>
        <p:spPr>
          <a:xfrm>
            <a:off x="5689599" y="3075263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3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3B620D8D-8910-984B-A1FB-89DD1E55CC99}"/>
              </a:ext>
            </a:extLst>
          </p:cNvPr>
          <p:cNvSpPr txBox="1"/>
          <p:nvPr/>
        </p:nvSpPr>
        <p:spPr>
          <a:xfrm>
            <a:off x="7660762" y="1778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소개</a:t>
            </a:r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9BC04113-29C8-5A4B-BF1C-0D27DBDFD68D}"/>
              </a:ext>
            </a:extLst>
          </p:cNvPr>
          <p:cNvSpPr txBox="1"/>
          <p:nvPr/>
        </p:nvSpPr>
        <p:spPr>
          <a:xfrm>
            <a:off x="7660762" y="2475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개발환경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2F2A647-4993-7949-9E20-0E3FA8B5B9D1}"/>
              </a:ext>
            </a:extLst>
          </p:cNvPr>
          <p:cNvSpPr txBox="1"/>
          <p:nvPr/>
        </p:nvSpPr>
        <p:spPr>
          <a:xfrm>
            <a:off x="7660762" y="309065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계획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/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설계</a:t>
            </a:r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DD14519E-7042-A84A-8696-5BD36BB2A683}"/>
              </a:ext>
            </a:extLst>
          </p:cNvPr>
          <p:cNvSpPr txBox="1"/>
          <p:nvPr/>
        </p:nvSpPr>
        <p:spPr>
          <a:xfrm>
            <a:off x="7686162" y="3536398"/>
            <a:ext cx="1789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요구사항 정의성</a:t>
            </a:r>
            <a:endParaRPr kumimoji="1" lang="en-US" altLang="ko-KR" sz="1400" dirty="0">
              <a:solidFill>
                <a:srgbClr val="FED939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" panose="020B0600000101010101" pitchFamily="34" charset="-127"/>
                <a:ea typeface="NanumSquareOTF" panose="020B0600000101010101" pitchFamily="34" charset="-127"/>
                <a:cs typeface="+mn-cs"/>
              </a:rPr>
              <a:t>USECASE DIRGRAM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ERD DIRGRAM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NanumSquareOTF" panose="020B0600000101010101" pitchFamily="34" charset="-127"/>
              <a:ea typeface="NanumSquareOTF" panose="020B0600000101010101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6278A-1C58-F2BB-6A3F-19DBCF704386}"/>
              </a:ext>
            </a:extLst>
          </p:cNvPr>
          <p:cNvSpPr/>
          <p:nvPr/>
        </p:nvSpPr>
        <p:spPr>
          <a:xfrm flipH="1">
            <a:off x="7231668" y="4636343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상자 26">
            <a:extLst>
              <a:ext uri="{FF2B5EF4-FFF2-40B4-BE49-F238E27FC236}">
                <a16:creationId xmlns:a16="http://schemas.microsoft.com/office/drawing/2014/main" id="{40AEA3E6-EBC7-2F49-ACE0-128619CE4DE1}"/>
              </a:ext>
            </a:extLst>
          </p:cNvPr>
          <p:cNvSpPr txBox="1"/>
          <p:nvPr/>
        </p:nvSpPr>
        <p:spPr>
          <a:xfrm>
            <a:off x="5689599" y="4540902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4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5" name="텍스트상자 29">
            <a:extLst>
              <a:ext uri="{FF2B5EF4-FFF2-40B4-BE49-F238E27FC236}">
                <a16:creationId xmlns:a16="http://schemas.microsoft.com/office/drawing/2014/main" id="{6D9B0DAD-E168-73A3-1CAE-5E644DF75C45}"/>
              </a:ext>
            </a:extLst>
          </p:cNvPr>
          <p:cNvSpPr txBox="1"/>
          <p:nvPr/>
        </p:nvSpPr>
        <p:spPr>
          <a:xfrm>
            <a:off x="7660762" y="45562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>
                    <a:alpha val="50000"/>
                  </a:srgbClr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프로그램 시연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DC683-3F14-EC74-615E-92FA4248819F}"/>
              </a:ext>
            </a:extLst>
          </p:cNvPr>
          <p:cNvSpPr/>
          <p:nvPr/>
        </p:nvSpPr>
        <p:spPr>
          <a:xfrm flipH="1">
            <a:off x="7211172" y="3140555"/>
            <a:ext cx="209555" cy="209227"/>
          </a:xfrm>
          <a:prstGeom prst="rect">
            <a:avLst/>
          </a:prstGeom>
          <a:solidFill>
            <a:srgbClr val="FED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4CF93-E1B9-E82B-CEB5-4EB948CB924A}"/>
              </a:ext>
            </a:extLst>
          </p:cNvPr>
          <p:cNvSpPr/>
          <p:nvPr/>
        </p:nvSpPr>
        <p:spPr>
          <a:xfrm flipH="1">
            <a:off x="7211172" y="2555869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62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7" y="1475078"/>
            <a:ext cx="4479523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요구사항 정의서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D0044-3B22-4A37-8A37-4374C0A22104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D39D40-8F4B-4B36-8096-B7138FE0F88A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8C219B-AE7B-41FF-A749-539B7AD19F33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41" name="텍스트상자 37">
            <a:extLst>
              <a:ext uri="{FF2B5EF4-FFF2-40B4-BE49-F238E27FC236}">
                <a16:creationId xmlns:a16="http://schemas.microsoft.com/office/drawing/2014/main" id="{8959CB18-7F96-4E6B-A5ED-E0FBC41AEDDC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DF0BA29-A69F-455A-B9D1-E06AC23D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57" y="1966944"/>
            <a:ext cx="7924042" cy="42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7" y="1475078"/>
            <a:ext cx="4479523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요구사항 정의서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D0044-3B22-4A37-8A37-4374C0A22104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D39D40-8F4B-4B36-8096-B7138FE0F88A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8C219B-AE7B-41FF-A749-539B7AD19F33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41" name="텍스트상자 37">
            <a:extLst>
              <a:ext uri="{FF2B5EF4-FFF2-40B4-BE49-F238E27FC236}">
                <a16:creationId xmlns:a16="http://schemas.microsoft.com/office/drawing/2014/main" id="{8959CB18-7F96-4E6B-A5ED-E0FBC41AEDDC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0166D-0EB2-D5F2-7BA5-AE3500DA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57" y="2213123"/>
            <a:ext cx="7924042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7" y="1475078"/>
            <a:ext cx="4479523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USECASE DIAGRAM</a:t>
            </a:r>
            <a:endParaRPr kumimoji="1" lang="ko-KR" altLang="en-US" sz="2400" b="1" dirty="0">
              <a:solidFill>
                <a:schemeClr val="bg2">
                  <a:lumMod val="50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D0044-3B22-4A37-8A37-4374C0A22104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D39D40-8F4B-4B36-8096-B7138FE0F88A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8C219B-AE7B-41FF-A749-539B7AD19F33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41" name="텍스트상자 37">
            <a:extLst>
              <a:ext uri="{FF2B5EF4-FFF2-40B4-BE49-F238E27FC236}">
                <a16:creationId xmlns:a16="http://schemas.microsoft.com/office/drawing/2014/main" id="{8959CB18-7F96-4E6B-A5ED-E0FBC41AEDDC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C5E45-63FE-63EB-48D2-93B7D927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168" y="1966944"/>
            <a:ext cx="6210760" cy="45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7" y="1475078"/>
            <a:ext cx="4479523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ERD DIAGRAM</a:t>
            </a:r>
            <a:endParaRPr kumimoji="1" lang="ko-KR" altLang="en-US" sz="2400" b="1" dirty="0">
              <a:solidFill>
                <a:schemeClr val="bg2">
                  <a:lumMod val="50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D0044-3B22-4A37-8A37-4374C0A22104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D39D40-8F4B-4B36-8096-B7138FE0F88A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8C219B-AE7B-41FF-A749-539B7AD19F33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41" name="텍스트상자 37">
            <a:extLst>
              <a:ext uri="{FF2B5EF4-FFF2-40B4-BE49-F238E27FC236}">
                <a16:creationId xmlns:a16="http://schemas.microsoft.com/office/drawing/2014/main" id="{8959CB18-7F96-4E6B-A5ED-E0FBC41AEDDC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F1FD9-8122-5334-2DBC-31D91C07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86" y="1966944"/>
            <a:ext cx="6080428" cy="42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0C5F9B"/>
            </a:gs>
            <a:gs pos="66000">
              <a:srgbClr val="0C5F9B"/>
            </a:gs>
            <a:gs pos="66000">
              <a:srgbClr val="FED939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0377DAEA-7D4F-DB47-9298-5CB1EAE71AC3}"/>
              </a:ext>
            </a:extLst>
          </p:cNvPr>
          <p:cNvSpPr txBox="1"/>
          <p:nvPr/>
        </p:nvSpPr>
        <p:spPr>
          <a:xfrm>
            <a:off x="612364" y="1543110"/>
            <a:ext cx="269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0C5F9B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</a:t>
            </a:r>
            <a:endParaRPr kumimoji="1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C5F9B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6F5164-728F-0348-8D4B-441BFF5C12EE}"/>
              </a:ext>
            </a:extLst>
          </p:cNvPr>
          <p:cNvSpPr/>
          <p:nvPr/>
        </p:nvSpPr>
        <p:spPr>
          <a:xfrm flipH="1">
            <a:off x="7206132" y="1853994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AD06A84B-5344-2540-876A-E5642D095811}"/>
              </a:ext>
            </a:extLst>
          </p:cNvPr>
          <p:cNvSpPr txBox="1"/>
          <p:nvPr/>
        </p:nvSpPr>
        <p:spPr>
          <a:xfrm>
            <a:off x="5689599" y="1758554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1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6C64D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476D35AD-A229-9643-B60B-54BB9F1C637E}"/>
              </a:ext>
            </a:extLst>
          </p:cNvPr>
          <p:cNvSpPr txBox="1"/>
          <p:nvPr/>
        </p:nvSpPr>
        <p:spPr>
          <a:xfrm>
            <a:off x="5689599" y="2460428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2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6C64D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82006C0E-FC79-394B-A76D-300378988CF8}"/>
              </a:ext>
            </a:extLst>
          </p:cNvPr>
          <p:cNvSpPr txBox="1"/>
          <p:nvPr/>
        </p:nvSpPr>
        <p:spPr>
          <a:xfrm>
            <a:off x="5689599" y="3075263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3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6C64D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3B620D8D-8910-984B-A1FB-89DD1E55CC99}"/>
              </a:ext>
            </a:extLst>
          </p:cNvPr>
          <p:cNvSpPr txBox="1"/>
          <p:nvPr/>
        </p:nvSpPr>
        <p:spPr>
          <a:xfrm>
            <a:off x="7660762" y="1778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소개</a:t>
            </a:r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9BC04113-29C8-5A4B-BF1C-0D27DBDFD68D}"/>
              </a:ext>
            </a:extLst>
          </p:cNvPr>
          <p:cNvSpPr txBox="1"/>
          <p:nvPr/>
        </p:nvSpPr>
        <p:spPr>
          <a:xfrm>
            <a:off x="7660762" y="2475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개발환경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2F2A647-4993-7949-9E20-0E3FA8B5B9D1}"/>
              </a:ext>
            </a:extLst>
          </p:cNvPr>
          <p:cNvSpPr txBox="1"/>
          <p:nvPr/>
        </p:nvSpPr>
        <p:spPr>
          <a:xfrm>
            <a:off x="7660762" y="309065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계획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/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6C64D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6278A-1C58-F2BB-6A3F-19DBCF704386}"/>
              </a:ext>
            </a:extLst>
          </p:cNvPr>
          <p:cNvSpPr/>
          <p:nvPr/>
        </p:nvSpPr>
        <p:spPr>
          <a:xfrm flipH="1">
            <a:off x="7204732" y="3153130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상자 26">
            <a:extLst>
              <a:ext uri="{FF2B5EF4-FFF2-40B4-BE49-F238E27FC236}">
                <a16:creationId xmlns:a16="http://schemas.microsoft.com/office/drawing/2014/main" id="{40AEA3E6-EBC7-2F49-ACE0-128619CE4DE1}"/>
              </a:ext>
            </a:extLst>
          </p:cNvPr>
          <p:cNvSpPr txBox="1"/>
          <p:nvPr/>
        </p:nvSpPr>
        <p:spPr>
          <a:xfrm>
            <a:off x="5689599" y="3704418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Arial Black" panose="020B0604020202020204" pitchFamily="34" charset="0"/>
                <a:ea typeface="맑은 고딕" panose="020B0503020000020004" pitchFamily="50" charset="-127"/>
                <a:cs typeface="Arial Black" panose="020B0604020202020204" pitchFamily="34" charset="0"/>
              </a:rPr>
              <a:t>INDEX 4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Arial Black" panose="020B0604020202020204" pitchFamily="34" charset="0"/>
              <a:ea typeface="맑은 고딕" panose="020B0503020000020004" pitchFamily="50" charset="-127"/>
              <a:cs typeface="Arial Black" panose="020B0604020202020204" pitchFamily="34" charset="0"/>
            </a:endParaRPr>
          </a:p>
        </p:txBody>
      </p:sp>
      <p:sp>
        <p:nvSpPr>
          <p:cNvPr id="5" name="텍스트상자 29">
            <a:extLst>
              <a:ext uri="{FF2B5EF4-FFF2-40B4-BE49-F238E27FC236}">
                <a16:creationId xmlns:a16="http://schemas.microsoft.com/office/drawing/2014/main" id="{6D9B0DAD-E168-73A3-1CAE-5E644DF75C45}"/>
              </a:ext>
            </a:extLst>
          </p:cNvPr>
          <p:cNvSpPr txBox="1"/>
          <p:nvPr/>
        </p:nvSpPr>
        <p:spPr>
          <a:xfrm>
            <a:off x="7660762" y="37198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D939"/>
                </a:solidFill>
                <a:effectLst/>
                <a:uLnTx/>
                <a:uFillTx/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+mn-cs"/>
              </a:rPr>
              <a:t>프로그램 시연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EDC683-3F14-EC74-615E-92FA4248819F}"/>
              </a:ext>
            </a:extLst>
          </p:cNvPr>
          <p:cNvSpPr/>
          <p:nvPr/>
        </p:nvSpPr>
        <p:spPr>
          <a:xfrm flipH="1">
            <a:off x="7220611" y="3750391"/>
            <a:ext cx="209555" cy="209227"/>
          </a:xfrm>
          <a:prstGeom prst="rect">
            <a:avLst/>
          </a:prstGeom>
          <a:solidFill>
            <a:srgbClr val="FED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4CF93-E1B9-E82B-CEB5-4EB948CB924A}"/>
              </a:ext>
            </a:extLst>
          </p:cNvPr>
          <p:cNvSpPr/>
          <p:nvPr/>
        </p:nvSpPr>
        <p:spPr>
          <a:xfrm flipH="1">
            <a:off x="7211172" y="2555869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ED939">
                  <a:alpha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5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C62FE3CD-D9BC-E241-9C56-C330792ECB64}"/>
              </a:ext>
            </a:extLst>
          </p:cNvPr>
          <p:cNvSpPr txBox="1"/>
          <p:nvPr/>
        </p:nvSpPr>
        <p:spPr>
          <a:xfrm>
            <a:off x="3401935" y="5011415"/>
            <a:ext cx="538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spc="300" dirty="0">
                <a:solidFill>
                  <a:srgbClr val="FED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| GA | GI | MALL</a:t>
            </a:r>
            <a:endParaRPr kumimoji="1" lang="ko-KR" altLang="en-US" sz="1200" spc="300" dirty="0">
              <a:solidFill>
                <a:srgbClr val="FED9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6BA7B8-6832-1E47-871C-FBB7176F1F9E}"/>
              </a:ext>
            </a:extLst>
          </p:cNvPr>
          <p:cNvGrpSpPr/>
          <p:nvPr/>
        </p:nvGrpSpPr>
        <p:grpSpPr>
          <a:xfrm>
            <a:off x="5789327" y="4524375"/>
            <a:ext cx="613346" cy="83260"/>
            <a:chOff x="5797074" y="4323764"/>
            <a:chExt cx="613346" cy="832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D565535-872C-394A-863B-E4186B997AE9}"/>
                </a:ext>
              </a:extLst>
            </p:cNvPr>
            <p:cNvSpPr/>
            <p:nvPr/>
          </p:nvSpPr>
          <p:spPr>
            <a:xfrm>
              <a:off x="5797074" y="4323764"/>
              <a:ext cx="83260" cy="83260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B944A00-3A37-DF47-9E7B-118A34EA9D67}"/>
                </a:ext>
              </a:extLst>
            </p:cNvPr>
            <p:cNvSpPr/>
            <p:nvPr/>
          </p:nvSpPr>
          <p:spPr>
            <a:xfrm>
              <a:off x="6062117" y="4323764"/>
              <a:ext cx="83260" cy="83260"/>
            </a:xfrm>
            <a:prstGeom prst="ellipse">
              <a:avLst/>
            </a:prstGeom>
            <a:noFill/>
            <a:ln>
              <a:solidFill>
                <a:srgbClr val="FED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FD055ED-A7D6-5C43-85FF-D9F68EF3EC59}"/>
                </a:ext>
              </a:extLst>
            </p:cNvPr>
            <p:cNvSpPr/>
            <p:nvPr/>
          </p:nvSpPr>
          <p:spPr>
            <a:xfrm>
              <a:off x="6327160" y="4323764"/>
              <a:ext cx="83260" cy="83260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66B221-6BBB-1343-A46A-CE6FF546CD16}"/>
              </a:ext>
            </a:extLst>
          </p:cNvPr>
          <p:cNvGrpSpPr/>
          <p:nvPr/>
        </p:nvGrpSpPr>
        <p:grpSpPr>
          <a:xfrm>
            <a:off x="2609243" y="1662231"/>
            <a:ext cx="6846515" cy="2379688"/>
            <a:chOff x="2609243" y="1878131"/>
            <a:chExt cx="6846515" cy="23796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453FE0-55B9-154A-A498-7D647ADE5D20}"/>
                </a:ext>
              </a:extLst>
            </p:cNvPr>
            <p:cNvSpPr/>
            <p:nvPr/>
          </p:nvSpPr>
          <p:spPr>
            <a:xfrm>
              <a:off x="2804753" y="1878131"/>
              <a:ext cx="6455494" cy="2379688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텍스트상자 14">
              <a:extLst>
                <a:ext uri="{FF2B5EF4-FFF2-40B4-BE49-F238E27FC236}">
                  <a16:creationId xmlns:a16="http://schemas.microsoft.com/office/drawing/2014/main" id="{64DE4486-7F0A-5840-88D5-81BE67363DAA}"/>
                </a:ext>
              </a:extLst>
            </p:cNvPr>
            <p:cNvSpPr txBox="1"/>
            <p:nvPr/>
          </p:nvSpPr>
          <p:spPr>
            <a:xfrm>
              <a:off x="2609243" y="2485532"/>
              <a:ext cx="68465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5400" b="1" spc="300" dirty="0" err="1">
                  <a:solidFill>
                    <a:srgbClr val="086098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QnA</a:t>
              </a:r>
              <a:endParaRPr kumimoji="1" lang="ko-KR" altLang="en-US" sz="5400" b="1" spc="300" dirty="0">
                <a:solidFill>
                  <a:srgbClr val="086098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01B8EAF4-48BE-5E44-8D05-9D7574AF62C7}"/>
                </a:ext>
              </a:extLst>
            </p:cNvPr>
            <p:cNvSpPr txBox="1"/>
            <p:nvPr/>
          </p:nvSpPr>
          <p:spPr>
            <a:xfrm>
              <a:off x="2812222" y="3330083"/>
              <a:ext cx="6440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ko-KR" altLang="en-US" sz="16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94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C62FE3CD-D9BC-E241-9C56-C330792ECB64}"/>
              </a:ext>
            </a:extLst>
          </p:cNvPr>
          <p:cNvSpPr txBox="1"/>
          <p:nvPr/>
        </p:nvSpPr>
        <p:spPr>
          <a:xfrm>
            <a:off x="3401935" y="5011415"/>
            <a:ext cx="538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spc="300" dirty="0">
                <a:solidFill>
                  <a:srgbClr val="FED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| GA | GI | MALL</a:t>
            </a:r>
            <a:endParaRPr kumimoji="1" lang="ko-KR" altLang="en-US" sz="1200" spc="300" dirty="0">
              <a:solidFill>
                <a:srgbClr val="FED9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6BA7B8-6832-1E47-871C-FBB7176F1F9E}"/>
              </a:ext>
            </a:extLst>
          </p:cNvPr>
          <p:cNvGrpSpPr/>
          <p:nvPr/>
        </p:nvGrpSpPr>
        <p:grpSpPr>
          <a:xfrm>
            <a:off x="5789327" y="4524375"/>
            <a:ext cx="613346" cy="83260"/>
            <a:chOff x="5797074" y="4323764"/>
            <a:chExt cx="613346" cy="832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D565535-872C-394A-863B-E4186B997AE9}"/>
                </a:ext>
              </a:extLst>
            </p:cNvPr>
            <p:cNvSpPr/>
            <p:nvPr/>
          </p:nvSpPr>
          <p:spPr>
            <a:xfrm>
              <a:off x="5797074" y="4323764"/>
              <a:ext cx="83260" cy="83260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B944A00-3A37-DF47-9E7B-118A34EA9D67}"/>
                </a:ext>
              </a:extLst>
            </p:cNvPr>
            <p:cNvSpPr/>
            <p:nvPr/>
          </p:nvSpPr>
          <p:spPr>
            <a:xfrm>
              <a:off x="6062117" y="4323764"/>
              <a:ext cx="83260" cy="83260"/>
            </a:xfrm>
            <a:prstGeom prst="ellipse">
              <a:avLst/>
            </a:prstGeom>
            <a:noFill/>
            <a:ln>
              <a:solidFill>
                <a:srgbClr val="FED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FD055ED-A7D6-5C43-85FF-D9F68EF3EC59}"/>
                </a:ext>
              </a:extLst>
            </p:cNvPr>
            <p:cNvSpPr/>
            <p:nvPr/>
          </p:nvSpPr>
          <p:spPr>
            <a:xfrm>
              <a:off x="6327160" y="4323764"/>
              <a:ext cx="83260" cy="83260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66B221-6BBB-1343-A46A-CE6FF546CD16}"/>
              </a:ext>
            </a:extLst>
          </p:cNvPr>
          <p:cNvGrpSpPr/>
          <p:nvPr/>
        </p:nvGrpSpPr>
        <p:grpSpPr>
          <a:xfrm>
            <a:off x="2609243" y="1662231"/>
            <a:ext cx="6846515" cy="2379688"/>
            <a:chOff x="2609243" y="1878131"/>
            <a:chExt cx="6846515" cy="23796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453FE0-55B9-154A-A498-7D647ADE5D20}"/>
                </a:ext>
              </a:extLst>
            </p:cNvPr>
            <p:cNvSpPr/>
            <p:nvPr/>
          </p:nvSpPr>
          <p:spPr>
            <a:xfrm>
              <a:off x="2804753" y="1878131"/>
              <a:ext cx="6455494" cy="2379688"/>
            </a:xfrm>
            <a:prstGeom prst="ellipse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텍스트상자 14">
              <a:extLst>
                <a:ext uri="{FF2B5EF4-FFF2-40B4-BE49-F238E27FC236}">
                  <a16:creationId xmlns:a16="http://schemas.microsoft.com/office/drawing/2014/main" id="{64DE4486-7F0A-5840-88D5-81BE67363DAA}"/>
                </a:ext>
              </a:extLst>
            </p:cNvPr>
            <p:cNvSpPr txBox="1"/>
            <p:nvPr/>
          </p:nvSpPr>
          <p:spPr>
            <a:xfrm>
              <a:off x="2609243" y="2485532"/>
              <a:ext cx="68465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5400" b="1" spc="300" dirty="0">
                  <a:solidFill>
                    <a:srgbClr val="086098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THANK YOU</a:t>
              </a:r>
              <a:endParaRPr kumimoji="1" lang="ko-KR" altLang="en-US" sz="5400" b="1" spc="300" dirty="0">
                <a:solidFill>
                  <a:srgbClr val="086098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01B8EAF4-48BE-5E44-8D05-9D7574AF62C7}"/>
                </a:ext>
              </a:extLst>
            </p:cNvPr>
            <p:cNvSpPr txBox="1"/>
            <p:nvPr/>
          </p:nvSpPr>
          <p:spPr>
            <a:xfrm>
              <a:off x="2812222" y="3330083"/>
              <a:ext cx="6440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ko-KR" altLang="en-US" sz="16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88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0C5F9B"/>
            </a:gs>
            <a:gs pos="66000">
              <a:srgbClr val="0C5F9B"/>
            </a:gs>
            <a:gs pos="66000">
              <a:srgbClr val="FED939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0377DAEA-7D4F-DB47-9298-5CB1EAE71AC3}"/>
              </a:ext>
            </a:extLst>
          </p:cNvPr>
          <p:cNvSpPr txBox="1"/>
          <p:nvPr/>
        </p:nvSpPr>
        <p:spPr>
          <a:xfrm>
            <a:off x="612364" y="1543110"/>
            <a:ext cx="269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solidFill>
                  <a:srgbClr val="0C5F9B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INDEX</a:t>
            </a:r>
            <a:endParaRPr kumimoji="1" lang="ko-KR" altLang="en-US" sz="4800" b="1" dirty="0">
              <a:solidFill>
                <a:srgbClr val="0C5F9B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2365D-2D63-7540-9348-4C91F2ADD184}"/>
              </a:ext>
            </a:extLst>
          </p:cNvPr>
          <p:cNvSpPr/>
          <p:nvPr/>
        </p:nvSpPr>
        <p:spPr>
          <a:xfrm flipH="1">
            <a:off x="7222094" y="3530231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rgbClr val="FED939">
                  <a:alpha val="50000"/>
                </a:srgb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6F5164-728F-0348-8D4B-441BFF5C12EE}"/>
              </a:ext>
            </a:extLst>
          </p:cNvPr>
          <p:cNvSpPr/>
          <p:nvPr/>
        </p:nvSpPr>
        <p:spPr>
          <a:xfrm flipH="1">
            <a:off x="7222094" y="4075775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rgbClr val="FED939">
                  <a:alpha val="50000"/>
                </a:srgb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EBB003-8FC8-D341-BBC6-2DD0A175B37B}"/>
              </a:ext>
            </a:extLst>
          </p:cNvPr>
          <p:cNvSpPr/>
          <p:nvPr/>
        </p:nvSpPr>
        <p:spPr>
          <a:xfrm flipH="1">
            <a:off x="7222094" y="1853994"/>
            <a:ext cx="209555" cy="209227"/>
          </a:xfrm>
          <a:prstGeom prst="rect">
            <a:avLst/>
          </a:prstGeom>
          <a:solidFill>
            <a:srgbClr val="FED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rgbClr val="FED939"/>
              </a:solidFill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AD06A84B-5344-2540-876A-E5642D095811}"/>
              </a:ext>
            </a:extLst>
          </p:cNvPr>
          <p:cNvSpPr txBox="1"/>
          <p:nvPr/>
        </p:nvSpPr>
        <p:spPr>
          <a:xfrm>
            <a:off x="5689599" y="1758554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ED93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INDEX 1</a:t>
            </a:r>
            <a:endParaRPr kumimoji="1" lang="ko-KR" altLang="en-US" sz="2000" b="1" dirty="0">
              <a:solidFill>
                <a:srgbClr val="FED939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476D35AD-A229-9643-B60B-54BB9F1C637E}"/>
              </a:ext>
            </a:extLst>
          </p:cNvPr>
          <p:cNvSpPr txBox="1"/>
          <p:nvPr/>
        </p:nvSpPr>
        <p:spPr>
          <a:xfrm>
            <a:off x="5689599" y="3434790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ED939">
                    <a:alpha val="50000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INDEX 2</a:t>
            </a:r>
            <a:endParaRPr kumimoji="1" lang="ko-KR" altLang="en-US" sz="2000" b="1" dirty="0">
              <a:solidFill>
                <a:srgbClr val="FED939">
                  <a:alpha val="50000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82006C0E-FC79-394B-A76D-300378988CF8}"/>
              </a:ext>
            </a:extLst>
          </p:cNvPr>
          <p:cNvSpPr txBox="1"/>
          <p:nvPr/>
        </p:nvSpPr>
        <p:spPr>
          <a:xfrm>
            <a:off x="5689599" y="3980334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ED939">
                    <a:alpha val="50000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INDEX 3</a:t>
            </a:r>
            <a:endParaRPr kumimoji="1" lang="ko-KR" altLang="en-US" sz="2000" b="1" dirty="0">
              <a:solidFill>
                <a:srgbClr val="FED939">
                  <a:alpha val="50000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3B620D8D-8910-984B-A1FB-89DD1E55CC99}"/>
              </a:ext>
            </a:extLst>
          </p:cNvPr>
          <p:cNvSpPr txBox="1"/>
          <p:nvPr/>
        </p:nvSpPr>
        <p:spPr>
          <a:xfrm>
            <a:off x="7660762" y="1778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ED93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소개</a:t>
            </a:r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9BC04113-29C8-5A4B-BF1C-0D27DBDFD68D}"/>
              </a:ext>
            </a:extLst>
          </p:cNvPr>
          <p:cNvSpPr txBox="1"/>
          <p:nvPr/>
        </p:nvSpPr>
        <p:spPr>
          <a:xfrm>
            <a:off x="7660762" y="3450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ED939">
                    <a:alpha val="50000"/>
                  </a:srgb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개발환경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2F2A647-4993-7949-9E20-0E3FA8B5B9D1}"/>
              </a:ext>
            </a:extLst>
          </p:cNvPr>
          <p:cNvSpPr txBox="1"/>
          <p:nvPr/>
        </p:nvSpPr>
        <p:spPr>
          <a:xfrm>
            <a:off x="7660762" y="399572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ED939">
                    <a:alpha val="50000"/>
                  </a:srgb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계획</a:t>
            </a:r>
            <a:r>
              <a:rPr kumimoji="1" lang="en-US" altLang="ko-KR" b="1" dirty="0">
                <a:solidFill>
                  <a:srgbClr val="FED939">
                    <a:alpha val="50000"/>
                  </a:srgb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FED939">
                    <a:alpha val="50000"/>
                  </a:srgb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설계</a:t>
            </a:r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DD14519E-7042-A84A-8696-5BD36BB2A683}"/>
              </a:ext>
            </a:extLst>
          </p:cNvPr>
          <p:cNvSpPr txBox="1"/>
          <p:nvPr/>
        </p:nvSpPr>
        <p:spPr>
          <a:xfrm>
            <a:off x="7686162" y="2261009"/>
            <a:ext cx="1144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사이트 소개</a:t>
            </a:r>
            <a:endParaRPr kumimoji="1" lang="en-US" altLang="ko-KR" sz="1400" dirty="0">
              <a:solidFill>
                <a:srgbClr val="FED939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팀원 소개</a:t>
            </a:r>
            <a:endParaRPr kumimoji="1" lang="en-US" altLang="ko-KR" sz="1400" dirty="0">
              <a:solidFill>
                <a:srgbClr val="FED939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rgbClr val="FED93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진행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6278A-1C58-F2BB-6A3F-19DBCF704386}"/>
              </a:ext>
            </a:extLst>
          </p:cNvPr>
          <p:cNvSpPr/>
          <p:nvPr/>
        </p:nvSpPr>
        <p:spPr>
          <a:xfrm flipH="1">
            <a:off x="7222094" y="4636343"/>
            <a:ext cx="209555" cy="209227"/>
          </a:xfrm>
          <a:prstGeom prst="rect">
            <a:avLst/>
          </a:prstGeom>
          <a:noFill/>
          <a:ln>
            <a:solidFill>
              <a:srgbClr val="FED939">
                <a:alpha val="8235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rgbClr val="FED939">
                  <a:alpha val="50000"/>
                </a:srgbClr>
              </a:solidFill>
            </a:endParaRPr>
          </a:p>
        </p:txBody>
      </p:sp>
      <p:sp>
        <p:nvSpPr>
          <p:cNvPr id="4" name="텍스트상자 26">
            <a:extLst>
              <a:ext uri="{FF2B5EF4-FFF2-40B4-BE49-F238E27FC236}">
                <a16:creationId xmlns:a16="http://schemas.microsoft.com/office/drawing/2014/main" id="{40AEA3E6-EBC7-2F49-ACE0-128619CE4DE1}"/>
              </a:ext>
            </a:extLst>
          </p:cNvPr>
          <p:cNvSpPr txBox="1"/>
          <p:nvPr/>
        </p:nvSpPr>
        <p:spPr>
          <a:xfrm>
            <a:off x="5689599" y="4540902"/>
            <a:ext cx="137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ED939">
                    <a:alpha val="50000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INDEX 4</a:t>
            </a:r>
            <a:endParaRPr kumimoji="1" lang="ko-KR" altLang="en-US" sz="2000" b="1" dirty="0">
              <a:solidFill>
                <a:srgbClr val="FED939">
                  <a:alpha val="50000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텍스트상자 29">
            <a:extLst>
              <a:ext uri="{FF2B5EF4-FFF2-40B4-BE49-F238E27FC236}">
                <a16:creationId xmlns:a16="http://schemas.microsoft.com/office/drawing/2014/main" id="{6D9B0DAD-E168-73A3-1CAE-5E644DF75C45}"/>
              </a:ext>
            </a:extLst>
          </p:cNvPr>
          <p:cNvSpPr txBox="1"/>
          <p:nvPr/>
        </p:nvSpPr>
        <p:spPr>
          <a:xfrm>
            <a:off x="7660762" y="45562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ED939">
                    <a:alpha val="50000"/>
                  </a:srgb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227895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1CBA69-B0B4-4B83-A694-7ED5880557C2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086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97FC2-56F7-4365-9739-5E1D18093C89}"/>
              </a:ext>
            </a:extLst>
          </p:cNvPr>
          <p:cNvSpPr/>
          <p:nvPr/>
        </p:nvSpPr>
        <p:spPr>
          <a:xfrm>
            <a:off x="7301205" y="1547292"/>
            <a:ext cx="3685592" cy="3685592"/>
          </a:xfrm>
          <a:prstGeom prst="rect">
            <a:avLst/>
          </a:prstGeom>
          <a:solidFill>
            <a:srgbClr val="FED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58F040-C595-4019-B3B6-3F63B2E51D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667" b="16667"/>
          <a:stretch/>
        </p:blipFill>
        <p:spPr>
          <a:xfrm>
            <a:off x="7394511" y="1640598"/>
            <a:ext cx="3498980" cy="349898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FBF8D27-486F-5144-A36C-EE5F81BDA7E8}"/>
              </a:ext>
            </a:extLst>
          </p:cNvPr>
          <p:cNvGrpSpPr/>
          <p:nvPr/>
        </p:nvGrpSpPr>
        <p:grpSpPr>
          <a:xfrm>
            <a:off x="1060452" y="1707091"/>
            <a:ext cx="1152166" cy="485999"/>
            <a:chOff x="3119160" y="928914"/>
            <a:chExt cx="5942300" cy="25065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968325-4DCC-B84A-837F-C7962BF7BBB9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16CB6D4-25CF-1841-B99D-5EF6D6FCFF96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4AB11A47-CC16-2647-A8A6-EDA221DB1E7A}"/>
              </a:ext>
            </a:extLst>
          </p:cNvPr>
          <p:cNvSpPr txBox="1"/>
          <p:nvPr/>
        </p:nvSpPr>
        <p:spPr>
          <a:xfrm>
            <a:off x="1060452" y="1790868"/>
            <a:ext cx="115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sz="1400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3" name="텍스트상자 14">
            <a:extLst>
              <a:ext uri="{FF2B5EF4-FFF2-40B4-BE49-F238E27FC236}">
                <a16:creationId xmlns:a16="http://schemas.microsoft.com/office/drawing/2014/main" id="{6F4AF0F5-689D-4188-B781-5428F9653142}"/>
              </a:ext>
            </a:extLst>
          </p:cNvPr>
          <p:cNvSpPr txBox="1"/>
          <p:nvPr/>
        </p:nvSpPr>
        <p:spPr>
          <a:xfrm>
            <a:off x="985392" y="4090678"/>
            <a:ext cx="4153767" cy="104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고객들의 취향이나 색상</a:t>
            </a: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소재 및 가격에 맞춰</a:t>
            </a:r>
            <a:endParaRPr kumimoji="1" lang="en-US" altLang="ko-KR" sz="1050" dirty="0">
              <a:solidFill>
                <a:schemeClr val="bg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Arial Black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가구를 구매할 수 있도록 구현한 가구 쇼핑몰입니다</a:t>
            </a: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고객들이 인테리어 아이디어를 얻을 수 있게끔</a:t>
            </a:r>
            <a:endParaRPr kumimoji="1" lang="en-US" altLang="ko-KR" sz="1050" dirty="0">
              <a:solidFill>
                <a:schemeClr val="bg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Arial Black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인테리어 쇼룸을 제공하고 있습니다</a:t>
            </a: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IKEA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의 </a:t>
            </a: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UI/UX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를 참고하여 제작하였습니다</a:t>
            </a: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Arial Black" panose="020B0604020202020204" pitchFamily="34" charset="0"/>
              </a:rPr>
              <a:t>.</a:t>
            </a:r>
            <a:endParaRPr kumimoji="1" lang="ko-KR" altLang="en-US" sz="1050" dirty="0">
              <a:solidFill>
                <a:schemeClr val="bg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" name="텍스트상자 14">
            <a:extLst>
              <a:ext uri="{FF2B5EF4-FFF2-40B4-BE49-F238E27FC236}">
                <a16:creationId xmlns:a16="http://schemas.microsoft.com/office/drawing/2014/main" id="{8B3FDA56-8AE9-417C-A2CF-8C146DDED41C}"/>
              </a:ext>
            </a:extLst>
          </p:cNvPr>
          <p:cNvSpPr txBox="1"/>
          <p:nvPr/>
        </p:nvSpPr>
        <p:spPr>
          <a:xfrm>
            <a:off x="985392" y="3707880"/>
            <a:ext cx="36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</a:t>
            </a:r>
            <a:r>
              <a:rPr kumimoji="1" lang="ko-KR" altLang="en-US" sz="14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소한 행복의 </a:t>
            </a:r>
            <a:r>
              <a:rPr kumimoji="1" lang="ko-KR" altLang="en-US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kumimoji="1" lang="ko-KR" altLang="en-US" sz="14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치를 </a:t>
            </a:r>
            <a:r>
              <a:rPr kumimoji="1" lang="ko-KR" altLang="en-US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</a:t>
            </a:r>
            <a:r>
              <a:rPr kumimoji="1" lang="ko-KR" altLang="en-US" sz="14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니다</a:t>
            </a:r>
            <a:r>
              <a:rPr kumimoji="1" lang="en-US" altLang="ko-KR" sz="1400" b="1" dirty="0">
                <a:solidFill>
                  <a:srgbClr val="0C5F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ko-KR" altLang="en-US" sz="1400" b="1" dirty="0">
              <a:solidFill>
                <a:srgbClr val="0C5F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5F00607A-D973-4C84-B2D7-C7075879B2E6}"/>
              </a:ext>
            </a:extLst>
          </p:cNvPr>
          <p:cNvSpPr txBox="1"/>
          <p:nvPr/>
        </p:nvSpPr>
        <p:spPr>
          <a:xfrm>
            <a:off x="952524" y="2348277"/>
            <a:ext cx="4273373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200" dirty="0">
                <a:solidFill>
                  <a:schemeClr val="bg2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rial Black" panose="020B0604020202020204" pitchFamily="34" charset="0"/>
              </a:rPr>
              <a:t>ABOUT </a:t>
            </a:r>
            <a:r>
              <a:rPr kumimoji="1" lang="en-US" altLang="ko-KR" sz="2200" b="1" dirty="0">
                <a:solidFill>
                  <a:schemeClr val="bg2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rial Black" panose="020B0604020202020204" pitchFamily="34" charset="0"/>
              </a:rPr>
              <a:t>SAGAJI MALL</a:t>
            </a:r>
            <a:endParaRPr kumimoji="1" lang="ko-KR" altLang="en-US" sz="2200" b="1" dirty="0">
              <a:solidFill>
                <a:schemeClr val="bg2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8" y="1475078"/>
            <a:ext cx="21198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팀원 소개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64222D-8205-BF42-8870-34DB490BF48A}"/>
              </a:ext>
            </a:extLst>
          </p:cNvPr>
          <p:cNvSpPr/>
          <p:nvPr/>
        </p:nvSpPr>
        <p:spPr>
          <a:xfrm>
            <a:off x="4243823" y="3898447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C0C811-3410-2D41-8893-659589D8368A}"/>
              </a:ext>
            </a:extLst>
          </p:cNvPr>
          <p:cNvSpPr/>
          <p:nvPr/>
        </p:nvSpPr>
        <p:spPr>
          <a:xfrm>
            <a:off x="689670" y="3966349"/>
            <a:ext cx="1955249" cy="1955249"/>
          </a:xfrm>
          <a:prstGeom prst="ellipse">
            <a:avLst/>
          </a:prstGeom>
          <a:solidFill>
            <a:srgbClr val="FED9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A5EEF67-D896-144E-8009-CDA80D2D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44" y="2190882"/>
            <a:ext cx="1252298" cy="1127069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75BB1E77-F0EC-9D4A-BAAC-257EE7CDA9C0}"/>
              </a:ext>
            </a:extLst>
          </p:cNvPr>
          <p:cNvSpPr/>
          <p:nvPr/>
        </p:nvSpPr>
        <p:spPr>
          <a:xfrm>
            <a:off x="4296945" y="3966349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FB76EB-255C-3A43-9EC5-77EFD9C0F132}"/>
              </a:ext>
            </a:extLst>
          </p:cNvPr>
          <p:cNvSpPr/>
          <p:nvPr/>
        </p:nvSpPr>
        <p:spPr>
          <a:xfrm>
            <a:off x="2236768" y="181074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019B9D-65ED-7A4F-B1CF-28631DC463C1}"/>
              </a:ext>
            </a:extLst>
          </p:cNvPr>
          <p:cNvSpPr/>
          <p:nvPr/>
        </p:nvSpPr>
        <p:spPr>
          <a:xfrm>
            <a:off x="623502" y="3924921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B3B8932-7AAB-B545-A5B3-AAFC37EB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1" y="4374631"/>
            <a:ext cx="1128793" cy="11563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31D2D8-990D-2F43-A10B-F82265B13C23}"/>
              </a:ext>
            </a:extLst>
          </p:cNvPr>
          <p:cNvGrpSpPr/>
          <p:nvPr/>
        </p:nvGrpSpPr>
        <p:grpSpPr>
          <a:xfrm>
            <a:off x="2531106" y="4597231"/>
            <a:ext cx="2119861" cy="1120497"/>
            <a:chOff x="4501606" y="3752815"/>
            <a:chExt cx="2773251" cy="1120497"/>
          </a:xfrm>
        </p:grpSpPr>
        <p:sp>
          <p:nvSpPr>
            <p:cNvPr id="54" name="텍스트상자 14">
              <a:extLst>
                <a:ext uri="{FF2B5EF4-FFF2-40B4-BE49-F238E27FC236}">
                  <a16:creationId xmlns:a16="http://schemas.microsoft.com/office/drawing/2014/main" id="{0B65BE48-36C6-1843-B913-ECEDAA5AF25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박 세혁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311ECC6-F34C-AE4D-8E7F-71461673BFA8}"/>
                </a:ext>
              </a:extLst>
            </p:cNvPr>
            <p:cNvSpPr/>
            <p:nvPr/>
          </p:nvSpPr>
          <p:spPr>
            <a:xfrm>
              <a:off x="4508960" y="4218389"/>
              <a:ext cx="2504195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메인페이지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 검색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메뉴리스트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카테고리리스트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푸터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4C087A-070D-B346-9168-E64DBFF2ADF7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7883DAC-839E-4CA8-8EF4-7D28505ABA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977" y="4380388"/>
            <a:ext cx="1079541" cy="107954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36FDA-3DE2-4CE5-AB9C-C570F426F501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CD1C4D-6597-4AFA-B879-F15D17DA9662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D5E173-FB65-4525-8969-278ACE978D72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24" name="텍스트상자 37">
            <a:extLst>
              <a:ext uri="{FF2B5EF4-FFF2-40B4-BE49-F238E27FC236}">
                <a16:creationId xmlns:a16="http://schemas.microsoft.com/office/drawing/2014/main" id="{17E57ADD-DF15-43AC-9E68-2E8CD2155E39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1E9A95-E98E-D6EB-720E-8DDC1823F09D}"/>
              </a:ext>
            </a:extLst>
          </p:cNvPr>
          <p:cNvSpPr/>
          <p:nvPr/>
        </p:nvSpPr>
        <p:spPr>
          <a:xfrm>
            <a:off x="8108410" y="3842985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96738F-878E-627A-6678-C9C1ECB6C8D4}"/>
              </a:ext>
            </a:extLst>
          </p:cNvPr>
          <p:cNvSpPr/>
          <p:nvPr/>
        </p:nvSpPr>
        <p:spPr>
          <a:xfrm>
            <a:off x="8161532" y="3910887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685CC8-B988-59F2-5230-F401F8237F43}"/>
              </a:ext>
            </a:extLst>
          </p:cNvPr>
          <p:cNvSpPr/>
          <p:nvPr/>
        </p:nvSpPr>
        <p:spPr>
          <a:xfrm>
            <a:off x="6690594" y="182318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244AD-31ED-BD76-34EF-9D80AA451658}"/>
              </a:ext>
            </a:extLst>
          </p:cNvPr>
          <p:cNvGrpSpPr/>
          <p:nvPr/>
        </p:nvGrpSpPr>
        <p:grpSpPr>
          <a:xfrm>
            <a:off x="4157500" y="2400236"/>
            <a:ext cx="2119861" cy="926598"/>
            <a:chOff x="4501606" y="3752815"/>
            <a:chExt cx="2773251" cy="926598"/>
          </a:xfrm>
        </p:grpSpPr>
        <p:sp>
          <p:nvSpPr>
            <p:cNvPr id="8" name="텍스트상자 14">
              <a:extLst>
                <a:ext uri="{FF2B5EF4-FFF2-40B4-BE49-F238E27FC236}">
                  <a16:creationId xmlns:a16="http://schemas.microsoft.com/office/drawing/2014/main" id="{D7DAD8BC-D030-CFD4-E5EF-C67B2870B45E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변 재흥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7793F0-5E87-73C0-00DC-106861E95132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제품등록 및 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제품상세페이지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C41216-C492-3C5C-13B2-445226284638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71B71E-8913-3113-CBED-615ADEDB1245}"/>
              </a:ext>
            </a:extLst>
          </p:cNvPr>
          <p:cNvGrpSpPr/>
          <p:nvPr/>
        </p:nvGrpSpPr>
        <p:grpSpPr>
          <a:xfrm>
            <a:off x="8622073" y="2400236"/>
            <a:ext cx="2119861" cy="926598"/>
            <a:chOff x="4501606" y="3752815"/>
            <a:chExt cx="2773251" cy="926598"/>
          </a:xfrm>
        </p:grpSpPr>
        <p:sp>
          <p:nvSpPr>
            <p:cNvPr id="13" name="텍스트상자 14">
              <a:extLst>
                <a:ext uri="{FF2B5EF4-FFF2-40B4-BE49-F238E27FC236}">
                  <a16:creationId xmlns:a16="http://schemas.microsoft.com/office/drawing/2014/main" id="{7B384BC1-54FF-DBDC-FB7D-BB9EF67BE990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정 </a:t>
              </a:r>
              <a:r>
                <a:rPr kumimoji="1" lang="ko-KR" altLang="en-US" sz="2400" b="1" dirty="0" err="1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윤나</a:t>
              </a:r>
              <a:endParaRPr kumimoji="1" lang="ko-KR" altLang="en-US" sz="2400" b="1" dirty="0">
                <a:solidFill>
                  <a:srgbClr val="086098"/>
                </a:solidFill>
                <a:latin typeface="Arial Black" panose="020B0604020202020204" pitchFamily="34" charset="0"/>
                <a:ea typeface="나눔스퀘어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582E72-461D-7B49-D51A-1B1ED39D5013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문의사항 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등록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삭제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592D5D-0874-757F-C022-1ED94FC4DA1D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32B930-B0C4-2C10-A59B-99DE7746997E}"/>
              </a:ext>
            </a:extLst>
          </p:cNvPr>
          <p:cNvGrpSpPr/>
          <p:nvPr/>
        </p:nvGrpSpPr>
        <p:grpSpPr>
          <a:xfrm>
            <a:off x="6259869" y="4598613"/>
            <a:ext cx="2119861" cy="1120497"/>
            <a:chOff x="4501606" y="3752815"/>
            <a:chExt cx="2773251" cy="1120497"/>
          </a:xfrm>
        </p:grpSpPr>
        <p:sp>
          <p:nvSpPr>
            <p:cNvPr id="18" name="텍스트상자 14">
              <a:extLst>
                <a:ext uri="{FF2B5EF4-FFF2-40B4-BE49-F238E27FC236}">
                  <a16:creationId xmlns:a16="http://schemas.microsoft.com/office/drawing/2014/main" id="{FF649A7C-456E-D6BC-1758-712151E29107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안 선민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CE234F-BCEF-BDB1-0826-27FD9ABADEE6}"/>
                </a:ext>
              </a:extLst>
            </p:cNvPr>
            <p:cNvSpPr/>
            <p:nvPr/>
          </p:nvSpPr>
          <p:spPr>
            <a:xfrm>
              <a:off x="4508960" y="4218389"/>
              <a:ext cx="2426940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장바구니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위시 리스트 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주문페이지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F3180D-2AF8-6646-6064-B0FD95517EFB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C3EC92-EE5E-46C6-58E5-90A59E258FF7}"/>
              </a:ext>
            </a:extLst>
          </p:cNvPr>
          <p:cNvGrpSpPr/>
          <p:nvPr/>
        </p:nvGrpSpPr>
        <p:grpSpPr>
          <a:xfrm>
            <a:off x="10072139" y="4598613"/>
            <a:ext cx="2119861" cy="926598"/>
            <a:chOff x="4501606" y="3752815"/>
            <a:chExt cx="2773251" cy="926598"/>
          </a:xfrm>
        </p:grpSpPr>
        <p:sp>
          <p:nvSpPr>
            <p:cNvPr id="27" name="텍스트상자 14">
              <a:extLst>
                <a:ext uri="{FF2B5EF4-FFF2-40B4-BE49-F238E27FC236}">
                  <a16:creationId xmlns:a16="http://schemas.microsoft.com/office/drawing/2014/main" id="{5BF80639-CED8-A0EA-A24A-523679905C6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홍 자영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C2384C-52BA-7E69-B786-5C29E4346575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회원가입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로그인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내 정보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회원관리 페이지</a:t>
              </a:r>
              <a:endParaRPr kumimoji="1" lang="en-US" altLang="ko-KR" sz="1050" dirty="0">
                <a:solidFill>
                  <a:schemeClr val="bg2">
                    <a:lumMod val="50000"/>
                  </a:schemeClr>
                </a:solidFill>
                <a:ea typeface="NanumSquareOTF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253F5E-B4AD-8895-5D94-CE157BEC063E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DDCBE8E-9FF5-898C-99B2-53D066EF28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9734" y="2292531"/>
            <a:ext cx="1079541" cy="10795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79373F-E1B9-4FF4-D420-58BE3F3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22" y="4280248"/>
            <a:ext cx="1252298" cy="1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8" y="1475078"/>
            <a:ext cx="21198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팀원 소개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64222D-8205-BF42-8870-34DB490BF48A}"/>
              </a:ext>
            </a:extLst>
          </p:cNvPr>
          <p:cNvSpPr/>
          <p:nvPr/>
        </p:nvSpPr>
        <p:spPr>
          <a:xfrm>
            <a:off x="4243823" y="3898447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C0C811-3410-2D41-8893-659589D8368A}"/>
              </a:ext>
            </a:extLst>
          </p:cNvPr>
          <p:cNvSpPr/>
          <p:nvPr/>
        </p:nvSpPr>
        <p:spPr>
          <a:xfrm>
            <a:off x="2172267" y="1810744"/>
            <a:ext cx="1955249" cy="1955249"/>
          </a:xfrm>
          <a:prstGeom prst="ellipse">
            <a:avLst/>
          </a:prstGeom>
          <a:solidFill>
            <a:srgbClr val="FED9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A5EEF67-D896-144E-8009-CDA80D2D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44" y="2190882"/>
            <a:ext cx="1252298" cy="1127069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75BB1E77-F0EC-9D4A-BAAC-257EE7CDA9C0}"/>
              </a:ext>
            </a:extLst>
          </p:cNvPr>
          <p:cNvSpPr/>
          <p:nvPr/>
        </p:nvSpPr>
        <p:spPr>
          <a:xfrm>
            <a:off x="4296945" y="3966349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FB76EB-255C-3A43-9EC5-77EFD9C0F132}"/>
              </a:ext>
            </a:extLst>
          </p:cNvPr>
          <p:cNvSpPr/>
          <p:nvPr/>
        </p:nvSpPr>
        <p:spPr>
          <a:xfrm>
            <a:off x="2236768" y="181074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019B9D-65ED-7A4F-B1CF-28631DC463C1}"/>
              </a:ext>
            </a:extLst>
          </p:cNvPr>
          <p:cNvSpPr/>
          <p:nvPr/>
        </p:nvSpPr>
        <p:spPr>
          <a:xfrm>
            <a:off x="623502" y="3924921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B3B8932-7AAB-B545-A5B3-AAFC37EB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1" y="4374631"/>
            <a:ext cx="1128793" cy="11563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31D2D8-990D-2F43-A10B-F82265B13C23}"/>
              </a:ext>
            </a:extLst>
          </p:cNvPr>
          <p:cNvGrpSpPr/>
          <p:nvPr/>
        </p:nvGrpSpPr>
        <p:grpSpPr>
          <a:xfrm>
            <a:off x="2531106" y="4597231"/>
            <a:ext cx="2119861" cy="1120497"/>
            <a:chOff x="4501606" y="3752815"/>
            <a:chExt cx="2773251" cy="1120497"/>
          </a:xfrm>
        </p:grpSpPr>
        <p:sp>
          <p:nvSpPr>
            <p:cNvPr id="54" name="텍스트상자 14">
              <a:extLst>
                <a:ext uri="{FF2B5EF4-FFF2-40B4-BE49-F238E27FC236}">
                  <a16:creationId xmlns:a16="http://schemas.microsoft.com/office/drawing/2014/main" id="{0B65BE48-36C6-1843-B913-ECEDAA5AF25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박 세혁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311ECC6-F34C-AE4D-8E7F-71461673BFA8}"/>
                </a:ext>
              </a:extLst>
            </p:cNvPr>
            <p:cNvSpPr/>
            <p:nvPr/>
          </p:nvSpPr>
          <p:spPr>
            <a:xfrm>
              <a:off x="4508960" y="4218389"/>
              <a:ext cx="2504195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메인페이지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 검색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메뉴리스트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카테고리리스트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푸터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4C087A-070D-B346-9168-E64DBFF2ADF7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7883DAC-839E-4CA8-8EF4-7D28505ABA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977" y="4380388"/>
            <a:ext cx="1079541" cy="107954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36FDA-3DE2-4CE5-AB9C-C570F426F501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CD1C4D-6597-4AFA-B879-F15D17DA9662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D5E173-FB65-4525-8969-278ACE978D72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24" name="텍스트상자 37">
            <a:extLst>
              <a:ext uri="{FF2B5EF4-FFF2-40B4-BE49-F238E27FC236}">
                <a16:creationId xmlns:a16="http://schemas.microsoft.com/office/drawing/2014/main" id="{17E57ADD-DF15-43AC-9E68-2E8CD2155E39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1E9A95-E98E-D6EB-720E-8DDC1823F09D}"/>
              </a:ext>
            </a:extLst>
          </p:cNvPr>
          <p:cNvSpPr/>
          <p:nvPr/>
        </p:nvSpPr>
        <p:spPr>
          <a:xfrm>
            <a:off x="8108410" y="3842985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96738F-878E-627A-6678-C9C1ECB6C8D4}"/>
              </a:ext>
            </a:extLst>
          </p:cNvPr>
          <p:cNvSpPr/>
          <p:nvPr/>
        </p:nvSpPr>
        <p:spPr>
          <a:xfrm>
            <a:off x="8161532" y="3910887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685CC8-B988-59F2-5230-F401F8237F43}"/>
              </a:ext>
            </a:extLst>
          </p:cNvPr>
          <p:cNvSpPr/>
          <p:nvPr/>
        </p:nvSpPr>
        <p:spPr>
          <a:xfrm>
            <a:off x="6690594" y="182318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244AD-31ED-BD76-34EF-9D80AA451658}"/>
              </a:ext>
            </a:extLst>
          </p:cNvPr>
          <p:cNvGrpSpPr/>
          <p:nvPr/>
        </p:nvGrpSpPr>
        <p:grpSpPr>
          <a:xfrm>
            <a:off x="4157500" y="2400236"/>
            <a:ext cx="2119861" cy="926598"/>
            <a:chOff x="4501606" y="3752815"/>
            <a:chExt cx="2773251" cy="926598"/>
          </a:xfrm>
        </p:grpSpPr>
        <p:sp>
          <p:nvSpPr>
            <p:cNvPr id="8" name="텍스트상자 14">
              <a:extLst>
                <a:ext uri="{FF2B5EF4-FFF2-40B4-BE49-F238E27FC236}">
                  <a16:creationId xmlns:a16="http://schemas.microsoft.com/office/drawing/2014/main" id="{D7DAD8BC-D030-CFD4-E5EF-C67B2870B45E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변 재흥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7793F0-5E87-73C0-00DC-106861E95132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제품등록 및 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제품상세페이지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C41216-C492-3C5C-13B2-445226284638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71B71E-8913-3113-CBED-615ADEDB1245}"/>
              </a:ext>
            </a:extLst>
          </p:cNvPr>
          <p:cNvGrpSpPr/>
          <p:nvPr/>
        </p:nvGrpSpPr>
        <p:grpSpPr>
          <a:xfrm>
            <a:off x="8622073" y="2400236"/>
            <a:ext cx="2119861" cy="926598"/>
            <a:chOff x="4501606" y="3752815"/>
            <a:chExt cx="2773251" cy="926598"/>
          </a:xfrm>
        </p:grpSpPr>
        <p:sp>
          <p:nvSpPr>
            <p:cNvPr id="13" name="텍스트상자 14">
              <a:extLst>
                <a:ext uri="{FF2B5EF4-FFF2-40B4-BE49-F238E27FC236}">
                  <a16:creationId xmlns:a16="http://schemas.microsoft.com/office/drawing/2014/main" id="{7B384BC1-54FF-DBDC-FB7D-BB9EF67BE990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정 </a:t>
              </a:r>
              <a:r>
                <a:rPr kumimoji="1" lang="ko-KR" altLang="en-US" sz="2400" b="1" dirty="0" err="1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윤나</a:t>
              </a:r>
              <a:endParaRPr kumimoji="1" lang="ko-KR" altLang="en-US" sz="2400" b="1" dirty="0">
                <a:solidFill>
                  <a:srgbClr val="086098"/>
                </a:solidFill>
                <a:latin typeface="Arial Black" panose="020B0604020202020204" pitchFamily="34" charset="0"/>
                <a:ea typeface="나눔스퀘어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582E72-461D-7B49-D51A-1B1ED39D5013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문의사항 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등록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삭제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592D5D-0874-757F-C022-1ED94FC4DA1D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32B930-B0C4-2C10-A59B-99DE7746997E}"/>
              </a:ext>
            </a:extLst>
          </p:cNvPr>
          <p:cNvGrpSpPr/>
          <p:nvPr/>
        </p:nvGrpSpPr>
        <p:grpSpPr>
          <a:xfrm>
            <a:off x="6259869" y="4598613"/>
            <a:ext cx="2119861" cy="1120497"/>
            <a:chOff x="4501606" y="3752815"/>
            <a:chExt cx="2773251" cy="1120497"/>
          </a:xfrm>
        </p:grpSpPr>
        <p:sp>
          <p:nvSpPr>
            <p:cNvPr id="18" name="텍스트상자 14">
              <a:extLst>
                <a:ext uri="{FF2B5EF4-FFF2-40B4-BE49-F238E27FC236}">
                  <a16:creationId xmlns:a16="http://schemas.microsoft.com/office/drawing/2014/main" id="{FF649A7C-456E-D6BC-1758-712151E29107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안 선민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CE234F-BCEF-BDB1-0826-27FD9ABADEE6}"/>
                </a:ext>
              </a:extLst>
            </p:cNvPr>
            <p:cNvSpPr/>
            <p:nvPr/>
          </p:nvSpPr>
          <p:spPr>
            <a:xfrm>
              <a:off x="4508960" y="4218389"/>
              <a:ext cx="2426940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장바구니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위시 리스트 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주문페이지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F3180D-2AF8-6646-6064-B0FD95517EFB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C3EC92-EE5E-46C6-58E5-90A59E258FF7}"/>
              </a:ext>
            </a:extLst>
          </p:cNvPr>
          <p:cNvGrpSpPr/>
          <p:nvPr/>
        </p:nvGrpSpPr>
        <p:grpSpPr>
          <a:xfrm>
            <a:off x="10072139" y="4598613"/>
            <a:ext cx="2119861" cy="926598"/>
            <a:chOff x="4501606" y="3752815"/>
            <a:chExt cx="2773251" cy="926598"/>
          </a:xfrm>
        </p:grpSpPr>
        <p:sp>
          <p:nvSpPr>
            <p:cNvPr id="27" name="텍스트상자 14">
              <a:extLst>
                <a:ext uri="{FF2B5EF4-FFF2-40B4-BE49-F238E27FC236}">
                  <a16:creationId xmlns:a16="http://schemas.microsoft.com/office/drawing/2014/main" id="{5BF80639-CED8-A0EA-A24A-523679905C6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홍 자영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C2384C-52BA-7E69-B786-5C29E4346575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회원가입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로그인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내 정보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회원관리 페이지</a:t>
              </a:r>
              <a:endParaRPr kumimoji="1" lang="en-US" altLang="ko-KR" sz="1050" dirty="0">
                <a:solidFill>
                  <a:schemeClr val="bg2">
                    <a:lumMod val="50000"/>
                  </a:schemeClr>
                </a:solidFill>
                <a:ea typeface="NanumSquareOTF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253F5E-B4AD-8895-5D94-CE157BEC063E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DDCBE8E-9FF5-898C-99B2-53D066EF28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9734" y="2292531"/>
            <a:ext cx="1079541" cy="10795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79373F-E1B9-4FF4-D420-58BE3F3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22" y="4280248"/>
            <a:ext cx="1252298" cy="1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8" y="1475078"/>
            <a:ext cx="21198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팀원 소개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64222D-8205-BF42-8870-34DB490BF48A}"/>
              </a:ext>
            </a:extLst>
          </p:cNvPr>
          <p:cNvSpPr/>
          <p:nvPr/>
        </p:nvSpPr>
        <p:spPr>
          <a:xfrm>
            <a:off x="4243823" y="3898447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C0C811-3410-2D41-8893-659589D8368A}"/>
              </a:ext>
            </a:extLst>
          </p:cNvPr>
          <p:cNvSpPr/>
          <p:nvPr/>
        </p:nvSpPr>
        <p:spPr>
          <a:xfrm>
            <a:off x="4360790" y="3932397"/>
            <a:ext cx="1955249" cy="1955249"/>
          </a:xfrm>
          <a:prstGeom prst="ellipse">
            <a:avLst/>
          </a:prstGeom>
          <a:solidFill>
            <a:srgbClr val="FED9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A5EEF67-D896-144E-8009-CDA80D2D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44" y="2190882"/>
            <a:ext cx="1252298" cy="1127069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75BB1E77-F0EC-9D4A-BAAC-257EE7CDA9C0}"/>
              </a:ext>
            </a:extLst>
          </p:cNvPr>
          <p:cNvSpPr/>
          <p:nvPr/>
        </p:nvSpPr>
        <p:spPr>
          <a:xfrm>
            <a:off x="4296945" y="3966349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FB76EB-255C-3A43-9EC5-77EFD9C0F132}"/>
              </a:ext>
            </a:extLst>
          </p:cNvPr>
          <p:cNvSpPr/>
          <p:nvPr/>
        </p:nvSpPr>
        <p:spPr>
          <a:xfrm>
            <a:off x="2236768" y="181074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019B9D-65ED-7A4F-B1CF-28631DC463C1}"/>
              </a:ext>
            </a:extLst>
          </p:cNvPr>
          <p:cNvSpPr/>
          <p:nvPr/>
        </p:nvSpPr>
        <p:spPr>
          <a:xfrm>
            <a:off x="623502" y="3924921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B3B8932-7AAB-B545-A5B3-AAFC37EB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1" y="4374631"/>
            <a:ext cx="1128793" cy="11563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31D2D8-990D-2F43-A10B-F82265B13C23}"/>
              </a:ext>
            </a:extLst>
          </p:cNvPr>
          <p:cNvGrpSpPr/>
          <p:nvPr/>
        </p:nvGrpSpPr>
        <p:grpSpPr>
          <a:xfrm>
            <a:off x="2531106" y="4597231"/>
            <a:ext cx="2119861" cy="1120497"/>
            <a:chOff x="4501606" y="3752815"/>
            <a:chExt cx="2773251" cy="1120497"/>
          </a:xfrm>
        </p:grpSpPr>
        <p:sp>
          <p:nvSpPr>
            <p:cNvPr id="54" name="텍스트상자 14">
              <a:extLst>
                <a:ext uri="{FF2B5EF4-FFF2-40B4-BE49-F238E27FC236}">
                  <a16:creationId xmlns:a16="http://schemas.microsoft.com/office/drawing/2014/main" id="{0B65BE48-36C6-1843-B913-ECEDAA5AF25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박 세혁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311ECC6-F34C-AE4D-8E7F-71461673BFA8}"/>
                </a:ext>
              </a:extLst>
            </p:cNvPr>
            <p:cNvSpPr/>
            <p:nvPr/>
          </p:nvSpPr>
          <p:spPr>
            <a:xfrm>
              <a:off x="4508960" y="4218389"/>
              <a:ext cx="2504195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메인페이지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 검색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메뉴리스트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카테고리리스트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푸터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4C087A-070D-B346-9168-E64DBFF2ADF7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7883DAC-839E-4CA8-8EF4-7D28505ABA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977" y="4380388"/>
            <a:ext cx="1079541" cy="107954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36FDA-3DE2-4CE5-AB9C-C570F426F501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CD1C4D-6597-4AFA-B879-F15D17DA9662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D5E173-FB65-4525-8969-278ACE978D72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24" name="텍스트상자 37">
            <a:extLst>
              <a:ext uri="{FF2B5EF4-FFF2-40B4-BE49-F238E27FC236}">
                <a16:creationId xmlns:a16="http://schemas.microsoft.com/office/drawing/2014/main" id="{17E57ADD-DF15-43AC-9E68-2E8CD2155E39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1E9A95-E98E-D6EB-720E-8DDC1823F09D}"/>
              </a:ext>
            </a:extLst>
          </p:cNvPr>
          <p:cNvSpPr/>
          <p:nvPr/>
        </p:nvSpPr>
        <p:spPr>
          <a:xfrm>
            <a:off x="8108410" y="3842985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96738F-878E-627A-6678-C9C1ECB6C8D4}"/>
              </a:ext>
            </a:extLst>
          </p:cNvPr>
          <p:cNvSpPr/>
          <p:nvPr/>
        </p:nvSpPr>
        <p:spPr>
          <a:xfrm>
            <a:off x="8161532" y="3910887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685CC8-B988-59F2-5230-F401F8237F43}"/>
              </a:ext>
            </a:extLst>
          </p:cNvPr>
          <p:cNvSpPr/>
          <p:nvPr/>
        </p:nvSpPr>
        <p:spPr>
          <a:xfrm>
            <a:off x="6690594" y="182318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244AD-31ED-BD76-34EF-9D80AA451658}"/>
              </a:ext>
            </a:extLst>
          </p:cNvPr>
          <p:cNvGrpSpPr/>
          <p:nvPr/>
        </p:nvGrpSpPr>
        <p:grpSpPr>
          <a:xfrm>
            <a:off x="4157500" y="2400236"/>
            <a:ext cx="2119861" cy="926598"/>
            <a:chOff x="4501606" y="3752815"/>
            <a:chExt cx="2773251" cy="926598"/>
          </a:xfrm>
        </p:grpSpPr>
        <p:sp>
          <p:nvSpPr>
            <p:cNvPr id="8" name="텍스트상자 14">
              <a:extLst>
                <a:ext uri="{FF2B5EF4-FFF2-40B4-BE49-F238E27FC236}">
                  <a16:creationId xmlns:a16="http://schemas.microsoft.com/office/drawing/2014/main" id="{D7DAD8BC-D030-CFD4-E5EF-C67B2870B45E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변 재흥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7793F0-5E87-73C0-00DC-106861E95132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제품등록 및 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제품상세페이지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C41216-C492-3C5C-13B2-445226284638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71B71E-8913-3113-CBED-615ADEDB1245}"/>
              </a:ext>
            </a:extLst>
          </p:cNvPr>
          <p:cNvGrpSpPr/>
          <p:nvPr/>
        </p:nvGrpSpPr>
        <p:grpSpPr>
          <a:xfrm>
            <a:off x="8622073" y="2400236"/>
            <a:ext cx="2119861" cy="926598"/>
            <a:chOff x="4501606" y="3752815"/>
            <a:chExt cx="2773251" cy="926598"/>
          </a:xfrm>
        </p:grpSpPr>
        <p:sp>
          <p:nvSpPr>
            <p:cNvPr id="13" name="텍스트상자 14">
              <a:extLst>
                <a:ext uri="{FF2B5EF4-FFF2-40B4-BE49-F238E27FC236}">
                  <a16:creationId xmlns:a16="http://schemas.microsoft.com/office/drawing/2014/main" id="{7B384BC1-54FF-DBDC-FB7D-BB9EF67BE990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정 </a:t>
              </a:r>
              <a:r>
                <a:rPr kumimoji="1" lang="ko-KR" altLang="en-US" sz="2400" b="1" dirty="0" err="1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윤나</a:t>
              </a:r>
              <a:endParaRPr kumimoji="1" lang="ko-KR" altLang="en-US" sz="2400" b="1" dirty="0">
                <a:solidFill>
                  <a:srgbClr val="086098"/>
                </a:solidFill>
                <a:latin typeface="Arial Black" panose="020B0604020202020204" pitchFamily="34" charset="0"/>
                <a:ea typeface="나눔스퀘어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582E72-461D-7B49-D51A-1B1ED39D5013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문의사항 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등록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삭제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592D5D-0874-757F-C022-1ED94FC4DA1D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32B930-B0C4-2C10-A59B-99DE7746997E}"/>
              </a:ext>
            </a:extLst>
          </p:cNvPr>
          <p:cNvGrpSpPr/>
          <p:nvPr/>
        </p:nvGrpSpPr>
        <p:grpSpPr>
          <a:xfrm>
            <a:off x="6259869" y="4598613"/>
            <a:ext cx="2119861" cy="1120497"/>
            <a:chOff x="4501606" y="3752815"/>
            <a:chExt cx="2773251" cy="1120497"/>
          </a:xfrm>
        </p:grpSpPr>
        <p:sp>
          <p:nvSpPr>
            <p:cNvPr id="18" name="텍스트상자 14">
              <a:extLst>
                <a:ext uri="{FF2B5EF4-FFF2-40B4-BE49-F238E27FC236}">
                  <a16:creationId xmlns:a16="http://schemas.microsoft.com/office/drawing/2014/main" id="{FF649A7C-456E-D6BC-1758-712151E29107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안 선민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CE234F-BCEF-BDB1-0826-27FD9ABADEE6}"/>
                </a:ext>
              </a:extLst>
            </p:cNvPr>
            <p:cNvSpPr/>
            <p:nvPr/>
          </p:nvSpPr>
          <p:spPr>
            <a:xfrm>
              <a:off x="4508960" y="4218389"/>
              <a:ext cx="2426940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장바구니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위시 리스트 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주문페이지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F3180D-2AF8-6646-6064-B0FD95517EFB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C3EC92-EE5E-46C6-58E5-90A59E258FF7}"/>
              </a:ext>
            </a:extLst>
          </p:cNvPr>
          <p:cNvGrpSpPr/>
          <p:nvPr/>
        </p:nvGrpSpPr>
        <p:grpSpPr>
          <a:xfrm>
            <a:off x="10072139" y="4598613"/>
            <a:ext cx="2119861" cy="926598"/>
            <a:chOff x="4501606" y="3752815"/>
            <a:chExt cx="2773251" cy="926598"/>
          </a:xfrm>
        </p:grpSpPr>
        <p:sp>
          <p:nvSpPr>
            <p:cNvPr id="27" name="텍스트상자 14">
              <a:extLst>
                <a:ext uri="{FF2B5EF4-FFF2-40B4-BE49-F238E27FC236}">
                  <a16:creationId xmlns:a16="http://schemas.microsoft.com/office/drawing/2014/main" id="{5BF80639-CED8-A0EA-A24A-523679905C6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홍 자영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C2384C-52BA-7E69-B786-5C29E4346575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회원가입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로그인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내 정보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회원관리 페이지</a:t>
              </a:r>
              <a:endParaRPr kumimoji="1" lang="en-US" altLang="ko-KR" sz="1050" dirty="0">
                <a:solidFill>
                  <a:schemeClr val="bg2">
                    <a:lumMod val="50000"/>
                  </a:schemeClr>
                </a:solidFill>
                <a:ea typeface="NanumSquareOTF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253F5E-B4AD-8895-5D94-CE157BEC063E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DDCBE8E-9FF5-898C-99B2-53D066EF28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9734" y="2292531"/>
            <a:ext cx="1079541" cy="10795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79373F-E1B9-4FF4-D420-58BE3F3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22" y="4280248"/>
            <a:ext cx="1252298" cy="1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3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8" y="1475078"/>
            <a:ext cx="21198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팀원 소개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64222D-8205-BF42-8870-34DB490BF48A}"/>
              </a:ext>
            </a:extLst>
          </p:cNvPr>
          <p:cNvSpPr/>
          <p:nvPr/>
        </p:nvSpPr>
        <p:spPr>
          <a:xfrm>
            <a:off x="4243823" y="3898447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C0C811-3410-2D41-8893-659589D8368A}"/>
              </a:ext>
            </a:extLst>
          </p:cNvPr>
          <p:cNvSpPr/>
          <p:nvPr/>
        </p:nvSpPr>
        <p:spPr>
          <a:xfrm>
            <a:off x="6631466" y="1776791"/>
            <a:ext cx="1955249" cy="1955249"/>
          </a:xfrm>
          <a:prstGeom prst="ellipse">
            <a:avLst/>
          </a:prstGeom>
          <a:solidFill>
            <a:srgbClr val="FED9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A5EEF67-D896-144E-8009-CDA80D2D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44" y="2190882"/>
            <a:ext cx="1252298" cy="1127069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75BB1E77-F0EC-9D4A-BAAC-257EE7CDA9C0}"/>
              </a:ext>
            </a:extLst>
          </p:cNvPr>
          <p:cNvSpPr/>
          <p:nvPr/>
        </p:nvSpPr>
        <p:spPr>
          <a:xfrm>
            <a:off x="4296945" y="3966349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FB76EB-255C-3A43-9EC5-77EFD9C0F132}"/>
              </a:ext>
            </a:extLst>
          </p:cNvPr>
          <p:cNvSpPr/>
          <p:nvPr/>
        </p:nvSpPr>
        <p:spPr>
          <a:xfrm>
            <a:off x="2236768" y="181074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019B9D-65ED-7A4F-B1CF-28631DC463C1}"/>
              </a:ext>
            </a:extLst>
          </p:cNvPr>
          <p:cNvSpPr/>
          <p:nvPr/>
        </p:nvSpPr>
        <p:spPr>
          <a:xfrm>
            <a:off x="623502" y="3924921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B3B8932-7AAB-B545-A5B3-AAFC37EB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1" y="4374631"/>
            <a:ext cx="1128793" cy="11563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31D2D8-990D-2F43-A10B-F82265B13C23}"/>
              </a:ext>
            </a:extLst>
          </p:cNvPr>
          <p:cNvGrpSpPr/>
          <p:nvPr/>
        </p:nvGrpSpPr>
        <p:grpSpPr>
          <a:xfrm>
            <a:off x="2531106" y="4597231"/>
            <a:ext cx="2119861" cy="1120497"/>
            <a:chOff x="4501606" y="3752815"/>
            <a:chExt cx="2773251" cy="1120497"/>
          </a:xfrm>
        </p:grpSpPr>
        <p:sp>
          <p:nvSpPr>
            <p:cNvPr id="54" name="텍스트상자 14">
              <a:extLst>
                <a:ext uri="{FF2B5EF4-FFF2-40B4-BE49-F238E27FC236}">
                  <a16:creationId xmlns:a16="http://schemas.microsoft.com/office/drawing/2014/main" id="{0B65BE48-36C6-1843-B913-ECEDAA5AF25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박 세혁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311ECC6-F34C-AE4D-8E7F-71461673BFA8}"/>
                </a:ext>
              </a:extLst>
            </p:cNvPr>
            <p:cNvSpPr/>
            <p:nvPr/>
          </p:nvSpPr>
          <p:spPr>
            <a:xfrm>
              <a:off x="4508960" y="4218389"/>
              <a:ext cx="2504195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메인페이지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 검색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메뉴리스트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카테고리리스트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푸터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4C087A-070D-B346-9168-E64DBFF2ADF7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7883DAC-839E-4CA8-8EF4-7D28505ABA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977" y="4380388"/>
            <a:ext cx="1079541" cy="107954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36FDA-3DE2-4CE5-AB9C-C570F426F501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CD1C4D-6597-4AFA-B879-F15D17DA9662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D5E173-FB65-4525-8969-278ACE978D72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24" name="텍스트상자 37">
            <a:extLst>
              <a:ext uri="{FF2B5EF4-FFF2-40B4-BE49-F238E27FC236}">
                <a16:creationId xmlns:a16="http://schemas.microsoft.com/office/drawing/2014/main" id="{17E57ADD-DF15-43AC-9E68-2E8CD2155E39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1E9A95-E98E-D6EB-720E-8DDC1823F09D}"/>
              </a:ext>
            </a:extLst>
          </p:cNvPr>
          <p:cNvSpPr/>
          <p:nvPr/>
        </p:nvSpPr>
        <p:spPr>
          <a:xfrm>
            <a:off x="8108410" y="3842985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96738F-878E-627A-6678-C9C1ECB6C8D4}"/>
              </a:ext>
            </a:extLst>
          </p:cNvPr>
          <p:cNvSpPr/>
          <p:nvPr/>
        </p:nvSpPr>
        <p:spPr>
          <a:xfrm>
            <a:off x="8161532" y="3910887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685CC8-B988-59F2-5230-F401F8237F43}"/>
              </a:ext>
            </a:extLst>
          </p:cNvPr>
          <p:cNvSpPr/>
          <p:nvPr/>
        </p:nvSpPr>
        <p:spPr>
          <a:xfrm>
            <a:off x="6690594" y="182318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244AD-31ED-BD76-34EF-9D80AA451658}"/>
              </a:ext>
            </a:extLst>
          </p:cNvPr>
          <p:cNvGrpSpPr/>
          <p:nvPr/>
        </p:nvGrpSpPr>
        <p:grpSpPr>
          <a:xfrm>
            <a:off x="4157500" y="2400236"/>
            <a:ext cx="2119861" cy="926598"/>
            <a:chOff x="4501606" y="3752815"/>
            <a:chExt cx="2773251" cy="926598"/>
          </a:xfrm>
        </p:grpSpPr>
        <p:sp>
          <p:nvSpPr>
            <p:cNvPr id="8" name="텍스트상자 14">
              <a:extLst>
                <a:ext uri="{FF2B5EF4-FFF2-40B4-BE49-F238E27FC236}">
                  <a16:creationId xmlns:a16="http://schemas.microsoft.com/office/drawing/2014/main" id="{D7DAD8BC-D030-CFD4-E5EF-C67B2870B45E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변 재흥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7793F0-5E87-73C0-00DC-106861E95132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제품등록 및 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제품상세페이지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C41216-C492-3C5C-13B2-445226284638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71B71E-8913-3113-CBED-615ADEDB1245}"/>
              </a:ext>
            </a:extLst>
          </p:cNvPr>
          <p:cNvGrpSpPr/>
          <p:nvPr/>
        </p:nvGrpSpPr>
        <p:grpSpPr>
          <a:xfrm>
            <a:off x="8622073" y="2400236"/>
            <a:ext cx="2119861" cy="926598"/>
            <a:chOff x="4501606" y="3752815"/>
            <a:chExt cx="2773251" cy="926598"/>
          </a:xfrm>
        </p:grpSpPr>
        <p:sp>
          <p:nvSpPr>
            <p:cNvPr id="13" name="텍스트상자 14">
              <a:extLst>
                <a:ext uri="{FF2B5EF4-FFF2-40B4-BE49-F238E27FC236}">
                  <a16:creationId xmlns:a16="http://schemas.microsoft.com/office/drawing/2014/main" id="{7B384BC1-54FF-DBDC-FB7D-BB9EF67BE990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정 </a:t>
              </a:r>
              <a:r>
                <a:rPr kumimoji="1" lang="ko-KR" altLang="en-US" sz="2400" b="1" dirty="0" err="1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윤나</a:t>
              </a:r>
              <a:endParaRPr kumimoji="1" lang="ko-KR" altLang="en-US" sz="2400" b="1" dirty="0">
                <a:solidFill>
                  <a:srgbClr val="086098"/>
                </a:solidFill>
                <a:latin typeface="Arial Black" panose="020B0604020202020204" pitchFamily="34" charset="0"/>
                <a:ea typeface="나눔스퀘어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582E72-461D-7B49-D51A-1B1ED39D5013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문의사항 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등록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삭제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592D5D-0874-757F-C022-1ED94FC4DA1D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32B930-B0C4-2C10-A59B-99DE7746997E}"/>
              </a:ext>
            </a:extLst>
          </p:cNvPr>
          <p:cNvGrpSpPr/>
          <p:nvPr/>
        </p:nvGrpSpPr>
        <p:grpSpPr>
          <a:xfrm>
            <a:off x="6259869" y="4598613"/>
            <a:ext cx="2119861" cy="1120497"/>
            <a:chOff x="4501606" y="3752815"/>
            <a:chExt cx="2773251" cy="1120497"/>
          </a:xfrm>
        </p:grpSpPr>
        <p:sp>
          <p:nvSpPr>
            <p:cNvPr id="18" name="텍스트상자 14">
              <a:extLst>
                <a:ext uri="{FF2B5EF4-FFF2-40B4-BE49-F238E27FC236}">
                  <a16:creationId xmlns:a16="http://schemas.microsoft.com/office/drawing/2014/main" id="{FF649A7C-456E-D6BC-1758-712151E29107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안 선민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CE234F-BCEF-BDB1-0826-27FD9ABADEE6}"/>
                </a:ext>
              </a:extLst>
            </p:cNvPr>
            <p:cNvSpPr/>
            <p:nvPr/>
          </p:nvSpPr>
          <p:spPr>
            <a:xfrm>
              <a:off x="4508960" y="4218389"/>
              <a:ext cx="2426940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장바구니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위시 리스트 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주문페이지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F3180D-2AF8-6646-6064-B0FD95517EFB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C3EC92-EE5E-46C6-58E5-90A59E258FF7}"/>
              </a:ext>
            </a:extLst>
          </p:cNvPr>
          <p:cNvGrpSpPr/>
          <p:nvPr/>
        </p:nvGrpSpPr>
        <p:grpSpPr>
          <a:xfrm>
            <a:off x="10072139" y="4598613"/>
            <a:ext cx="2119861" cy="926598"/>
            <a:chOff x="4501606" y="3752815"/>
            <a:chExt cx="2773251" cy="926598"/>
          </a:xfrm>
        </p:grpSpPr>
        <p:sp>
          <p:nvSpPr>
            <p:cNvPr id="27" name="텍스트상자 14">
              <a:extLst>
                <a:ext uri="{FF2B5EF4-FFF2-40B4-BE49-F238E27FC236}">
                  <a16:creationId xmlns:a16="http://schemas.microsoft.com/office/drawing/2014/main" id="{5BF80639-CED8-A0EA-A24A-523679905C6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홍 자영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C2384C-52BA-7E69-B786-5C29E4346575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회원가입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로그인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내 정보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회원관리 페이지</a:t>
              </a:r>
              <a:endParaRPr kumimoji="1" lang="en-US" altLang="ko-KR" sz="1050" dirty="0">
                <a:solidFill>
                  <a:schemeClr val="bg2">
                    <a:lumMod val="50000"/>
                  </a:schemeClr>
                </a:solidFill>
                <a:ea typeface="NanumSquareOTF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253F5E-B4AD-8895-5D94-CE157BEC063E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DDCBE8E-9FF5-898C-99B2-53D066EF28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9734" y="2292531"/>
            <a:ext cx="1079541" cy="10795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79373F-E1B9-4FF4-D420-58BE3F3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22" y="4280248"/>
            <a:ext cx="1252298" cy="1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2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8" y="1475078"/>
            <a:ext cx="21198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팀원 소개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764222D-8205-BF42-8870-34DB490BF48A}"/>
              </a:ext>
            </a:extLst>
          </p:cNvPr>
          <p:cNvSpPr/>
          <p:nvPr/>
        </p:nvSpPr>
        <p:spPr>
          <a:xfrm>
            <a:off x="4243823" y="3898447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C0C811-3410-2D41-8893-659589D8368A}"/>
              </a:ext>
            </a:extLst>
          </p:cNvPr>
          <p:cNvSpPr/>
          <p:nvPr/>
        </p:nvSpPr>
        <p:spPr>
          <a:xfrm>
            <a:off x="8214654" y="3842985"/>
            <a:ext cx="1955249" cy="1955249"/>
          </a:xfrm>
          <a:prstGeom prst="ellipse">
            <a:avLst/>
          </a:prstGeom>
          <a:solidFill>
            <a:srgbClr val="FED9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A5EEF67-D896-144E-8009-CDA80D2D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44" y="2190882"/>
            <a:ext cx="1252298" cy="1127069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75BB1E77-F0EC-9D4A-BAAC-257EE7CDA9C0}"/>
              </a:ext>
            </a:extLst>
          </p:cNvPr>
          <p:cNvSpPr/>
          <p:nvPr/>
        </p:nvSpPr>
        <p:spPr>
          <a:xfrm>
            <a:off x="4296945" y="3966349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FB76EB-255C-3A43-9EC5-77EFD9C0F132}"/>
              </a:ext>
            </a:extLst>
          </p:cNvPr>
          <p:cNvSpPr/>
          <p:nvPr/>
        </p:nvSpPr>
        <p:spPr>
          <a:xfrm>
            <a:off x="2236768" y="181074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019B9D-65ED-7A4F-B1CF-28631DC463C1}"/>
              </a:ext>
            </a:extLst>
          </p:cNvPr>
          <p:cNvSpPr/>
          <p:nvPr/>
        </p:nvSpPr>
        <p:spPr>
          <a:xfrm>
            <a:off x="623502" y="3924921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B3B8932-7AAB-B545-A5B3-AAFC37EB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21" y="4374631"/>
            <a:ext cx="1128793" cy="11563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31D2D8-990D-2F43-A10B-F82265B13C23}"/>
              </a:ext>
            </a:extLst>
          </p:cNvPr>
          <p:cNvGrpSpPr/>
          <p:nvPr/>
        </p:nvGrpSpPr>
        <p:grpSpPr>
          <a:xfrm>
            <a:off x="2531106" y="4597231"/>
            <a:ext cx="2119861" cy="1120497"/>
            <a:chOff x="4501606" y="3752815"/>
            <a:chExt cx="2773251" cy="1120497"/>
          </a:xfrm>
        </p:grpSpPr>
        <p:sp>
          <p:nvSpPr>
            <p:cNvPr id="54" name="텍스트상자 14">
              <a:extLst>
                <a:ext uri="{FF2B5EF4-FFF2-40B4-BE49-F238E27FC236}">
                  <a16:creationId xmlns:a16="http://schemas.microsoft.com/office/drawing/2014/main" id="{0B65BE48-36C6-1843-B913-ECEDAA5AF25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박 세혁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311ECC6-F34C-AE4D-8E7F-71461673BFA8}"/>
                </a:ext>
              </a:extLst>
            </p:cNvPr>
            <p:cNvSpPr/>
            <p:nvPr/>
          </p:nvSpPr>
          <p:spPr>
            <a:xfrm>
              <a:off x="4508960" y="4218389"/>
              <a:ext cx="2504195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메인페이지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 검색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메뉴리스트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카테고리리스트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헤더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 err="1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푸터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4C087A-070D-B346-9168-E64DBFF2ADF7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7883DAC-839E-4CA8-8EF4-7D28505ABA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977" y="4380388"/>
            <a:ext cx="1079541" cy="107954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36FDA-3DE2-4CE5-AB9C-C570F426F501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CD1C4D-6597-4AFA-B879-F15D17DA9662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D5E173-FB65-4525-8969-278ACE978D72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24" name="텍스트상자 37">
            <a:extLst>
              <a:ext uri="{FF2B5EF4-FFF2-40B4-BE49-F238E27FC236}">
                <a16:creationId xmlns:a16="http://schemas.microsoft.com/office/drawing/2014/main" id="{17E57ADD-DF15-43AC-9E68-2E8CD2155E39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1E9A95-E98E-D6EB-720E-8DDC1823F09D}"/>
              </a:ext>
            </a:extLst>
          </p:cNvPr>
          <p:cNvSpPr/>
          <p:nvPr/>
        </p:nvSpPr>
        <p:spPr>
          <a:xfrm>
            <a:off x="8108410" y="3842985"/>
            <a:ext cx="2023151" cy="202315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96738F-878E-627A-6678-C9C1ECB6C8D4}"/>
              </a:ext>
            </a:extLst>
          </p:cNvPr>
          <p:cNvSpPr/>
          <p:nvPr/>
        </p:nvSpPr>
        <p:spPr>
          <a:xfrm>
            <a:off x="8161532" y="3910887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685CC8-B988-59F2-5230-F401F8237F43}"/>
              </a:ext>
            </a:extLst>
          </p:cNvPr>
          <p:cNvSpPr/>
          <p:nvPr/>
        </p:nvSpPr>
        <p:spPr>
          <a:xfrm>
            <a:off x="6690594" y="1823184"/>
            <a:ext cx="1955249" cy="1955249"/>
          </a:xfrm>
          <a:prstGeom prst="ellipse">
            <a:avLst/>
          </a:prstGeom>
          <a:noFill/>
          <a:ln w="25400">
            <a:solidFill>
              <a:srgbClr val="0C5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244AD-31ED-BD76-34EF-9D80AA451658}"/>
              </a:ext>
            </a:extLst>
          </p:cNvPr>
          <p:cNvGrpSpPr/>
          <p:nvPr/>
        </p:nvGrpSpPr>
        <p:grpSpPr>
          <a:xfrm>
            <a:off x="4157500" y="2400236"/>
            <a:ext cx="2119861" cy="926598"/>
            <a:chOff x="4501606" y="3752815"/>
            <a:chExt cx="2773251" cy="926598"/>
          </a:xfrm>
        </p:grpSpPr>
        <p:sp>
          <p:nvSpPr>
            <p:cNvPr id="8" name="텍스트상자 14">
              <a:extLst>
                <a:ext uri="{FF2B5EF4-FFF2-40B4-BE49-F238E27FC236}">
                  <a16:creationId xmlns:a16="http://schemas.microsoft.com/office/drawing/2014/main" id="{D7DAD8BC-D030-CFD4-E5EF-C67B2870B45E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변 재흥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7793F0-5E87-73C0-00DC-106861E95132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제품등록 및 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제품상세페이지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C41216-C492-3C5C-13B2-445226284638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71B71E-8913-3113-CBED-615ADEDB1245}"/>
              </a:ext>
            </a:extLst>
          </p:cNvPr>
          <p:cNvGrpSpPr/>
          <p:nvPr/>
        </p:nvGrpSpPr>
        <p:grpSpPr>
          <a:xfrm>
            <a:off x="8622073" y="2400236"/>
            <a:ext cx="2119861" cy="926598"/>
            <a:chOff x="4501606" y="3752815"/>
            <a:chExt cx="2773251" cy="926598"/>
          </a:xfrm>
        </p:grpSpPr>
        <p:sp>
          <p:nvSpPr>
            <p:cNvPr id="13" name="텍스트상자 14">
              <a:extLst>
                <a:ext uri="{FF2B5EF4-FFF2-40B4-BE49-F238E27FC236}">
                  <a16:creationId xmlns:a16="http://schemas.microsoft.com/office/drawing/2014/main" id="{7B384BC1-54FF-DBDC-FB7D-BB9EF67BE990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정 </a:t>
              </a:r>
              <a:r>
                <a:rPr kumimoji="1" lang="ko-KR" altLang="en-US" sz="2400" b="1" dirty="0" err="1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윤나</a:t>
              </a:r>
              <a:endParaRPr kumimoji="1" lang="ko-KR" altLang="en-US" sz="2400" b="1" dirty="0">
                <a:solidFill>
                  <a:srgbClr val="086098"/>
                </a:solidFill>
                <a:latin typeface="Arial Black" panose="020B0604020202020204" pitchFamily="34" charset="0"/>
                <a:ea typeface="나눔스퀘어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582E72-461D-7B49-D51A-1B1ED39D5013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문의사항 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등록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수정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삭제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592D5D-0874-757F-C022-1ED94FC4DA1D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32B930-B0C4-2C10-A59B-99DE7746997E}"/>
              </a:ext>
            </a:extLst>
          </p:cNvPr>
          <p:cNvGrpSpPr/>
          <p:nvPr/>
        </p:nvGrpSpPr>
        <p:grpSpPr>
          <a:xfrm>
            <a:off x="6259869" y="4598613"/>
            <a:ext cx="2119861" cy="1120497"/>
            <a:chOff x="4501606" y="3752815"/>
            <a:chExt cx="2773251" cy="1120497"/>
          </a:xfrm>
        </p:grpSpPr>
        <p:sp>
          <p:nvSpPr>
            <p:cNvPr id="18" name="텍스트상자 14">
              <a:extLst>
                <a:ext uri="{FF2B5EF4-FFF2-40B4-BE49-F238E27FC236}">
                  <a16:creationId xmlns:a16="http://schemas.microsoft.com/office/drawing/2014/main" id="{FF649A7C-456E-D6BC-1758-712151E29107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안 선민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CE234F-BCEF-BDB1-0826-27FD9ABADEE6}"/>
                </a:ext>
              </a:extLst>
            </p:cNvPr>
            <p:cNvSpPr/>
            <p:nvPr/>
          </p:nvSpPr>
          <p:spPr>
            <a:xfrm>
              <a:off x="4508960" y="4218389"/>
              <a:ext cx="2426940" cy="6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장바구니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리스트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위시 리스트 추가 및 삭제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주문페이지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F3180D-2AF8-6646-6064-B0FD95517EFB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C3EC92-EE5E-46C6-58E5-90A59E258FF7}"/>
              </a:ext>
            </a:extLst>
          </p:cNvPr>
          <p:cNvGrpSpPr/>
          <p:nvPr/>
        </p:nvGrpSpPr>
        <p:grpSpPr>
          <a:xfrm>
            <a:off x="10072139" y="4598613"/>
            <a:ext cx="2119861" cy="926598"/>
            <a:chOff x="4501606" y="3752815"/>
            <a:chExt cx="2773251" cy="926598"/>
          </a:xfrm>
        </p:grpSpPr>
        <p:sp>
          <p:nvSpPr>
            <p:cNvPr id="27" name="텍스트상자 14">
              <a:extLst>
                <a:ext uri="{FF2B5EF4-FFF2-40B4-BE49-F238E27FC236}">
                  <a16:creationId xmlns:a16="http://schemas.microsoft.com/office/drawing/2014/main" id="{5BF80639-CED8-A0EA-A24A-523679905C6F}"/>
                </a:ext>
              </a:extLst>
            </p:cNvPr>
            <p:cNvSpPr txBox="1"/>
            <p:nvPr/>
          </p:nvSpPr>
          <p:spPr>
            <a:xfrm>
              <a:off x="4501606" y="3752815"/>
              <a:ext cx="1917997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2400" b="1" dirty="0">
                  <a:solidFill>
                    <a:srgbClr val="086098"/>
                  </a:solidFill>
                  <a:latin typeface="Arial Black" panose="020B0604020202020204" pitchFamily="34" charset="0"/>
                  <a:ea typeface="나눔스퀘어OTF ExtraBold" panose="020B0600000101010101" pitchFamily="34" charset="-127"/>
                  <a:cs typeface="Arial Black" panose="020B0604020202020204" pitchFamily="34" charset="0"/>
                </a:rPr>
                <a:t>홍 자영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C2384C-52BA-7E69-B786-5C29E4346575}"/>
                </a:ext>
              </a:extLst>
            </p:cNvPr>
            <p:cNvSpPr/>
            <p:nvPr/>
          </p:nvSpPr>
          <p:spPr>
            <a:xfrm>
              <a:off x="4508960" y="4218389"/>
              <a:ext cx="2426940" cy="46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회원가입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로그인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 </a:t>
              </a: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내 정보</a:t>
              </a:r>
              <a:r>
                <a:rPr kumimoji="1" lang="en-US" altLang="ko-KR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,</a:t>
              </a:r>
            </a:p>
            <a:p>
              <a:pPr algn="just">
                <a:lnSpc>
                  <a:spcPct val="120000"/>
                </a:lnSpc>
              </a:pPr>
              <a:r>
                <a:rPr kumimoji="1" lang="ko-KR" altLang="en-US" sz="1050" dirty="0">
                  <a:solidFill>
                    <a:schemeClr val="bg2">
                      <a:lumMod val="50000"/>
                    </a:schemeClr>
                  </a:solidFill>
                  <a:ea typeface="NanumSquareOTF" panose="020B0600000101010101" pitchFamily="34" charset="-127"/>
                </a:rPr>
                <a:t>회원관리 페이지</a:t>
              </a:r>
              <a:endParaRPr kumimoji="1" lang="en-US" altLang="ko-KR" sz="1050" dirty="0">
                <a:solidFill>
                  <a:schemeClr val="bg2">
                    <a:lumMod val="50000"/>
                  </a:schemeClr>
                </a:solidFill>
                <a:ea typeface="NanumSquareOTF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4253F5E-B4AD-8895-5D94-CE157BEC063E}"/>
                </a:ext>
              </a:extLst>
            </p:cNvPr>
            <p:cNvSpPr/>
            <p:nvPr/>
          </p:nvSpPr>
          <p:spPr>
            <a:xfrm>
              <a:off x="4508958" y="4184881"/>
              <a:ext cx="2765899" cy="30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200" b="1" dirty="0">
                <a:solidFill>
                  <a:srgbClr val="0C5F9B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DDCBE8E-9FF5-898C-99B2-53D066EF28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9734" y="2292531"/>
            <a:ext cx="1079541" cy="10795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79373F-E1B9-4FF4-D420-58BE3F3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22" y="4280248"/>
            <a:ext cx="1252298" cy="1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44F3568A-80EB-0D4D-8DA0-273CD6C8E345}"/>
              </a:ext>
            </a:extLst>
          </p:cNvPr>
          <p:cNvCxnSpPr>
            <a:cxnSpLocks/>
          </p:cNvCxnSpPr>
          <p:nvPr/>
        </p:nvCxnSpPr>
        <p:spPr>
          <a:xfrm flipH="1">
            <a:off x="7251428" y="0"/>
            <a:ext cx="38674" cy="6858000"/>
          </a:xfrm>
          <a:prstGeom prst="line">
            <a:avLst/>
          </a:prstGeom>
          <a:ln w="19050">
            <a:solidFill>
              <a:srgbClr val="0C5F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041DFE17-6EB9-404B-A4A9-32D0A8AA6C4D}"/>
              </a:ext>
            </a:extLst>
          </p:cNvPr>
          <p:cNvSpPr txBox="1"/>
          <p:nvPr/>
        </p:nvSpPr>
        <p:spPr>
          <a:xfrm>
            <a:off x="751678" y="1475078"/>
            <a:ext cx="21198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진행과정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6DD697A-823A-AB4D-93A1-0C7A60848677}"/>
              </a:ext>
            </a:extLst>
          </p:cNvPr>
          <p:cNvGrpSpPr/>
          <p:nvPr/>
        </p:nvGrpSpPr>
        <p:grpSpPr>
          <a:xfrm>
            <a:off x="5779316" y="1655156"/>
            <a:ext cx="3047145" cy="613821"/>
            <a:chOff x="5298538" y="2916778"/>
            <a:chExt cx="3047145" cy="61382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7AF76C-23EA-2641-BCEA-46D7919D7EA1}"/>
                </a:ext>
              </a:extLst>
            </p:cNvPr>
            <p:cNvSpPr/>
            <p:nvPr/>
          </p:nvSpPr>
          <p:spPr>
            <a:xfrm>
              <a:off x="5886465" y="2916778"/>
              <a:ext cx="614782" cy="613821"/>
            </a:xfrm>
            <a:prstGeom prst="rect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27DF4FD-AFD6-604E-8FB2-BA8260AE00A1}"/>
                </a:ext>
              </a:extLst>
            </p:cNvPr>
            <p:cNvSpPr/>
            <p:nvPr/>
          </p:nvSpPr>
          <p:spPr>
            <a:xfrm>
              <a:off x="7116029" y="2916778"/>
              <a:ext cx="614782" cy="613821"/>
            </a:xfrm>
            <a:prstGeom prst="rect">
              <a:avLst/>
            </a:prstGeom>
            <a:solidFill>
              <a:srgbClr val="FED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A33D823-B90A-2C4D-9416-5C9BEAEA51C5}"/>
                </a:ext>
              </a:extLst>
            </p:cNvPr>
            <p:cNvSpPr/>
            <p:nvPr/>
          </p:nvSpPr>
          <p:spPr>
            <a:xfrm>
              <a:off x="5298538" y="2916778"/>
              <a:ext cx="614782" cy="613821"/>
            </a:xfrm>
            <a:prstGeom prst="rect">
              <a:avLst/>
            </a:prstGeom>
            <a:solidFill>
              <a:srgbClr val="0C5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B3EE172-F6D7-0744-8B50-CB67B25945FD}"/>
                </a:ext>
              </a:extLst>
            </p:cNvPr>
            <p:cNvSpPr/>
            <p:nvPr/>
          </p:nvSpPr>
          <p:spPr>
            <a:xfrm>
              <a:off x="6501247" y="2916778"/>
              <a:ext cx="614782" cy="613821"/>
            </a:xfrm>
            <a:prstGeom prst="rect">
              <a:avLst/>
            </a:prstGeom>
            <a:solidFill>
              <a:srgbClr val="0C5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79" name="텍스트상자 78">
              <a:extLst>
                <a:ext uri="{FF2B5EF4-FFF2-40B4-BE49-F238E27FC236}">
                  <a16:creationId xmlns:a16="http://schemas.microsoft.com/office/drawing/2014/main" id="{BC2D6B2C-5194-5D41-8283-B8B4E5C9F3BF}"/>
                </a:ext>
              </a:extLst>
            </p:cNvPr>
            <p:cNvSpPr txBox="1"/>
            <p:nvPr/>
          </p:nvSpPr>
          <p:spPr>
            <a:xfrm>
              <a:off x="5325393" y="2976313"/>
              <a:ext cx="561072" cy="50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2400" b="1" dirty="0">
                  <a:solidFill>
                    <a:srgbClr val="FED939"/>
                  </a:solidFill>
                  <a:latin typeface="Arial Black" panose="020B0604020202020204" pitchFamily="34" charset="0"/>
                  <a:ea typeface="NanumSquareOTF ExtraBold" panose="020B0600000101010101" pitchFamily="34" charset="-127"/>
                  <a:cs typeface="Arial Black" panose="020B0604020202020204" pitchFamily="34" charset="0"/>
                </a:rPr>
                <a:t>2</a:t>
              </a:r>
              <a:endParaRPr kumimoji="1" lang="ko-KR" altLang="en-US" sz="2400" b="1" dirty="0">
                <a:solidFill>
                  <a:srgbClr val="FED939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81" name="텍스트상자 80">
              <a:extLst>
                <a:ext uri="{FF2B5EF4-FFF2-40B4-BE49-F238E27FC236}">
                  <a16:creationId xmlns:a16="http://schemas.microsoft.com/office/drawing/2014/main" id="{DA3D16E5-4DA1-F647-9FFB-C345D0A411B4}"/>
                </a:ext>
              </a:extLst>
            </p:cNvPr>
            <p:cNvSpPr txBox="1"/>
            <p:nvPr/>
          </p:nvSpPr>
          <p:spPr>
            <a:xfrm>
              <a:off x="5933651" y="2976313"/>
              <a:ext cx="561072" cy="50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2400" b="1" dirty="0">
                  <a:solidFill>
                    <a:srgbClr val="0C5F9B"/>
                  </a:solidFill>
                  <a:latin typeface="Arial Black" panose="020B0604020202020204" pitchFamily="34" charset="0"/>
                  <a:ea typeface="NanumSquareOTF ExtraBold" panose="020B0600000101010101" pitchFamily="34" charset="-127"/>
                  <a:cs typeface="Arial Black" panose="020B0604020202020204" pitchFamily="34" charset="0"/>
                </a:rPr>
                <a:t>0</a:t>
              </a:r>
              <a:endParaRPr kumimoji="1" lang="ko-KR" altLang="en-US" sz="2400" b="1" dirty="0">
                <a:solidFill>
                  <a:srgbClr val="0C5F9B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82" name="텍스트상자 81">
              <a:extLst>
                <a:ext uri="{FF2B5EF4-FFF2-40B4-BE49-F238E27FC236}">
                  <a16:creationId xmlns:a16="http://schemas.microsoft.com/office/drawing/2014/main" id="{5455E126-E5C1-E343-BF1C-748BC24D47CF}"/>
                </a:ext>
              </a:extLst>
            </p:cNvPr>
            <p:cNvSpPr txBox="1"/>
            <p:nvPr/>
          </p:nvSpPr>
          <p:spPr>
            <a:xfrm>
              <a:off x="6530078" y="2976313"/>
              <a:ext cx="561072" cy="50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2400" b="1" dirty="0">
                  <a:solidFill>
                    <a:srgbClr val="FED939"/>
                  </a:solidFill>
                  <a:latin typeface="Arial Black" panose="020B0604020202020204" pitchFamily="34" charset="0"/>
                  <a:ea typeface="NanumSquareOTF ExtraBold" panose="020B0600000101010101" pitchFamily="34" charset="-127"/>
                  <a:cs typeface="Arial Black" panose="020B0604020202020204" pitchFamily="34" charset="0"/>
                </a:rPr>
                <a:t>2</a:t>
              </a:r>
              <a:endParaRPr kumimoji="1" lang="ko-KR" altLang="en-US" sz="2400" b="1" dirty="0">
                <a:solidFill>
                  <a:srgbClr val="FED939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83" name="텍스트상자 82">
              <a:extLst>
                <a:ext uri="{FF2B5EF4-FFF2-40B4-BE49-F238E27FC236}">
                  <a16:creationId xmlns:a16="http://schemas.microsoft.com/office/drawing/2014/main" id="{361E5468-4790-4543-9EB9-3DAB91A76C52}"/>
                </a:ext>
              </a:extLst>
            </p:cNvPr>
            <p:cNvSpPr txBox="1"/>
            <p:nvPr/>
          </p:nvSpPr>
          <p:spPr>
            <a:xfrm>
              <a:off x="7152850" y="2976313"/>
              <a:ext cx="561072" cy="50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2400" b="1" dirty="0">
                  <a:solidFill>
                    <a:srgbClr val="0C5F9B"/>
                  </a:solidFill>
                  <a:latin typeface="Arial Black" panose="020B0604020202020204" pitchFamily="34" charset="0"/>
                  <a:ea typeface="NanumSquareOTF ExtraBold" panose="020B0600000101010101" pitchFamily="34" charset="-127"/>
                  <a:cs typeface="Arial Black" panose="020B0604020202020204" pitchFamily="34" charset="0"/>
                </a:rPr>
                <a:t>2</a:t>
              </a:r>
              <a:endParaRPr kumimoji="1" lang="ko-KR" altLang="en-US" sz="2400" b="1" dirty="0">
                <a:solidFill>
                  <a:srgbClr val="0C5F9B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08A4930-C1DE-9D45-BBB9-C77241201223}"/>
                </a:ext>
              </a:extLst>
            </p:cNvPr>
            <p:cNvSpPr/>
            <p:nvPr/>
          </p:nvSpPr>
          <p:spPr>
            <a:xfrm>
              <a:off x="7730901" y="2916778"/>
              <a:ext cx="614782" cy="613821"/>
            </a:xfrm>
            <a:prstGeom prst="rect">
              <a:avLst/>
            </a:prstGeom>
            <a:solidFill>
              <a:srgbClr val="0C5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85" name="텍스트상자 84">
              <a:extLst>
                <a:ext uri="{FF2B5EF4-FFF2-40B4-BE49-F238E27FC236}">
                  <a16:creationId xmlns:a16="http://schemas.microsoft.com/office/drawing/2014/main" id="{8F111C91-0DCC-4248-9677-8876746A25FB}"/>
                </a:ext>
              </a:extLst>
            </p:cNvPr>
            <p:cNvSpPr txBox="1"/>
            <p:nvPr/>
          </p:nvSpPr>
          <p:spPr>
            <a:xfrm>
              <a:off x="7757756" y="2976313"/>
              <a:ext cx="561072" cy="50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2400" b="1" dirty="0">
                  <a:solidFill>
                    <a:srgbClr val="FED939"/>
                  </a:solidFill>
                  <a:latin typeface="Arial Black" panose="020B0604020202020204" pitchFamily="34" charset="0"/>
                  <a:ea typeface="NanumSquareOTF ExtraBold" panose="020B0600000101010101" pitchFamily="34" charset="-127"/>
                  <a:cs typeface="Arial Black" panose="020B0604020202020204" pitchFamily="34" charset="0"/>
                </a:rPr>
                <a:t>’s</a:t>
              </a:r>
              <a:endParaRPr kumimoji="1" lang="ko-KR" altLang="en-US" sz="2400" b="1" dirty="0">
                <a:solidFill>
                  <a:srgbClr val="FED939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endParaRPr>
            </a:p>
          </p:txBody>
        </p:sp>
      </p:grpSp>
      <p:sp>
        <p:nvSpPr>
          <p:cNvPr id="87" name="텍스트상자 86">
            <a:extLst>
              <a:ext uri="{FF2B5EF4-FFF2-40B4-BE49-F238E27FC236}">
                <a16:creationId xmlns:a16="http://schemas.microsoft.com/office/drawing/2014/main" id="{1A9414C5-991A-134F-B046-6F93CB5C4134}"/>
              </a:ext>
            </a:extLst>
          </p:cNvPr>
          <p:cNvSpPr txBox="1"/>
          <p:nvPr/>
        </p:nvSpPr>
        <p:spPr>
          <a:xfrm>
            <a:off x="5715395" y="1182459"/>
            <a:ext cx="1867181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b="1" dirty="0">
                <a:solidFill>
                  <a:srgbClr val="0C5F9B"/>
                </a:solidFill>
                <a:latin typeface="Arial" panose="020B0604020202020204" pitchFamily="34" charset="0"/>
                <a:ea typeface="NanumSquare ExtraBold" panose="020B0600000101010101" pitchFamily="34" charset="-127"/>
                <a:cs typeface="Arial" panose="020B0604020202020204" pitchFamily="34" charset="0"/>
              </a:rPr>
              <a:t>HISTORY 3</a:t>
            </a:r>
            <a:endParaRPr kumimoji="1" lang="ko-KR" altLang="en-US" b="1" dirty="0">
              <a:solidFill>
                <a:srgbClr val="0C5F9B"/>
              </a:solidFill>
              <a:latin typeface="Arial" panose="020B0604020202020204" pitchFamily="34" charset="0"/>
              <a:ea typeface="NanumSquare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4720E9A-7A30-8345-8A01-CD6B10B859DD}"/>
              </a:ext>
            </a:extLst>
          </p:cNvPr>
          <p:cNvSpPr/>
          <p:nvPr/>
        </p:nvSpPr>
        <p:spPr>
          <a:xfrm>
            <a:off x="7227447" y="2874178"/>
            <a:ext cx="79719" cy="79719"/>
          </a:xfrm>
          <a:prstGeom prst="ellipse">
            <a:avLst/>
          </a:prstGeom>
          <a:solidFill>
            <a:srgbClr val="0C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상자 88">
            <a:extLst>
              <a:ext uri="{FF2B5EF4-FFF2-40B4-BE49-F238E27FC236}">
                <a16:creationId xmlns:a16="http://schemas.microsoft.com/office/drawing/2014/main" id="{E19E74A3-E547-B244-8E3B-654F77B93A56}"/>
              </a:ext>
            </a:extLst>
          </p:cNvPr>
          <p:cNvSpPr txBox="1"/>
          <p:nvPr/>
        </p:nvSpPr>
        <p:spPr>
          <a:xfrm>
            <a:off x="3483740" y="2767336"/>
            <a:ext cx="36647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200" b="1" dirty="0">
                <a:solidFill>
                  <a:srgbClr val="0C5F9B"/>
                </a:solidFill>
                <a:latin typeface="Arial" panose="020B0604020202020204" pitchFamily="34" charset="0"/>
                <a:ea typeface="NanumSquare ExtraBold" panose="020B0600000101010101" pitchFamily="34" charset="-127"/>
                <a:cs typeface="Arial" panose="020B0604020202020204" pitchFamily="34" charset="0"/>
              </a:rPr>
              <a:t>2022. 11 . 22</a:t>
            </a:r>
            <a:endParaRPr kumimoji="1" lang="ko-KR" altLang="en-US" sz="1200" b="1" dirty="0">
              <a:solidFill>
                <a:srgbClr val="0C5F9B"/>
              </a:solidFill>
              <a:latin typeface="Arial" panose="020B0604020202020204" pitchFamily="34" charset="0"/>
              <a:ea typeface="NanumSquare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0" name="텍스트상자 89">
            <a:extLst>
              <a:ext uri="{FF2B5EF4-FFF2-40B4-BE49-F238E27FC236}">
                <a16:creationId xmlns:a16="http://schemas.microsoft.com/office/drawing/2014/main" id="{EB7A0321-AC1B-BD48-AFE1-0966308D04F7}"/>
              </a:ext>
            </a:extLst>
          </p:cNvPr>
          <p:cNvSpPr txBox="1"/>
          <p:nvPr/>
        </p:nvSpPr>
        <p:spPr>
          <a:xfrm>
            <a:off x="3018125" y="3087837"/>
            <a:ext cx="4130221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요구사항 설계</a:t>
            </a:r>
          </a:p>
        </p:txBody>
      </p:sp>
      <p:sp>
        <p:nvSpPr>
          <p:cNvPr id="92" name="텍스트상자 91">
            <a:extLst>
              <a:ext uri="{FF2B5EF4-FFF2-40B4-BE49-F238E27FC236}">
                <a16:creationId xmlns:a16="http://schemas.microsoft.com/office/drawing/2014/main" id="{A663468F-C74C-0641-8AA3-E735AC680575}"/>
              </a:ext>
            </a:extLst>
          </p:cNvPr>
          <p:cNvSpPr txBox="1"/>
          <p:nvPr/>
        </p:nvSpPr>
        <p:spPr>
          <a:xfrm>
            <a:off x="7433686" y="3537105"/>
            <a:ext cx="36647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dirty="0">
                <a:solidFill>
                  <a:srgbClr val="0C5F9B"/>
                </a:solidFill>
                <a:latin typeface="Arial" panose="020B0604020202020204" pitchFamily="34" charset="0"/>
                <a:ea typeface="NanumSquare ExtraBold" panose="020B0600000101010101" pitchFamily="34" charset="-127"/>
                <a:cs typeface="Arial" panose="020B0604020202020204" pitchFamily="34" charset="0"/>
              </a:rPr>
              <a:t>2022. 11. 24</a:t>
            </a:r>
            <a:endParaRPr kumimoji="1" lang="ko-KR" altLang="en-US" sz="1200" b="1" dirty="0">
              <a:solidFill>
                <a:srgbClr val="0C5F9B"/>
              </a:solidFill>
              <a:latin typeface="Arial" panose="020B0604020202020204" pitchFamily="34" charset="0"/>
              <a:ea typeface="NanumSquare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3" name="텍스트상자 92">
            <a:extLst>
              <a:ext uri="{FF2B5EF4-FFF2-40B4-BE49-F238E27FC236}">
                <a16:creationId xmlns:a16="http://schemas.microsoft.com/office/drawing/2014/main" id="{4DE1B2B9-E5E7-5546-B695-60B08F7104B6}"/>
              </a:ext>
            </a:extLst>
          </p:cNvPr>
          <p:cNvSpPr txBox="1"/>
          <p:nvPr/>
        </p:nvSpPr>
        <p:spPr>
          <a:xfrm>
            <a:off x="7433685" y="3857606"/>
            <a:ext cx="4130221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USECASE 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설계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72DDCB1-3D79-2045-8EE2-445CA2AB4F43}"/>
              </a:ext>
            </a:extLst>
          </p:cNvPr>
          <p:cNvSpPr/>
          <p:nvPr/>
        </p:nvSpPr>
        <p:spPr>
          <a:xfrm>
            <a:off x="7232147" y="3622119"/>
            <a:ext cx="79719" cy="79719"/>
          </a:xfrm>
          <a:prstGeom prst="ellipse">
            <a:avLst/>
          </a:prstGeom>
          <a:solidFill>
            <a:srgbClr val="0C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텍스트상자 101">
            <a:extLst>
              <a:ext uri="{FF2B5EF4-FFF2-40B4-BE49-F238E27FC236}">
                <a16:creationId xmlns:a16="http://schemas.microsoft.com/office/drawing/2014/main" id="{D8330479-FFD5-5741-A50E-FCD634588E5D}"/>
              </a:ext>
            </a:extLst>
          </p:cNvPr>
          <p:cNvSpPr txBox="1"/>
          <p:nvPr/>
        </p:nvSpPr>
        <p:spPr>
          <a:xfrm>
            <a:off x="7433685" y="4098167"/>
            <a:ext cx="4130221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ERD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설계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7D5CB1-E32A-2748-8D70-C2FB0CBF111A}"/>
              </a:ext>
            </a:extLst>
          </p:cNvPr>
          <p:cNvSpPr/>
          <p:nvPr/>
        </p:nvSpPr>
        <p:spPr>
          <a:xfrm>
            <a:off x="7227447" y="4654195"/>
            <a:ext cx="79719" cy="79719"/>
          </a:xfrm>
          <a:prstGeom prst="ellipse">
            <a:avLst/>
          </a:prstGeom>
          <a:solidFill>
            <a:srgbClr val="0C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85EFF339-D012-2045-BA81-E43FBF21AFEA}"/>
              </a:ext>
            </a:extLst>
          </p:cNvPr>
          <p:cNvSpPr txBox="1"/>
          <p:nvPr/>
        </p:nvSpPr>
        <p:spPr>
          <a:xfrm>
            <a:off x="3483740" y="4557513"/>
            <a:ext cx="36647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200" b="1" dirty="0">
                <a:solidFill>
                  <a:srgbClr val="0C5F9B"/>
                </a:solidFill>
                <a:latin typeface="Arial" panose="020B0604020202020204" pitchFamily="34" charset="0"/>
                <a:ea typeface="NanumSquare ExtraBold" panose="020B0600000101010101" pitchFamily="34" charset="-127"/>
                <a:cs typeface="Arial" panose="020B0604020202020204" pitchFamily="34" charset="0"/>
              </a:rPr>
              <a:t>2022. 11. 28</a:t>
            </a:r>
            <a:endParaRPr kumimoji="1" lang="ko-KR" altLang="en-US" sz="1200" b="1" dirty="0">
              <a:solidFill>
                <a:srgbClr val="0C5F9B"/>
              </a:solidFill>
              <a:latin typeface="Arial" panose="020B0604020202020204" pitchFamily="34" charset="0"/>
              <a:ea typeface="NanumSquare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3414BED2-1F9E-4644-AA49-AAEC8DF9EBBE}"/>
              </a:ext>
            </a:extLst>
          </p:cNvPr>
          <p:cNvSpPr txBox="1"/>
          <p:nvPr/>
        </p:nvSpPr>
        <p:spPr>
          <a:xfrm>
            <a:off x="3018125" y="4867854"/>
            <a:ext cx="4130221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UI 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설계</a:t>
            </a: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1C6977C6-49CB-7E4E-99ED-E28F4B00B305}"/>
              </a:ext>
            </a:extLst>
          </p:cNvPr>
          <p:cNvSpPr txBox="1"/>
          <p:nvPr/>
        </p:nvSpPr>
        <p:spPr>
          <a:xfrm>
            <a:off x="3018125" y="5108415"/>
            <a:ext cx="4130221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테이블 설계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8D0044-3B22-4A37-8A37-4374C0A22104}"/>
              </a:ext>
            </a:extLst>
          </p:cNvPr>
          <p:cNvGrpSpPr/>
          <p:nvPr/>
        </p:nvGrpSpPr>
        <p:grpSpPr>
          <a:xfrm>
            <a:off x="854013" y="551327"/>
            <a:ext cx="1496234" cy="631132"/>
            <a:chOff x="3119160" y="928914"/>
            <a:chExt cx="5942300" cy="250654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D39D40-8F4B-4B36-8096-B7138FE0F88A}"/>
                </a:ext>
              </a:extLst>
            </p:cNvPr>
            <p:cNvSpPr/>
            <p:nvPr/>
          </p:nvSpPr>
          <p:spPr>
            <a:xfrm>
              <a:off x="3119160" y="928914"/>
              <a:ext cx="5942300" cy="250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8C219B-AE7B-41FF-A749-539B7AD19F33}"/>
                </a:ext>
              </a:extLst>
            </p:cNvPr>
            <p:cNvSpPr/>
            <p:nvPr/>
          </p:nvSpPr>
          <p:spPr>
            <a:xfrm>
              <a:off x="3182582" y="1022621"/>
              <a:ext cx="5815457" cy="2319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</p:grpSp>
      <p:sp>
        <p:nvSpPr>
          <p:cNvPr id="41" name="텍스트상자 37">
            <a:extLst>
              <a:ext uri="{FF2B5EF4-FFF2-40B4-BE49-F238E27FC236}">
                <a16:creationId xmlns:a16="http://schemas.microsoft.com/office/drawing/2014/main" id="{8959CB18-7F96-4E6B-A5ED-E0FBC41AEDDC}"/>
              </a:ext>
            </a:extLst>
          </p:cNvPr>
          <p:cNvSpPr txBox="1"/>
          <p:nvPr/>
        </p:nvSpPr>
        <p:spPr>
          <a:xfrm>
            <a:off x="877919" y="682227"/>
            <a:ext cx="14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SAGAJI</a:t>
            </a:r>
            <a:endParaRPr kumimoji="1" lang="ko-KR" altLang="en-US" b="1" dirty="0">
              <a:solidFill>
                <a:schemeClr val="bg2">
                  <a:lumMod val="50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4" name="텍스트상자 91">
            <a:extLst>
              <a:ext uri="{FF2B5EF4-FFF2-40B4-BE49-F238E27FC236}">
                <a16:creationId xmlns:a16="http://schemas.microsoft.com/office/drawing/2014/main" id="{44555F55-7797-DCE7-13A5-127754329D9F}"/>
              </a:ext>
            </a:extLst>
          </p:cNvPr>
          <p:cNvSpPr txBox="1"/>
          <p:nvPr/>
        </p:nvSpPr>
        <p:spPr>
          <a:xfrm>
            <a:off x="7428986" y="5682232"/>
            <a:ext cx="36647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b="1" dirty="0">
                <a:solidFill>
                  <a:srgbClr val="0C5F9B"/>
                </a:solidFill>
                <a:latin typeface="Arial" panose="020B0604020202020204" pitchFamily="34" charset="0"/>
                <a:ea typeface="NanumSquare ExtraBold" panose="020B0600000101010101" pitchFamily="34" charset="-127"/>
                <a:cs typeface="Arial" panose="020B0604020202020204" pitchFamily="34" charset="0"/>
              </a:rPr>
              <a:t>2022. 12. 02</a:t>
            </a:r>
            <a:endParaRPr kumimoji="1" lang="ko-KR" altLang="en-US" sz="1200" b="1" dirty="0">
              <a:solidFill>
                <a:srgbClr val="0C5F9B"/>
              </a:solidFill>
              <a:latin typeface="Arial" panose="020B0604020202020204" pitchFamily="34" charset="0"/>
              <a:ea typeface="NanumSquare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" name="텍스트상자 92">
            <a:extLst>
              <a:ext uri="{FF2B5EF4-FFF2-40B4-BE49-F238E27FC236}">
                <a16:creationId xmlns:a16="http://schemas.microsoft.com/office/drawing/2014/main" id="{9BD39917-CB0B-C2B2-3E28-CF82A9557B57}"/>
              </a:ext>
            </a:extLst>
          </p:cNvPr>
          <p:cNvSpPr txBox="1"/>
          <p:nvPr/>
        </p:nvSpPr>
        <p:spPr>
          <a:xfrm>
            <a:off x="7428985" y="6002733"/>
            <a:ext cx="4130221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ko-KR" altLang="en-US" sz="1050" dirty="0" err="1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백엔드</a:t>
            </a:r>
            <a:r>
              <a:rPr kumimoji="1" lang="ko-KR" altLang="en-US" sz="105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개발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D508C6-8238-87ED-9339-454D7AD2017B}"/>
              </a:ext>
            </a:extLst>
          </p:cNvPr>
          <p:cNvSpPr/>
          <p:nvPr/>
        </p:nvSpPr>
        <p:spPr>
          <a:xfrm>
            <a:off x="7227447" y="5767246"/>
            <a:ext cx="79719" cy="79719"/>
          </a:xfrm>
          <a:prstGeom prst="ellipse">
            <a:avLst/>
          </a:prstGeom>
          <a:solidFill>
            <a:srgbClr val="0C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41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529</Words>
  <Application>Microsoft Office PowerPoint</Application>
  <PresentationFormat>와이드스크린</PresentationFormat>
  <Paragraphs>173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NanumSquareOTF</vt:lpstr>
      <vt:lpstr>NanumSquareOTF ExtraBold</vt:lpstr>
      <vt:lpstr>나눔스퀘어OTF ExtraBold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김주희</dc:creator>
  <cp:lastModifiedBy>선민</cp:lastModifiedBy>
  <cp:revision>113</cp:revision>
  <cp:lastPrinted>2018-07-29T15:47:09Z</cp:lastPrinted>
  <dcterms:created xsi:type="dcterms:W3CDTF">2018-07-23T06:36:06Z</dcterms:created>
  <dcterms:modified xsi:type="dcterms:W3CDTF">2022-12-02T05:10:26Z</dcterms:modified>
</cp:coreProperties>
</file>