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72" r:id="rId6"/>
    <p:sldId id="273" r:id="rId7"/>
    <p:sldId id="263" r:id="rId8"/>
    <p:sldId id="267" r:id="rId9"/>
    <p:sldId id="269" r:id="rId10"/>
    <p:sldId id="270" r:id="rId11"/>
    <p:sldId id="271" r:id="rId12"/>
    <p:sldId id="260" r:id="rId13"/>
    <p:sldId id="261" r:id="rId14"/>
    <p:sldId id="262" r:id="rId15"/>
    <p:sldId id="264" r:id="rId16"/>
    <p:sldId id="265" r:id="rId17"/>
    <p:sldId id="266" r:id="rId18"/>
    <p:sldId id="27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9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1363A-559D-9952-A082-A9D4BB985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CC45D8-56A8-43CF-C9BD-21A70E4B9D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84902B-5595-BC88-300F-24BBAA877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CBA2-4669-46C7-86C8-3DC6B531A497}" type="datetimeFigureOut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2310CB-E5BE-B666-DB61-6ABAA1161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0610C-05B9-7225-DD97-53A39A9CD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5262-6227-4C57-A58C-7EF087ED2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298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A3AED-4CB0-5C12-8CFB-B4FD5BD88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492416-8130-F9A9-CE54-7AA302161B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81D302-6BA9-2FB3-5409-94E174FAC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CBA2-4669-46C7-86C8-3DC6B531A497}" type="datetimeFigureOut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D49B3F-7507-DBC3-2B83-EB8B591A6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E6A0F7-22FF-DC6E-5C8B-3F653BE22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5262-6227-4C57-A58C-7EF087ED2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754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EAEDA5-5D48-4DDF-9779-A53A5CC93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490952-E85C-EAC4-92F3-36C8EF36D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9C0B66-0726-1F46-D94A-8E2F1A944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CBA2-4669-46C7-86C8-3DC6B531A497}" type="datetimeFigureOut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A9CE4A-800B-96E8-E1C5-ECC63FFDB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7052DD-3D3F-C3DA-3999-3A29F855B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5262-6227-4C57-A58C-7EF087ED2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819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970607-99BB-13C0-9B67-379748B1D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9C5BB0-1150-2B57-EE9A-B325BF439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48FF8F-907C-DB94-4724-05DFEF110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CBA2-4669-46C7-86C8-3DC6B531A497}" type="datetimeFigureOut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C4D2BD-FE9B-760B-C96B-C7F460BEE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8E8742-AA76-0A97-5115-E5A9DF0FA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5262-6227-4C57-A58C-7EF087ED2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854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762266-70DB-9F58-774B-6DC39371B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F8E063-DF8F-E03C-B771-33D6C5C19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BAF873-F54A-079D-BF94-44DB9DEBE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CBA2-4669-46C7-86C8-3DC6B531A497}" type="datetimeFigureOut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F1A7CF-B067-6C64-8A2D-9CEAA8F46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7758DD-9B51-4D84-E9EA-085BDF397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5262-6227-4C57-A58C-7EF087ED2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334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A65F3F-F6E2-1EA7-788B-88F30CC45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2158AA-8279-9841-08D5-4CA3E2EDC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8C7A87-110A-3A5A-EE95-2A5B070F2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0CAA9F-FBA7-5BDB-23D1-EE3B587FE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CBA2-4669-46C7-86C8-3DC6B531A497}" type="datetimeFigureOut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598733-18F3-4854-AE51-7C334C125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D71586-1D33-21A4-F2A8-C94187B2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5262-6227-4C57-A58C-7EF087ED2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350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77D611-7562-DB6E-5973-B3E50B9A6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0CFC77-6AE0-2215-33B4-9CA883A8E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71A359-CCD1-9E26-71DE-4A82F1B85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A755807-2F9A-1437-096A-D386BA5285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584FA3-29C2-8F23-904D-F9DAC3D73F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8137318-9CDC-FF8D-7168-0F109CA7D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CBA2-4669-46C7-86C8-3DC6B531A497}" type="datetimeFigureOut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649563-4E2B-2637-7DF3-5B53BF05E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B742E20-8149-998F-41C4-B178E13AA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5262-6227-4C57-A58C-7EF087ED2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100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CC1864-638F-D4FA-B677-75F670A49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49E0AD-885F-F67D-D37A-6873C9501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CBA2-4669-46C7-86C8-3DC6B531A497}" type="datetimeFigureOut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4E7EAF-756C-831F-EF99-C1A17FEF1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0D8EE2-A35A-C59E-A490-598C0D87A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5262-6227-4C57-A58C-7EF087ED2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099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31ED04-982E-16D7-D57C-7CDCBABD2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CBA2-4669-46C7-86C8-3DC6B531A497}" type="datetimeFigureOut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666502A-C4D7-8758-E1F4-88396A8C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0F71DB-15D3-3350-0149-735E753D8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5262-6227-4C57-A58C-7EF087ED2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519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52C58A-EB2D-76E5-4726-AF019C7B1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7A3FF7-6811-7AAF-6D19-3C836EDCB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892B76-374B-E816-A11F-A2B4B302D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62B14C-7C37-4B5F-CBA8-233AD3895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CBA2-4669-46C7-86C8-3DC6B531A497}" type="datetimeFigureOut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AE8B04-5FD7-9101-C249-C4C362315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7BD720-8ECB-FBC4-7B4D-C0696A5EB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5262-6227-4C57-A58C-7EF087ED2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831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26ADA5-4343-7FF2-046B-100C3AC53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13D0B04-A962-693B-C084-742137DE71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042C39-055D-3C4F-3688-8136EDF82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FE0BE7-FC57-B472-1B0C-F6C29C1BB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CBA2-4669-46C7-86C8-3DC6B531A497}" type="datetimeFigureOut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77DB15-202F-8982-0029-D1748880F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E87690-3617-A8A7-DDCA-630904435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5262-6227-4C57-A58C-7EF087ED2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193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EEDEAB-1531-84ED-239A-CBDA32BB3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DF6DA6-22CB-1A64-191B-534268E2B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CB396F-136F-1CC5-AE39-19967DD39C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1CBA2-4669-46C7-86C8-3DC6B531A497}" type="datetimeFigureOut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891D83-F49E-B364-057D-84CAB5E25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9662F5-EAA1-EE60-82C7-DFB4FD4B0F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35262-6227-4C57-A58C-7EF087ED24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813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746779-E61C-611C-59E8-23D873CE09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3288"/>
            <a:ext cx="9144000" cy="1158924"/>
          </a:xfrm>
        </p:spPr>
        <p:txBody>
          <a:bodyPr>
            <a:normAutofit/>
          </a:bodyPr>
          <a:lstStyle/>
          <a:p>
            <a:r>
              <a:rPr lang="ko-KR" altLang="en-US" sz="4800" dirty="0"/>
              <a:t>회원 관리 게시판 프로그램 작성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F1F3CB-F287-B582-F3BC-B285CE3E7C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29946" y="6018441"/>
            <a:ext cx="2476108" cy="558537"/>
          </a:xfrm>
        </p:spPr>
        <p:txBody>
          <a:bodyPr/>
          <a:lstStyle/>
          <a:p>
            <a:r>
              <a:rPr lang="ko-KR" altLang="en-US" dirty="0" err="1"/>
              <a:t>김선오</a:t>
            </a:r>
            <a:r>
              <a:rPr lang="ko-KR" altLang="en-US" dirty="0"/>
              <a:t> </a:t>
            </a:r>
            <a:r>
              <a:rPr lang="en-US" altLang="ko-KR" dirty="0"/>
              <a:t>, </a:t>
            </a:r>
            <a:r>
              <a:rPr lang="ko-KR" altLang="en-US" dirty="0"/>
              <a:t>이정원</a:t>
            </a:r>
          </a:p>
        </p:txBody>
      </p:sp>
    </p:spTree>
    <p:extLst>
      <p:ext uri="{BB962C8B-B14F-4D97-AF65-F5344CB8AC3E}">
        <p14:creationId xmlns:p14="http://schemas.microsoft.com/office/powerpoint/2010/main" val="1757656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4A0351-6D02-9206-5278-9713721005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741E0A14-093C-BA96-ACCF-D0440BD2C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33" y="180383"/>
            <a:ext cx="11347848" cy="652970"/>
          </a:xfrm>
        </p:spPr>
        <p:txBody>
          <a:bodyPr>
            <a:normAutofit fontScale="90000"/>
          </a:bodyPr>
          <a:lstStyle/>
          <a:p>
            <a:r>
              <a:rPr lang="en-US" altLang="ko-KR" sz="3600" dirty="0" err="1"/>
              <a:t>memberDAO</a:t>
            </a:r>
            <a:r>
              <a:rPr lang="en-US" altLang="ko-KR" sz="3600" dirty="0"/>
              <a:t> </a:t>
            </a:r>
            <a:r>
              <a:rPr lang="ko-KR" altLang="en-US" sz="3600" dirty="0"/>
              <a:t>클래스에 </a:t>
            </a:r>
            <a:r>
              <a:rPr lang="en-US" altLang="ko-KR" sz="3600" dirty="0" err="1"/>
              <a:t>updateMember</a:t>
            </a:r>
            <a:r>
              <a:rPr lang="en-US" altLang="ko-KR" sz="3600" dirty="0"/>
              <a:t> </a:t>
            </a:r>
            <a:r>
              <a:rPr lang="ko-KR" altLang="en-US" sz="3600" dirty="0"/>
              <a:t>메소드 작성</a:t>
            </a:r>
            <a:br>
              <a:rPr lang="ko-KR" altLang="en-US" sz="3600" dirty="0"/>
            </a:br>
            <a:endParaRPr lang="ko-KR" altLang="en-US" sz="3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913CB4-CEEF-9527-743A-76A6D2F23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33" y="585011"/>
            <a:ext cx="9591056" cy="39504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A87992-E567-6D3A-5113-2E904A1DFED7}"/>
              </a:ext>
            </a:extLst>
          </p:cNvPr>
          <p:cNvSpPr txBox="1"/>
          <p:nvPr/>
        </p:nvSpPr>
        <p:spPr>
          <a:xfrm>
            <a:off x="177633" y="4749228"/>
            <a:ext cx="107494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동작 방식</a:t>
            </a:r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업데이트할 회원 정보 </a:t>
            </a:r>
            <a:r>
              <a:rPr lang="en-US" altLang="ko-KR" dirty="0"/>
              <a:t>(</a:t>
            </a:r>
            <a:r>
              <a:rPr lang="en-US" altLang="ko-KR" dirty="0" err="1"/>
              <a:t>updatedMember</a:t>
            </a:r>
            <a:r>
              <a:rPr lang="en-US" altLang="ko-KR" dirty="0"/>
              <a:t>)</a:t>
            </a:r>
            <a:r>
              <a:rPr lang="ko-KR" altLang="en-US" dirty="0"/>
              <a:t>를 매개변수로 받는다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회원 리스트</a:t>
            </a:r>
            <a:r>
              <a:rPr lang="en-US" altLang="ko-KR" dirty="0"/>
              <a:t>(</a:t>
            </a:r>
            <a:r>
              <a:rPr lang="en-US" altLang="ko-KR" dirty="0" err="1"/>
              <a:t>memberList</a:t>
            </a:r>
            <a:r>
              <a:rPr lang="en-US" altLang="ko-KR" dirty="0"/>
              <a:t>)</a:t>
            </a:r>
            <a:r>
              <a:rPr lang="ko-KR" altLang="en-US" dirty="0"/>
              <a:t>에서 일치하는 </a:t>
            </a:r>
            <a:r>
              <a:rPr lang="en-US" altLang="ko-KR" dirty="0"/>
              <a:t>ID</a:t>
            </a:r>
            <a:r>
              <a:rPr lang="ko-KR" altLang="en-US" dirty="0"/>
              <a:t>를 가진 회원을 찾는다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사용자에게 입력 받은 </a:t>
            </a:r>
            <a:r>
              <a:rPr lang="en-US" altLang="ko-KR" dirty="0"/>
              <a:t>ID</a:t>
            </a:r>
            <a:r>
              <a:rPr lang="ko-KR" altLang="en-US" dirty="0"/>
              <a:t>와 일치하는 회원을 찾는다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일치하는 회원이 있다면 업데이트하고 </a:t>
            </a:r>
            <a:r>
              <a:rPr lang="en-US" altLang="ko-KR" dirty="0" err="1"/>
              <a:t>isUpdateSuccess</a:t>
            </a:r>
            <a:r>
              <a:rPr lang="ko-KR" altLang="en-US" dirty="0"/>
              <a:t>를 </a:t>
            </a:r>
            <a:r>
              <a:rPr lang="en-US" altLang="ko-KR" dirty="0"/>
              <a:t>true</a:t>
            </a:r>
            <a:r>
              <a:rPr lang="ko-KR" altLang="en-US" dirty="0"/>
              <a:t>로 변경한다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5. </a:t>
            </a:r>
            <a:r>
              <a:rPr lang="ko-KR" altLang="en-US" dirty="0"/>
              <a:t>반복문이 끝나면 </a:t>
            </a:r>
            <a:r>
              <a:rPr lang="en-US" altLang="ko-KR" dirty="0" err="1"/>
              <a:t>isUpdateSuccess</a:t>
            </a:r>
            <a:r>
              <a:rPr lang="en-US" altLang="ko-KR" dirty="0"/>
              <a:t> </a:t>
            </a:r>
            <a:r>
              <a:rPr lang="ko-KR" altLang="en-US" dirty="0"/>
              <a:t>값을 반환한다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(true</a:t>
            </a:r>
            <a:r>
              <a:rPr lang="ko-KR" altLang="en-US" dirty="0"/>
              <a:t>면 업데이트 성공</a:t>
            </a:r>
            <a:r>
              <a:rPr lang="en-US" altLang="ko-KR" dirty="0"/>
              <a:t>, false</a:t>
            </a:r>
            <a:r>
              <a:rPr lang="ko-KR" altLang="en-US" dirty="0"/>
              <a:t>면 해당 </a:t>
            </a:r>
            <a:r>
              <a:rPr lang="en-US" altLang="ko-KR" dirty="0"/>
              <a:t>ID</a:t>
            </a:r>
            <a:r>
              <a:rPr lang="ko-KR" altLang="en-US" dirty="0"/>
              <a:t>의 회원이 없으므로 업데이트 실패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4837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222B8F-AF05-DF3E-E934-A7A97B184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A894A88-7DD0-78D7-D8E5-49036F76269B}"/>
              </a:ext>
            </a:extLst>
          </p:cNvPr>
          <p:cNvSpPr txBox="1">
            <a:spLocks/>
          </p:cNvSpPr>
          <p:nvPr/>
        </p:nvSpPr>
        <p:spPr>
          <a:xfrm>
            <a:off x="177633" y="180383"/>
            <a:ext cx="11347848" cy="6529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/>
              <a:t>회원 정보 수정 기능 동작 확인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39A0EB-CFC5-4380-3A6E-60FD2569A1A4}"/>
              </a:ext>
            </a:extLst>
          </p:cNvPr>
          <p:cNvSpPr txBox="1"/>
          <p:nvPr/>
        </p:nvSpPr>
        <p:spPr>
          <a:xfrm>
            <a:off x="1644831" y="902930"/>
            <a:ext cx="9248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수정할 </a:t>
            </a:r>
            <a:r>
              <a:rPr lang="en-US" altLang="ko-KR" dirty="0"/>
              <a:t>id=2 </a:t>
            </a:r>
            <a:r>
              <a:rPr lang="ko-KR" altLang="en-US" dirty="0"/>
              <a:t>입력</a:t>
            </a:r>
            <a:endParaRPr lang="en-US" altLang="ko-KR" dirty="0"/>
          </a:p>
          <a:p>
            <a:r>
              <a:rPr lang="ko-KR" altLang="en-US" dirty="0"/>
              <a:t>각 단계마다 기존 정보 출력 및 수정할 정보 입력요청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5BD6CA8-307B-1B60-7435-2F575B7A4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489" y="5707248"/>
            <a:ext cx="8320135" cy="97036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4060BDE-F4AC-2B54-7533-845950B17C9D}"/>
              </a:ext>
            </a:extLst>
          </p:cNvPr>
          <p:cNvSpPr txBox="1"/>
          <p:nvPr/>
        </p:nvSpPr>
        <p:spPr>
          <a:xfrm>
            <a:off x="1691489" y="5281258"/>
            <a:ext cx="581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수정 완료 후 회원 정보 </a:t>
            </a:r>
            <a:r>
              <a:rPr lang="ko-KR" altLang="en-US" dirty="0" err="1"/>
              <a:t>재조회</a:t>
            </a:r>
            <a:endParaRPr lang="ko-KR" altLang="en-US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3BF50E99-5DC7-6F57-D79A-15F5449BA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830" y="1576742"/>
            <a:ext cx="8413452" cy="355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265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131D2E-4C36-2331-5DA8-EEC1BCDE5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312" y="223723"/>
            <a:ext cx="10515600" cy="652970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회원 정보 조회 기능 구현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090455-B1A4-E313-5529-BAA81340F6E9}"/>
              </a:ext>
            </a:extLst>
          </p:cNvPr>
          <p:cNvSpPr txBox="1"/>
          <p:nvPr/>
        </p:nvSpPr>
        <p:spPr>
          <a:xfrm>
            <a:off x="244310" y="1590044"/>
            <a:ext cx="2217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MemberPrintAction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150783-78D6-29CC-5130-06FF0D7D198F}"/>
              </a:ext>
            </a:extLst>
          </p:cNvPr>
          <p:cNvSpPr txBox="1"/>
          <p:nvPr/>
        </p:nvSpPr>
        <p:spPr>
          <a:xfrm>
            <a:off x="6639612" y="2429084"/>
            <a:ext cx="2289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MemberPrintService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2C54068-CBF6-17B7-D1A7-15CBB95A8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612" y="2861281"/>
            <a:ext cx="5308078" cy="258172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9B2D35A-D954-08ED-C1DB-1AA35DF3BC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10" y="2023093"/>
            <a:ext cx="6118781" cy="425809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BAAE62F-E18A-85AD-63FD-2D0363D4EF7B}"/>
              </a:ext>
            </a:extLst>
          </p:cNvPr>
          <p:cNvSpPr txBox="1"/>
          <p:nvPr/>
        </p:nvSpPr>
        <p:spPr>
          <a:xfrm>
            <a:off x="461913" y="879997"/>
            <a:ext cx="11020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사용자에게 </a:t>
            </a:r>
            <a:r>
              <a:rPr lang="en-US" altLang="ko-KR" dirty="0"/>
              <a:t>ID </a:t>
            </a:r>
            <a:r>
              <a:rPr lang="ko-KR" altLang="en-US" dirty="0"/>
              <a:t>번호를 입력 받아 특정 회원의 정보만을 출력하거나 전체 회원 정보 출력하는 기능을 구현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02915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F44B49F-2C90-0B0F-17C0-ADDF268C8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62" y="797532"/>
            <a:ext cx="9019454" cy="42564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DD2D97-3E2B-D320-FF15-7A0175C7FC7E}"/>
              </a:ext>
            </a:extLst>
          </p:cNvPr>
          <p:cNvSpPr txBox="1"/>
          <p:nvPr/>
        </p:nvSpPr>
        <p:spPr>
          <a:xfrm>
            <a:off x="191201" y="212757"/>
            <a:ext cx="93199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/>
              <a:t>memberDAO</a:t>
            </a:r>
            <a:r>
              <a:rPr lang="en-US" altLang="ko-KR" sz="3200" dirty="0"/>
              <a:t> </a:t>
            </a:r>
            <a:r>
              <a:rPr lang="ko-KR" altLang="en-US" sz="3200" dirty="0"/>
              <a:t>클래스에 </a:t>
            </a:r>
            <a:r>
              <a:rPr lang="en-US" altLang="ko-KR" sz="3200" dirty="0" err="1"/>
              <a:t>printMember</a:t>
            </a:r>
            <a:r>
              <a:rPr lang="en-US" altLang="ko-KR" sz="3200" dirty="0"/>
              <a:t> </a:t>
            </a:r>
            <a:r>
              <a:rPr lang="ko-KR" altLang="en-US" sz="3200" dirty="0"/>
              <a:t>메소드 작성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1E1C04-20E0-4CB8-9241-47D5966EC531}"/>
              </a:ext>
            </a:extLst>
          </p:cNvPr>
          <p:cNvSpPr txBox="1"/>
          <p:nvPr/>
        </p:nvSpPr>
        <p:spPr>
          <a:xfrm>
            <a:off x="191201" y="5167915"/>
            <a:ext cx="115988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동작 방식</a:t>
            </a:r>
            <a:endParaRPr lang="en-US" altLang="ko-KR" dirty="0"/>
          </a:p>
          <a:p>
            <a:r>
              <a:rPr lang="en-US" altLang="ko-KR" dirty="0"/>
              <a:t>1. 0</a:t>
            </a:r>
            <a:r>
              <a:rPr lang="ko-KR" altLang="en-US" dirty="0"/>
              <a:t>을 입력했다면 전체 회원 정보를 출력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사용자에게 입력 받은 아이디 번호와</a:t>
            </a:r>
            <a:r>
              <a:rPr lang="en-US" altLang="ko-KR" dirty="0"/>
              <a:t> </a:t>
            </a:r>
            <a:r>
              <a:rPr lang="ko-KR" altLang="en-US" dirty="0"/>
              <a:t>일치하는 회원 정보를 찾는다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일치하는 회원이 있다면 삭제하고</a:t>
            </a:r>
            <a:r>
              <a:rPr lang="en-US" altLang="ko-KR" dirty="0"/>
              <a:t> </a:t>
            </a:r>
            <a:r>
              <a:rPr lang="ko-KR" altLang="en-US" dirty="0"/>
              <a:t>변수 </a:t>
            </a:r>
            <a:r>
              <a:rPr lang="en-US" altLang="ko-KR" dirty="0"/>
              <a:t>found</a:t>
            </a:r>
            <a:r>
              <a:rPr lang="ko-KR" altLang="en-US" dirty="0"/>
              <a:t>를 </a:t>
            </a:r>
            <a:r>
              <a:rPr lang="en-US" altLang="ko-KR" dirty="0"/>
              <a:t>true</a:t>
            </a:r>
            <a:r>
              <a:rPr lang="ko-KR" altLang="en-US" dirty="0"/>
              <a:t>로 변경한다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일치하는 회원이 없어</a:t>
            </a:r>
            <a:r>
              <a:rPr lang="en-US" altLang="ko-KR" dirty="0"/>
              <a:t> Found</a:t>
            </a:r>
            <a:r>
              <a:rPr lang="ko-KR" altLang="en-US" dirty="0"/>
              <a:t>가 </a:t>
            </a:r>
            <a:r>
              <a:rPr lang="en-US" altLang="ko-KR" dirty="0"/>
              <a:t>false</a:t>
            </a:r>
            <a:r>
              <a:rPr lang="ko-KR" altLang="en-US" dirty="0"/>
              <a:t>를 유지한다면</a:t>
            </a:r>
            <a:r>
              <a:rPr lang="en-US" altLang="ko-KR" dirty="0"/>
              <a:t> </a:t>
            </a:r>
            <a:r>
              <a:rPr lang="ko-KR" altLang="en-US" dirty="0"/>
              <a:t>일치하는 회원 정보가 없다는</a:t>
            </a:r>
            <a:r>
              <a:rPr lang="en-US" altLang="ko-KR" dirty="0"/>
              <a:t> </a:t>
            </a:r>
            <a:r>
              <a:rPr lang="ko-KR" altLang="en-US" dirty="0"/>
              <a:t>문구를 출력한다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04608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E14481F-B701-0AAD-5A45-F1E6FE9E3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33" y="180383"/>
            <a:ext cx="11347848" cy="652970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회원 정보 조회 기능 동작 확인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66AE0F3-AB75-4CD6-5CCF-6ECFDDC317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287" y="5568185"/>
            <a:ext cx="9278645" cy="10478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53CB25F-37D9-A288-83FB-8A11DF5C04A3}"/>
              </a:ext>
            </a:extLst>
          </p:cNvPr>
          <p:cNvSpPr txBox="1"/>
          <p:nvPr/>
        </p:nvSpPr>
        <p:spPr>
          <a:xfrm>
            <a:off x="1212234" y="1068089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입력값이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일 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8587A7-31AF-7D5A-C57E-B464A98F47F5}"/>
              </a:ext>
            </a:extLst>
          </p:cNvPr>
          <p:cNvSpPr txBox="1"/>
          <p:nvPr/>
        </p:nvSpPr>
        <p:spPr>
          <a:xfrm>
            <a:off x="1193181" y="2984043"/>
            <a:ext cx="6296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입력값과</a:t>
            </a:r>
            <a:r>
              <a:rPr lang="ko-KR" altLang="en-US" dirty="0"/>
              <a:t> 일치하는 아이디 번호를 가지는 회원이 존재할 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A23BD8-6C6A-2B94-949B-C98B685E3C9F}"/>
              </a:ext>
            </a:extLst>
          </p:cNvPr>
          <p:cNvSpPr txBox="1"/>
          <p:nvPr/>
        </p:nvSpPr>
        <p:spPr>
          <a:xfrm>
            <a:off x="1193180" y="4973700"/>
            <a:ext cx="7071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입력값과</a:t>
            </a:r>
            <a:r>
              <a:rPr lang="ko-KR" altLang="en-US" dirty="0"/>
              <a:t> 일치하는 아이디 번호를 가지는 회원이 존재하지 않을 때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6D04513-2632-6313-4C1D-B4A136BEFB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234" y="1498794"/>
            <a:ext cx="9278645" cy="131463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F94317B-0EB9-ACEF-97E9-FAC28BA942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234" y="3588111"/>
            <a:ext cx="9297698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638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A19C68B-FB1E-B819-91CF-BDC51C7877E1}"/>
              </a:ext>
            </a:extLst>
          </p:cNvPr>
          <p:cNvSpPr txBox="1">
            <a:spLocks/>
          </p:cNvSpPr>
          <p:nvPr/>
        </p:nvSpPr>
        <p:spPr>
          <a:xfrm>
            <a:off x="177633" y="180383"/>
            <a:ext cx="11347848" cy="6529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/>
              <a:t>회원 정보 삭제 기능 구현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6C51C4-FDC4-A955-FBC5-48C51DBE7D5E}"/>
              </a:ext>
            </a:extLst>
          </p:cNvPr>
          <p:cNvSpPr txBox="1"/>
          <p:nvPr/>
        </p:nvSpPr>
        <p:spPr>
          <a:xfrm>
            <a:off x="172925" y="1297572"/>
            <a:ext cx="2404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MemberDeleteAction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22EA15-BA66-A784-5A00-A352B2FA268F}"/>
              </a:ext>
            </a:extLst>
          </p:cNvPr>
          <p:cNvSpPr txBox="1"/>
          <p:nvPr/>
        </p:nvSpPr>
        <p:spPr>
          <a:xfrm>
            <a:off x="6460738" y="2067116"/>
            <a:ext cx="2404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MemberDeleteAction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41E1509-78B4-2BED-4DF9-BBC68B1B2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738" y="2512240"/>
            <a:ext cx="5558337" cy="331453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7A741CD-D92B-FA1E-261D-6F4194D6B0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25" y="1733643"/>
            <a:ext cx="6136806" cy="487172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B627583-3DDC-4BCF-DCAD-45A920ED1DEE}"/>
              </a:ext>
            </a:extLst>
          </p:cNvPr>
          <p:cNvSpPr txBox="1"/>
          <p:nvPr/>
        </p:nvSpPr>
        <p:spPr>
          <a:xfrm>
            <a:off x="172925" y="839675"/>
            <a:ext cx="7923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사용자에게 </a:t>
            </a:r>
            <a:r>
              <a:rPr lang="en-US" altLang="ko-KR" dirty="0"/>
              <a:t>ID </a:t>
            </a:r>
            <a:r>
              <a:rPr lang="ko-KR" altLang="en-US" dirty="0"/>
              <a:t>번호를 입력 받아 특정 회원의 정보를</a:t>
            </a:r>
            <a:r>
              <a:rPr lang="en-US" altLang="ko-KR" dirty="0"/>
              <a:t> </a:t>
            </a:r>
            <a:r>
              <a:rPr lang="ko-KR" altLang="en-US" dirty="0"/>
              <a:t>삭제하는 기능을 구현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4583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C8BEA9-B831-C2AF-2452-832851601585}"/>
              </a:ext>
            </a:extLst>
          </p:cNvPr>
          <p:cNvSpPr txBox="1"/>
          <p:nvPr/>
        </p:nvSpPr>
        <p:spPr>
          <a:xfrm>
            <a:off x="191201" y="212757"/>
            <a:ext cx="95922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/>
              <a:t>memberDAO</a:t>
            </a:r>
            <a:r>
              <a:rPr lang="en-US" altLang="ko-KR" sz="3200" dirty="0"/>
              <a:t> </a:t>
            </a:r>
            <a:r>
              <a:rPr lang="ko-KR" altLang="en-US" sz="3200" dirty="0"/>
              <a:t>클래스에 </a:t>
            </a:r>
            <a:r>
              <a:rPr lang="en-US" altLang="ko-KR" sz="3200" dirty="0" err="1"/>
              <a:t>deleteMember</a:t>
            </a:r>
            <a:r>
              <a:rPr lang="en-US" altLang="ko-KR" sz="3200" dirty="0"/>
              <a:t> </a:t>
            </a:r>
            <a:r>
              <a:rPr lang="ko-KR" altLang="en-US" sz="3200" dirty="0"/>
              <a:t>메소드 작성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FD2683B-0C17-9BEA-19A7-D2905A77F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01" y="785589"/>
            <a:ext cx="7576672" cy="43823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2DFA14-1D25-26E6-F988-F9BF6B91B644}"/>
              </a:ext>
            </a:extLst>
          </p:cNvPr>
          <p:cNvSpPr txBox="1"/>
          <p:nvPr/>
        </p:nvSpPr>
        <p:spPr>
          <a:xfrm>
            <a:off x="191201" y="5167915"/>
            <a:ext cx="115988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동작 방식</a:t>
            </a:r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사용자에게 입력 받은 아이디 번호와</a:t>
            </a:r>
            <a:r>
              <a:rPr lang="en-US" altLang="ko-KR" dirty="0"/>
              <a:t> </a:t>
            </a:r>
            <a:r>
              <a:rPr lang="ko-KR" altLang="en-US" dirty="0"/>
              <a:t>일치하는 회원 정보를 찾는다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일치하는 회원이 있다면 빈 객체에 저장한다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en-US" altLang="ko-KR" dirty="0" err="1"/>
              <a:t>memberToDelete</a:t>
            </a:r>
            <a:r>
              <a:rPr lang="ko-KR" altLang="en-US" dirty="0"/>
              <a:t>에 입력된 데이터가 있다면 </a:t>
            </a:r>
            <a:r>
              <a:rPr lang="en-US" altLang="ko-KR" dirty="0" err="1"/>
              <a:t>memberList</a:t>
            </a:r>
            <a:r>
              <a:rPr lang="ko-KR" altLang="en-US" dirty="0"/>
              <a:t>에서 삭제하고 </a:t>
            </a:r>
            <a:r>
              <a:rPr lang="en-US" altLang="ko-KR" dirty="0"/>
              <a:t>true</a:t>
            </a:r>
            <a:r>
              <a:rPr lang="ko-KR" altLang="en-US" dirty="0"/>
              <a:t>를 반환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en-US" altLang="ko-KR" dirty="0" err="1"/>
              <a:t>memberToDelete</a:t>
            </a:r>
            <a:r>
              <a:rPr lang="ko-KR" altLang="en-US" dirty="0"/>
              <a:t>에 입력된 데이터가 없다면 </a:t>
            </a:r>
            <a:r>
              <a:rPr lang="en-US" altLang="ko-KR" dirty="0"/>
              <a:t>false</a:t>
            </a:r>
            <a:r>
              <a:rPr lang="ko-KR" altLang="en-US" dirty="0"/>
              <a:t>를 반환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81873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42F32F8-A622-C6E6-6547-ED52A9923C59}"/>
              </a:ext>
            </a:extLst>
          </p:cNvPr>
          <p:cNvSpPr txBox="1">
            <a:spLocks/>
          </p:cNvSpPr>
          <p:nvPr/>
        </p:nvSpPr>
        <p:spPr>
          <a:xfrm>
            <a:off x="177633" y="180383"/>
            <a:ext cx="11347848" cy="6529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/>
              <a:t>회원 정보 삭제 기능 동작 확인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E96157-7FE1-4708-1890-DAF1826426A5}"/>
              </a:ext>
            </a:extLst>
          </p:cNvPr>
          <p:cNvSpPr txBox="1"/>
          <p:nvPr/>
        </p:nvSpPr>
        <p:spPr>
          <a:xfrm>
            <a:off x="1447150" y="2788745"/>
            <a:ext cx="5945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 정보가 존재하고</a:t>
            </a:r>
            <a:r>
              <a:rPr lang="en-US" altLang="ko-KR" dirty="0"/>
              <a:t>, </a:t>
            </a:r>
            <a:r>
              <a:rPr lang="ko-KR" altLang="en-US" dirty="0"/>
              <a:t>아이디 번호를 </a:t>
            </a:r>
            <a:r>
              <a:rPr lang="en-US" altLang="ko-KR" dirty="0"/>
              <a:t>1</a:t>
            </a:r>
            <a:r>
              <a:rPr lang="ko-KR" altLang="en-US" dirty="0"/>
              <a:t>로 입력 했을 때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70A361A-B865-08E8-8943-FAD9C5BB16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49" y="3429000"/>
            <a:ext cx="9281101" cy="216304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655FC3F-146D-19EF-FADC-28C2708D83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150" y="1321589"/>
            <a:ext cx="9278645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316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8ADA83-FB46-D69D-3FD9-B07F3D91A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4152459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1F9901-819E-CD72-ADA6-4CF70F3E7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76" y="162276"/>
            <a:ext cx="11347848" cy="652970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메인 클래스 작성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CCDCA906-E956-40B2-40E4-748DC5F46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06" y="867463"/>
            <a:ext cx="3282658" cy="5828261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44DD330-B797-604F-446A-18443F30622E}"/>
              </a:ext>
            </a:extLst>
          </p:cNvPr>
          <p:cNvSpPr txBox="1"/>
          <p:nvPr/>
        </p:nvSpPr>
        <p:spPr>
          <a:xfrm>
            <a:off x="4110087" y="867463"/>
            <a:ext cx="765983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/>
              <a:t>2. </a:t>
            </a:r>
            <a:r>
              <a:rPr lang="ko-KR" altLang="en-US" sz="2800" dirty="0"/>
              <a:t>회원 목록 보기  </a:t>
            </a:r>
            <a:r>
              <a:rPr lang="en-US" altLang="ko-KR" sz="2800" dirty="0"/>
              <a:t>:  </a:t>
            </a:r>
            <a:r>
              <a:rPr lang="en-US" altLang="ko-KR" sz="2800" dirty="0" err="1"/>
              <a:t>MemberPrintAction</a:t>
            </a: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/>
              <a:t>3. </a:t>
            </a:r>
            <a:r>
              <a:rPr lang="ko-KR" altLang="en-US" sz="2800" dirty="0"/>
              <a:t>회원 정보 수정  </a:t>
            </a:r>
            <a:r>
              <a:rPr lang="en-US" altLang="ko-KR" sz="2800" dirty="0"/>
              <a:t>: 	</a:t>
            </a:r>
            <a:r>
              <a:rPr lang="en-US" altLang="ko-KR" sz="2800" dirty="0" err="1"/>
              <a:t>MemberEditAction</a:t>
            </a: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/>
              <a:t>4. </a:t>
            </a:r>
            <a:r>
              <a:rPr lang="ko-KR" altLang="en-US" sz="2800" dirty="0"/>
              <a:t>회원 정보 삭제  </a:t>
            </a:r>
            <a:r>
              <a:rPr lang="en-US" altLang="ko-KR" sz="2800" dirty="0"/>
              <a:t>: 	</a:t>
            </a:r>
            <a:r>
              <a:rPr lang="en-US" altLang="ko-KR" sz="2800" dirty="0" err="1"/>
              <a:t>MemberDeleteAction</a:t>
            </a: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/>
              <a:t>예외 처리</a:t>
            </a:r>
            <a:endParaRPr lang="en-US" altLang="ko-KR" sz="28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CA745CC-0687-240B-4C67-55AF08C5AB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087" y="4742826"/>
            <a:ext cx="3267531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657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18E1FB-82A5-7B11-501A-53D3759FD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235" y="204870"/>
            <a:ext cx="11651529" cy="652970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예외 처리 수정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FB6B179-E409-1F02-4887-F4DEB0EE7E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35" y="1020370"/>
            <a:ext cx="6163623" cy="2214205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6E6F2B8-5517-6B98-7B2B-B5C2863EFA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35" y="3429000"/>
            <a:ext cx="8911472" cy="21027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1C35A42-E35A-B4CD-407F-CD819F919816}"/>
              </a:ext>
            </a:extLst>
          </p:cNvPr>
          <p:cNvSpPr txBox="1"/>
          <p:nvPr/>
        </p:nvSpPr>
        <p:spPr>
          <a:xfrm>
            <a:off x="270235" y="5726131"/>
            <a:ext cx="112476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기존 </a:t>
            </a:r>
            <a:r>
              <a:rPr lang="en-US" altLang="ko-KR" dirty="0" err="1"/>
              <a:t>MemberUI</a:t>
            </a:r>
            <a:r>
              <a:rPr lang="ko-KR" altLang="en-US" dirty="0"/>
              <a:t>를 실행 했을 때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Scanner</a:t>
            </a:r>
            <a:r>
              <a:rPr lang="ko-KR" altLang="en-US" dirty="0"/>
              <a:t>에서 지정된 타입과 다른 데이터 타입을 입력했을 경우 </a:t>
            </a:r>
            <a:r>
              <a:rPr lang="en-US" altLang="ko-KR" dirty="0" err="1"/>
              <a:t>InputMismatchException</a:t>
            </a:r>
            <a:r>
              <a:rPr lang="ko-KR" altLang="en-US" dirty="0"/>
              <a:t>이 발생</a:t>
            </a:r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프로그램 종료 선택 시 </a:t>
            </a:r>
            <a:r>
              <a:rPr lang="en-US" altLang="ko-KR" dirty="0" err="1"/>
              <a:t>action.execute</a:t>
            </a:r>
            <a:r>
              <a:rPr lang="en-US" altLang="ko-KR" dirty="0"/>
              <a:t>(</a:t>
            </a:r>
            <a:r>
              <a:rPr lang="en-US" altLang="ko-KR" dirty="0" err="1"/>
              <a:t>sc</a:t>
            </a:r>
            <a:r>
              <a:rPr lang="en-US" altLang="ko-KR" dirty="0"/>
              <a:t>) </a:t>
            </a:r>
            <a:r>
              <a:rPr lang="ko-KR" altLang="en-US" dirty="0"/>
              <a:t>메소드에 전달되는 값이 없으므로</a:t>
            </a:r>
            <a:r>
              <a:rPr lang="en-US" altLang="ko-KR" dirty="0"/>
              <a:t> </a:t>
            </a:r>
            <a:r>
              <a:rPr lang="en-US" altLang="ko-KR" dirty="0" err="1"/>
              <a:t>NullPonterException</a:t>
            </a:r>
            <a:r>
              <a:rPr lang="ko-KR" altLang="en-US" dirty="0"/>
              <a:t>이 발생</a:t>
            </a:r>
          </a:p>
        </p:txBody>
      </p:sp>
    </p:spTree>
    <p:extLst>
      <p:ext uri="{BB962C8B-B14F-4D97-AF65-F5344CB8AC3E}">
        <p14:creationId xmlns:p14="http://schemas.microsoft.com/office/powerpoint/2010/main" val="3744184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F8AF1899-37E4-674C-3928-49B01B65F9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003" y="470358"/>
            <a:ext cx="3683637" cy="638497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E667BC5-FC2E-5E8A-64F3-8B6A39CF55DB}"/>
              </a:ext>
            </a:extLst>
          </p:cNvPr>
          <p:cNvSpPr txBox="1"/>
          <p:nvPr/>
        </p:nvSpPr>
        <p:spPr>
          <a:xfrm>
            <a:off x="320512" y="103694"/>
            <a:ext cx="5594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기존의 예외처리를</a:t>
            </a:r>
            <a:r>
              <a:rPr lang="en-US" altLang="ko-KR" dirty="0"/>
              <a:t> Do</a:t>
            </a:r>
            <a:r>
              <a:rPr lang="ko-KR" altLang="en-US" dirty="0"/>
              <a:t>문 전체를 감싸는 형태로 수정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16F4D13D-B2D7-41C6-259A-921114BAF8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988" y="1210651"/>
            <a:ext cx="2551128" cy="204090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C5AE5C8-EEC5-3B97-2456-B1EC36D8EAC8}"/>
              </a:ext>
            </a:extLst>
          </p:cNvPr>
          <p:cNvSpPr txBox="1"/>
          <p:nvPr/>
        </p:nvSpPr>
        <p:spPr>
          <a:xfrm>
            <a:off x="7813240" y="137309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수정 후 출력 결과</a:t>
            </a:r>
            <a:endParaRPr lang="en-US" altLang="ko-KR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EE5A70DC-3CFB-00CD-586D-763F11586C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988" y="4121371"/>
            <a:ext cx="2535349" cy="204090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38A4BD52-40C7-6682-6FB4-C73DBFF90A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313" y="604997"/>
            <a:ext cx="2460571" cy="611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766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6CBB4A0-75C7-FD5C-EBCA-A77315C21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33" y="180383"/>
            <a:ext cx="11347848" cy="652970"/>
          </a:xfrm>
        </p:spPr>
        <p:txBody>
          <a:bodyPr>
            <a:normAutofit/>
          </a:bodyPr>
          <a:lstStyle/>
          <a:p>
            <a:r>
              <a:rPr lang="en-US" altLang="ko-KR" sz="3600" dirty="0" err="1"/>
              <a:t>MemberAddAction</a:t>
            </a:r>
            <a:r>
              <a:rPr lang="ko-KR" altLang="en-US" sz="3600" dirty="0"/>
              <a:t> 클래스 수정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1E0DD92-7886-B11B-2BCD-19EFD98D66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33" y="2080263"/>
            <a:ext cx="6148479" cy="369708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BBC3824-CDEE-A826-54BE-82F0F50197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509" y="2414697"/>
            <a:ext cx="5603858" cy="30282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C8151CC-AAB1-5D9E-BF1B-850F78AF69DF}"/>
              </a:ext>
            </a:extLst>
          </p:cNvPr>
          <p:cNvSpPr txBox="1"/>
          <p:nvPr/>
        </p:nvSpPr>
        <p:spPr>
          <a:xfrm>
            <a:off x="177633" y="1598756"/>
            <a:ext cx="216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MemberAddAction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6C79EF-BF96-F581-81DD-8EAEF70C6AC5}"/>
              </a:ext>
            </a:extLst>
          </p:cNvPr>
          <p:cNvSpPr txBox="1"/>
          <p:nvPr/>
        </p:nvSpPr>
        <p:spPr>
          <a:xfrm>
            <a:off x="6410509" y="1598756"/>
            <a:ext cx="2294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MemberAddService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4310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F62C06F-2050-316E-9489-FF1EC085AB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074" y="1282202"/>
            <a:ext cx="5191850" cy="299126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1AD1E73-F147-9560-DA95-B1AE4A09A1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676" y="4918481"/>
            <a:ext cx="9278645" cy="1314633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992DFEAA-5451-72F6-291F-AE3EBBB65D8D}"/>
              </a:ext>
            </a:extLst>
          </p:cNvPr>
          <p:cNvSpPr txBox="1">
            <a:spLocks/>
          </p:cNvSpPr>
          <p:nvPr/>
        </p:nvSpPr>
        <p:spPr>
          <a:xfrm>
            <a:off x="177633" y="180383"/>
            <a:ext cx="11347848" cy="6529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/>
              <a:t>회원 정보 입력 기능 동작 확인</a:t>
            </a:r>
          </a:p>
        </p:txBody>
      </p:sp>
    </p:spTree>
    <p:extLst>
      <p:ext uri="{BB962C8B-B14F-4D97-AF65-F5344CB8AC3E}">
        <p14:creationId xmlns:p14="http://schemas.microsoft.com/office/powerpoint/2010/main" val="3760901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750306A8-1FDB-8FE8-3CE9-4DCC1A40F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33" y="180383"/>
            <a:ext cx="11347848" cy="652970"/>
          </a:xfrm>
        </p:spPr>
        <p:txBody>
          <a:bodyPr>
            <a:normAutofit/>
          </a:bodyPr>
          <a:lstStyle/>
          <a:p>
            <a:r>
              <a:rPr lang="en-US" altLang="ko-KR" sz="3600" dirty="0" err="1"/>
              <a:t>ConsoleUtil</a:t>
            </a:r>
            <a:r>
              <a:rPr lang="ko-KR" altLang="en-US" sz="3600" dirty="0"/>
              <a:t> 클래스 작성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34DD0F0-1388-D15A-EBE6-789A35976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557" y="1627030"/>
            <a:ext cx="4697670" cy="16246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17F5DD5-59FD-D7B3-8572-9935F2D46D93}"/>
              </a:ext>
            </a:extLst>
          </p:cNvPr>
          <p:cNvSpPr txBox="1"/>
          <p:nvPr/>
        </p:nvSpPr>
        <p:spPr>
          <a:xfrm>
            <a:off x="5851557" y="4045396"/>
            <a:ext cx="52036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 정보 조회</a:t>
            </a:r>
            <a:r>
              <a:rPr lang="en-US" altLang="ko-KR" sz="1600" dirty="0"/>
              <a:t>, </a:t>
            </a:r>
            <a:r>
              <a:rPr lang="ko-KR" altLang="en-US" sz="1600" dirty="0"/>
              <a:t>수정</a:t>
            </a:r>
            <a:r>
              <a:rPr lang="en-US" altLang="ko-KR" sz="1600" dirty="0"/>
              <a:t>, </a:t>
            </a:r>
            <a:r>
              <a:rPr lang="ko-KR" altLang="en-US" sz="1600" dirty="0"/>
              <a:t>삭제 기능에서</a:t>
            </a:r>
            <a:endParaRPr lang="en-US" altLang="ko-KR" sz="1600" dirty="0"/>
          </a:p>
          <a:p>
            <a:r>
              <a:rPr lang="ko-KR" altLang="en-US" sz="1600" dirty="0"/>
              <a:t>공통적으로 입력 받은 아이디 번호를</a:t>
            </a:r>
            <a:r>
              <a:rPr lang="en-US" altLang="ko-KR" sz="1600" dirty="0"/>
              <a:t> </a:t>
            </a:r>
            <a:r>
              <a:rPr lang="ko-KR" altLang="en-US" sz="1600" dirty="0"/>
              <a:t>이용하기 때문에 </a:t>
            </a:r>
            <a:endParaRPr lang="en-US" altLang="ko-KR" sz="1600" dirty="0"/>
          </a:p>
          <a:p>
            <a:r>
              <a:rPr lang="ko-KR" altLang="en-US" sz="1600" dirty="0"/>
              <a:t>아이디 번호를 입력하는 메소드를 작성 </a:t>
            </a:r>
            <a:endParaRPr lang="en-US" altLang="ko-KR" sz="16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E32EBC0-A43F-3592-9806-5FE58FE1E9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64" y="833353"/>
            <a:ext cx="3761151" cy="589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176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3FA77EC-4EB9-5BEB-9086-D00165AED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33" y="180383"/>
            <a:ext cx="11347848" cy="652970"/>
          </a:xfrm>
        </p:spPr>
        <p:txBody>
          <a:bodyPr>
            <a:normAutofit/>
          </a:bodyPr>
          <a:lstStyle/>
          <a:p>
            <a:r>
              <a:rPr lang="en-US" altLang="ko-KR" sz="3600" dirty="0" err="1"/>
              <a:t>memberDAO</a:t>
            </a:r>
            <a:r>
              <a:rPr lang="ko-KR" altLang="en-US" sz="3600" dirty="0"/>
              <a:t> 클래스 작성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0E2C1BE-EC9C-16E1-C4D3-79B5FEA6B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35" y="833605"/>
            <a:ext cx="4870010" cy="584401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19E239A-3652-C84C-BD9C-456C915590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008" y="833353"/>
            <a:ext cx="4870010" cy="283149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FE26805-A81F-84F7-8BC3-DACCCCB6D7FA}"/>
              </a:ext>
            </a:extLst>
          </p:cNvPr>
          <p:cNvSpPr txBox="1"/>
          <p:nvPr/>
        </p:nvSpPr>
        <p:spPr>
          <a:xfrm>
            <a:off x="6004739" y="4547319"/>
            <a:ext cx="55207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회원 정보 출력을 위한 </a:t>
            </a:r>
            <a:r>
              <a:rPr lang="en-US" altLang="ko-KR" dirty="0" err="1"/>
              <a:t>printMember</a:t>
            </a:r>
            <a:r>
              <a:rPr lang="en-US" altLang="ko-KR" dirty="0"/>
              <a:t> </a:t>
            </a:r>
            <a:r>
              <a:rPr lang="ko-KR" altLang="en-US" dirty="0"/>
              <a:t>메소드 작성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회원 정보 삭제를 위한 </a:t>
            </a:r>
            <a:r>
              <a:rPr lang="en-US" altLang="ko-KR" dirty="0" err="1"/>
              <a:t>deleteMember</a:t>
            </a:r>
            <a:r>
              <a:rPr lang="en-US" altLang="ko-KR" dirty="0"/>
              <a:t> </a:t>
            </a:r>
            <a:r>
              <a:rPr lang="ko-KR" altLang="en-US" dirty="0"/>
              <a:t>메소드 작성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회원</a:t>
            </a:r>
            <a:r>
              <a:rPr lang="en-US" altLang="ko-KR" dirty="0"/>
              <a:t> </a:t>
            </a:r>
            <a:r>
              <a:rPr lang="ko-KR" altLang="en-US" dirty="0"/>
              <a:t>정보 수정을 위한 </a:t>
            </a:r>
            <a:r>
              <a:rPr lang="en-US" altLang="ko-KR" dirty="0" err="1"/>
              <a:t>updateMember</a:t>
            </a:r>
            <a:r>
              <a:rPr lang="en-US" altLang="ko-KR" dirty="0"/>
              <a:t> </a:t>
            </a:r>
            <a:r>
              <a:rPr lang="ko-KR" altLang="en-US" dirty="0"/>
              <a:t>메소드 작성</a:t>
            </a:r>
          </a:p>
        </p:txBody>
      </p:sp>
    </p:spTree>
    <p:extLst>
      <p:ext uri="{BB962C8B-B14F-4D97-AF65-F5344CB8AC3E}">
        <p14:creationId xmlns:p14="http://schemas.microsoft.com/office/powerpoint/2010/main" val="700687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828F3-E8D6-5221-30E2-116BE821BF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8448E4A-CA89-70F3-1FC8-E6504C206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33" y="180383"/>
            <a:ext cx="11347848" cy="652970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회원 정보 수정 기능 구현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413B623-A667-2038-448B-65E0293F7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34" y="1933237"/>
            <a:ext cx="6241274" cy="43408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D6A257-D4C5-F66A-A36A-527B5B0B0CC9}"/>
              </a:ext>
            </a:extLst>
          </p:cNvPr>
          <p:cNvSpPr txBox="1"/>
          <p:nvPr/>
        </p:nvSpPr>
        <p:spPr>
          <a:xfrm>
            <a:off x="177633" y="1570172"/>
            <a:ext cx="5426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MemberEditAction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5ED64F-01DA-1F35-341A-F17996EBCB89}"/>
              </a:ext>
            </a:extLst>
          </p:cNvPr>
          <p:cNvSpPr txBox="1"/>
          <p:nvPr/>
        </p:nvSpPr>
        <p:spPr>
          <a:xfrm>
            <a:off x="177633" y="831508"/>
            <a:ext cx="91349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사용자에게 </a:t>
            </a:r>
            <a:r>
              <a:rPr lang="en-US" altLang="ko-KR" dirty="0"/>
              <a:t>ID </a:t>
            </a:r>
            <a:r>
              <a:rPr lang="ko-KR" altLang="en-US" dirty="0"/>
              <a:t>번호를 입력 받아 특정 회원의 정보를</a:t>
            </a:r>
            <a:r>
              <a:rPr lang="en-US" altLang="ko-KR" dirty="0"/>
              <a:t> </a:t>
            </a:r>
            <a:r>
              <a:rPr lang="ko-KR" altLang="en-US" dirty="0"/>
              <a:t>삭제하는 기능을 구현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C6F106D-A784-70BA-CE18-FA20CCB345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907" y="2566170"/>
            <a:ext cx="5326509" cy="307502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DC66A2C-0AF7-B394-B11A-6B97938107C7}"/>
              </a:ext>
            </a:extLst>
          </p:cNvPr>
          <p:cNvSpPr txBox="1"/>
          <p:nvPr/>
        </p:nvSpPr>
        <p:spPr>
          <a:xfrm>
            <a:off x="6587907" y="1570172"/>
            <a:ext cx="3379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MemberEditService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450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462</Words>
  <Application>Microsoft Office PowerPoint</Application>
  <PresentationFormat>와이드스크린</PresentationFormat>
  <Paragraphs>72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회원 관리 게시판 프로그램 작성</vt:lpstr>
      <vt:lpstr>메인 클래스 작성</vt:lpstr>
      <vt:lpstr>예외 처리 수정</vt:lpstr>
      <vt:lpstr>PowerPoint 프레젠테이션</vt:lpstr>
      <vt:lpstr>MemberAddAction 클래스 수정</vt:lpstr>
      <vt:lpstr>PowerPoint 프레젠테이션</vt:lpstr>
      <vt:lpstr>ConsoleUtil 클래스 작성</vt:lpstr>
      <vt:lpstr>memberDAO 클래스 작성</vt:lpstr>
      <vt:lpstr>회원 정보 수정 기능 구현</vt:lpstr>
      <vt:lpstr>memberDAO 클래스에 updateMember 메소드 작성 </vt:lpstr>
      <vt:lpstr>PowerPoint 프레젠테이션</vt:lpstr>
      <vt:lpstr>회원 정보 조회 기능 구현 </vt:lpstr>
      <vt:lpstr>PowerPoint 프레젠테이션</vt:lpstr>
      <vt:lpstr>회원 정보 조회 기능 동작 확인</vt:lpstr>
      <vt:lpstr>PowerPoint 프레젠테이션</vt:lpstr>
      <vt:lpstr>PowerPoint 프레젠테이션</vt:lpstr>
      <vt:lpstr>PowerPoint 프레젠테이션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504호</dc:creator>
  <cp:lastModifiedBy>504호</cp:lastModifiedBy>
  <cp:revision>14</cp:revision>
  <dcterms:created xsi:type="dcterms:W3CDTF">2025-02-13T05:31:59Z</dcterms:created>
  <dcterms:modified xsi:type="dcterms:W3CDTF">2025-02-13T09:36:24Z</dcterms:modified>
</cp:coreProperties>
</file>