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1" r:id="rId5"/>
    <p:sldId id="267" r:id="rId6"/>
    <p:sldId id="264" r:id="rId7"/>
    <p:sldId id="265" r:id="rId8"/>
    <p:sldId id="268" r:id="rId9"/>
    <p:sldId id="269" r:id="rId10"/>
    <p:sldId id="270" r:id="rId11"/>
    <p:sldId id="272" r:id="rId12"/>
    <p:sldId id="273" r:id="rId13"/>
    <p:sldId id="274" r:id="rId14"/>
    <p:sldId id="27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1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9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2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6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0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4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95CD-0764-479E-9F48-298BF348C4AB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66BB3-9D40-FA41-245C-F408A00AC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데이터 베이스 구현 과제</a:t>
            </a:r>
            <a:br>
              <a:rPr lang="en-US" altLang="ko-KR" dirty="0"/>
            </a:br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/>
              <a:t>홍길동 </a:t>
            </a:r>
            <a:r>
              <a:rPr lang="en-US" altLang="ko-KR" dirty="0"/>
              <a:t>, </a:t>
            </a:r>
            <a:r>
              <a:rPr lang="ko-KR" altLang="en-US" dirty="0"/>
              <a:t>이순신</a:t>
            </a:r>
          </a:p>
        </p:txBody>
      </p:sp>
    </p:spTree>
    <p:extLst>
      <p:ext uri="{BB962C8B-B14F-4D97-AF65-F5344CB8AC3E}">
        <p14:creationId xmlns:p14="http://schemas.microsoft.com/office/powerpoint/2010/main" val="249759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98D533-8EE8-748C-2952-EECEF2257465}"/>
              </a:ext>
            </a:extLst>
          </p:cNvPr>
          <p:cNvSpPr txBox="1"/>
          <p:nvPr/>
        </p:nvSpPr>
        <p:spPr>
          <a:xfrm>
            <a:off x="330431" y="1958955"/>
            <a:ext cx="60973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INSERT INTO </a:t>
            </a:r>
            <a:r>
              <a:rPr lang="ko-KR" altLang="en-US" sz="1000" dirty="0" err="1"/>
              <a:t>scholarship</a:t>
            </a:r>
            <a:r>
              <a:rPr lang="ko-KR" altLang="en-US" sz="1000" dirty="0"/>
              <a:t> VALUES ('성적장학금', 10, 1200000);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INSERT INTO </a:t>
            </a:r>
            <a:r>
              <a:rPr lang="ko-KR" altLang="en-US" sz="1000" dirty="0" err="1"/>
              <a:t>scholarship</a:t>
            </a:r>
            <a:r>
              <a:rPr lang="ko-KR" altLang="en-US" sz="1000" dirty="0"/>
              <a:t> VALUES ('</a:t>
            </a:r>
            <a:r>
              <a:rPr lang="ko-KR" altLang="en-US" sz="1000" dirty="0" err="1"/>
              <a:t>마티아스장학금</a:t>
            </a:r>
            <a:r>
              <a:rPr lang="ko-KR" altLang="en-US" sz="1000" dirty="0"/>
              <a:t>', 30, 400000);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INSERT INTO </a:t>
            </a:r>
            <a:r>
              <a:rPr lang="ko-KR" altLang="en-US" sz="1000" dirty="0" err="1"/>
              <a:t>scholarship</a:t>
            </a:r>
            <a:r>
              <a:rPr lang="ko-KR" altLang="en-US" sz="1000" dirty="0"/>
              <a:t> VALUES ('</a:t>
            </a:r>
            <a:r>
              <a:rPr lang="ko-KR" altLang="en-US" sz="1000" dirty="0" err="1"/>
              <a:t>분도장학금</a:t>
            </a:r>
            <a:r>
              <a:rPr lang="ko-KR" altLang="en-US" sz="1000" dirty="0"/>
              <a:t>', 40, 300000);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7EBA9-5AF1-EF0B-6BDE-4B7E39D4920C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장학금정보</a:t>
            </a:r>
          </a:p>
        </p:txBody>
      </p:sp>
    </p:spTree>
    <p:extLst>
      <p:ext uri="{BB962C8B-B14F-4D97-AF65-F5344CB8AC3E}">
        <p14:creationId xmlns:p14="http://schemas.microsoft.com/office/powerpoint/2010/main" val="289789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E4F15-7C28-6E3A-B45D-B266B273E897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Student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42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792C-E3AE-8EE6-FB36-B9538850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8A568-F86A-A046-6C3E-E1A4F3351DB3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Grade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2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9E3C-2156-7375-B853-B5A49ADF8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D83E2-DCCB-2668-008D-F0DCFFE5024B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Scholarship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3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558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7698D0-3397-041E-4773-DADCCE9C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입력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C678E495-068B-E92E-6A28-44F4AE84C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구현 기술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7F3F379-F5C6-4AE7-A0D8-FC2D09F32C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48" y="1677988"/>
            <a:ext cx="2796703" cy="4525962"/>
          </a:xfrm>
        </p:spPr>
      </p:pic>
    </p:spTree>
    <p:extLst>
      <p:ext uri="{BB962C8B-B14F-4D97-AF65-F5344CB8AC3E}">
        <p14:creationId xmlns:p14="http://schemas.microsoft.com/office/powerpoint/2010/main" val="102057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4BD271-2634-1C80-73EC-521FA216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 기능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C093BC8A-3F9B-F719-E1F6-18A660D725D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4850814"/>
              </p:ext>
            </p:extLst>
          </p:nvPr>
        </p:nvGraphicFramePr>
        <p:xfrm>
          <a:off x="6197600" y="1677988"/>
          <a:ext cx="5384800" cy="2865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3541810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이순신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71500" marR="0" lvl="0" indent="-5715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3600" dirty="0"/>
                        <a:t>회원등록 기능</a:t>
                      </a:r>
                      <a:endParaRPr lang="en-US" altLang="ko-KR" sz="3600" dirty="0"/>
                    </a:p>
                    <a:p>
                      <a:pPr marL="571500" indent="-5715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회원 정보 수정 기능</a:t>
                      </a:r>
                      <a:endParaRPr lang="en-US" altLang="ko-KR" sz="3600" dirty="0"/>
                    </a:p>
                    <a:p>
                      <a:pPr marL="571500" indent="-57150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회원 정보 삭제 기능</a:t>
                      </a:r>
                      <a:endParaRPr lang="en-US" altLang="ko-KR" sz="3600" dirty="0"/>
                    </a:p>
                    <a:p>
                      <a:pPr marL="571500" marR="0" lvl="0" indent="-5715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3600" dirty="0"/>
                        <a:t>프로그램 종료 기능</a:t>
                      </a:r>
                      <a:endParaRPr lang="en-US" altLang="ko-K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79071"/>
                  </a:ext>
                </a:extLst>
              </a:tr>
            </a:tbl>
          </a:graphicData>
        </a:graphic>
      </p:graphicFrame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636E99EE-0AEB-5420-2C83-FDB7290027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5928621"/>
              </p:ext>
            </p:extLst>
          </p:nvPr>
        </p:nvGraphicFramePr>
        <p:xfrm>
          <a:off x="609600" y="1677988"/>
          <a:ext cx="5384800" cy="28651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2940889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/>
                        <a:t>홍길동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48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회원등록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회원 정보 보기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회원 상세보기 기능</a:t>
                      </a:r>
                      <a:endParaRPr lang="en-US" altLang="ko-KR" sz="3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3600" dirty="0"/>
                        <a:t>프로그램 종료 기능</a:t>
                      </a:r>
                      <a:endParaRPr lang="en-US" altLang="ko-K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3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3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3116D-C48E-5490-CC64-E13E672A6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BDA5B1-0412-CFA3-917C-C37687D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 기능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C45FDC2-BD4E-71DE-948C-384DF882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회원등록 기능</a:t>
            </a:r>
            <a:endParaRPr lang="en-US" altLang="ko-KR" sz="32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 정보 보기 기능</a:t>
            </a:r>
            <a:endParaRPr lang="en-US" altLang="ko-KR" sz="32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 상세보기 기능</a:t>
            </a:r>
            <a:endParaRPr lang="en-US" altLang="ko-KR" sz="3200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3200" dirty="0"/>
              <a:t>프로그램 종료 기능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89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12C80-996D-0E50-CC33-36734F857089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설계도</a:t>
            </a:r>
          </a:p>
        </p:txBody>
      </p:sp>
    </p:spTree>
    <p:extLst>
      <p:ext uri="{BB962C8B-B14F-4D97-AF65-F5344CB8AC3E}">
        <p14:creationId xmlns:p14="http://schemas.microsoft.com/office/powerpoint/2010/main" val="18998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562B2-762E-B06D-4CDF-0C88E27C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D5A71A-1747-4F13-0A68-EAB5C30F6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27919"/>
              </p:ext>
            </p:extLst>
          </p:nvPr>
        </p:nvGraphicFramePr>
        <p:xfrm>
          <a:off x="2009140" y="1451186"/>
          <a:ext cx="8914667" cy="53141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5276909"/>
                    </a:ext>
                  </a:extLst>
                </a:gridCol>
                <a:gridCol w="1158317">
                  <a:extLst>
                    <a:ext uri="{9D8B030D-6E8A-4147-A177-3AD203B41FA5}">
                      <a16:colId xmlns:a16="http://schemas.microsoft.com/office/drawing/2014/main" val="158958143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531131166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4161790866"/>
                    </a:ext>
                  </a:extLst>
                </a:gridCol>
                <a:gridCol w="1063669">
                  <a:extLst>
                    <a:ext uri="{9D8B030D-6E8A-4147-A177-3AD203B41FA5}">
                      <a16:colId xmlns:a16="http://schemas.microsoft.com/office/drawing/2014/main" val="154033457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193468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6790022"/>
                    </a:ext>
                  </a:extLst>
                </a:gridCol>
              </a:tblGrid>
              <a:tr h="77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개체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</a:t>
                      </a:r>
                      <a:r>
                        <a:rPr lang="en-US" altLang="ko-KR" sz="1400" dirty="0"/>
                        <a:t>(student)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009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Datatype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409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61741"/>
                  </a:ext>
                </a:extLst>
              </a:tr>
              <a:tr h="64800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39455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767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1369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0008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682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C4C4AD-B455-3EBB-2BA5-0723D26EF930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 정의서</a:t>
            </a:r>
          </a:p>
        </p:txBody>
      </p:sp>
    </p:spTree>
    <p:extLst>
      <p:ext uri="{BB962C8B-B14F-4D97-AF65-F5344CB8AC3E}">
        <p14:creationId xmlns:p14="http://schemas.microsoft.com/office/powerpoint/2010/main" val="110598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28AD6F-DA54-6276-83A7-4BE3BFF9F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83590"/>
              </p:ext>
            </p:extLst>
          </p:nvPr>
        </p:nvGraphicFramePr>
        <p:xfrm>
          <a:off x="2009140" y="1451186"/>
          <a:ext cx="8914667" cy="42324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527690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895814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3113116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6179086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4033457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193468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6790022"/>
                    </a:ext>
                  </a:extLst>
                </a:gridCol>
              </a:tblGrid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개체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  <a:r>
                        <a:rPr lang="en-US" altLang="ko-KR" sz="1400" dirty="0"/>
                        <a:t>(Grade)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0098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Datatype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40975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student_no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 (Student)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61741"/>
                  </a:ext>
                </a:extLst>
              </a:tr>
              <a:tr h="7054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grade_kor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number(10))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39455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grade_eng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7672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grade_math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13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A0D21C-71F9-4723-5D57-56961CAE64BE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 정의서</a:t>
            </a:r>
          </a:p>
        </p:txBody>
      </p:sp>
    </p:spTree>
    <p:extLst>
      <p:ext uri="{BB962C8B-B14F-4D97-AF65-F5344CB8AC3E}">
        <p14:creationId xmlns:p14="http://schemas.microsoft.com/office/powerpoint/2010/main" val="126313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DC31-24BD-4ED2-C063-9529AA62C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8343D6-EA2F-BFD1-884F-1EF75CB7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58780"/>
              </p:ext>
            </p:extLst>
          </p:nvPr>
        </p:nvGraphicFramePr>
        <p:xfrm>
          <a:off x="2009140" y="1451186"/>
          <a:ext cx="8914667" cy="4258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5276909"/>
                    </a:ext>
                  </a:extLst>
                </a:gridCol>
                <a:gridCol w="1158317">
                  <a:extLst>
                    <a:ext uri="{9D8B030D-6E8A-4147-A177-3AD203B41FA5}">
                      <a16:colId xmlns:a16="http://schemas.microsoft.com/office/drawing/2014/main" val="158958143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531131166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4161790866"/>
                    </a:ext>
                  </a:extLst>
                </a:gridCol>
                <a:gridCol w="1063669">
                  <a:extLst>
                    <a:ext uri="{9D8B030D-6E8A-4147-A177-3AD203B41FA5}">
                      <a16:colId xmlns:a16="http://schemas.microsoft.com/office/drawing/2014/main" val="154033457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193468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6790022"/>
                    </a:ext>
                  </a:extLst>
                </a:gridCol>
              </a:tblGrid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개체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</a:t>
                      </a:r>
                      <a:r>
                        <a:rPr lang="en-US" altLang="ko-KR" sz="1400" dirty="0"/>
                        <a:t>(scholarship)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0098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Datatype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40975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scholar_name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varchar2(15)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61741"/>
                  </a:ext>
                </a:extLst>
              </a:tr>
              <a:tr h="7054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장학금비율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scholar_percent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number(10))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39455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장학금금액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scholar_money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7672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13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1F82FB-0D26-B437-FDFD-69CF14A30BA3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 정의서</a:t>
            </a:r>
          </a:p>
        </p:txBody>
      </p:sp>
    </p:spTree>
    <p:extLst>
      <p:ext uri="{BB962C8B-B14F-4D97-AF65-F5344CB8AC3E}">
        <p14:creationId xmlns:p14="http://schemas.microsoft.com/office/powerpoint/2010/main" val="221556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667F9-EC12-DC09-31AB-D91DAA6442A6}"/>
              </a:ext>
            </a:extLst>
          </p:cNvPr>
          <p:cNvSpPr txBox="1"/>
          <p:nvPr/>
        </p:nvSpPr>
        <p:spPr>
          <a:xfrm>
            <a:off x="81742" y="991529"/>
            <a:ext cx="1172925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(20111001, '김나라', 4, '서울특별시 서초구 서초동 어디 어디....', '011-111-1111', '1992-08-09');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(20111002, '</a:t>
            </a:r>
            <a:r>
              <a:rPr lang="ko-KR" altLang="en-US" sz="800" dirty="0" err="1"/>
              <a:t>이예쁜</a:t>
            </a:r>
            <a:r>
              <a:rPr lang="ko-KR" altLang="en-US" sz="800" dirty="0"/>
              <a:t>', 4, '서울특별시 강남구 신사동 어디 어디....', '011-222-1111', '1992-08-09');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(20111003, '</a:t>
            </a:r>
            <a:r>
              <a:rPr lang="ko-KR" altLang="en-US" sz="800" dirty="0" err="1"/>
              <a:t>박예쁜</a:t>
            </a:r>
            <a:r>
              <a:rPr lang="ko-KR" altLang="en-US" sz="800" dirty="0"/>
              <a:t>', 4, '서울특별시 도봉구 쌍문동 어디 어디....', '011-222-1112', '1992-09-09');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(20121001, '</a:t>
            </a:r>
            <a:r>
              <a:rPr lang="ko-KR" altLang="en-US" sz="800" dirty="0" err="1"/>
              <a:t>오필주</a:t>
            </a:r>
            <a:r>
              <a:rPr lang="ko-KR" altLang="en-US" sz="800" dirty="0"/>
              <a:t>', 3, '서울특별시 노원구 상계동....', '011-212-1111', '1993-08-09');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 (20121002, '</a:t>
            </a:r>
            <a:r>
              <a:rPr lang="ko-KR" altLang="en-US" sz="800" dirty="0" err="1"/>
              <a:t>오필승</a:t>
            </a:r>
            <a:r>
              <a:rPr lang="ko-KR" altLang="en-US" sz="800" dirty="0"/>
              <a:t>', 3, '서울특별시 마포구 합정동....', '011-212-2222', '1993-10-09');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(20121003, '</a:t>
            </a:r>
            <a:r>
              <a:rPr lang="ko-KR" altLang="en-US" sz="800" dirty="0" err="1"/>
              <a:t>날나리</a:t>
            </a:r>
            <a:r>
              <a:rPr lang="ko-KR" altLang="en-US" sz="800" dirty="0"/>
              <a:t>', 3, '서울특별시 노원구 중계동....', '011-212-1122', '1993-11-09');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(20131001, '오정숙', 2, '서울특별시 강북구 성북동....', '010-212-1122', '1994-12-09');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--</a:t>
            </a:r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(20131002, '</a:t>
            </a:r>
            <a:r>
              <a:rPr lang="ko-KR" altLang="en-US" sz="800" dirty="0" err="1"/>
              <a:t>오판석</a:t>
            </a:r>
            <a:r>
              <a:rPr lang="ko-KR" altLang="en-US" sz="800" dirty="0"/>
              <a:t>', 2, '서울특별시 마포구 합정동....', '010-212-1120', '1994-12-09');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 (20141001, '이미영', 1, '서울특별시 노원구 하계동....', '010-211-1120', '1995-12-09');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 (20131003, '</a:t>
            </a:r>
            <a:r>
              <a:rPr lang="ko-KR" altLang="en-US" sz="800" dirty="0" err="1"/>
              <a:t>오판석</a:t>
            </a:r>
            <a:r>
              <a:rPr lang="ko-KR" altLang="en-US" sz="800" dirty="0"/>
              <a:t>', 2, '서울특별시 마포구 합정동....', '010-212-1120', '1994-12-09');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(20141002, '최진영', 1, '서울특별시 강남구 일원동 ...', '010-3642-7777', '1995-08-08');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(20141003, '</a:t>
            </a:r>
            <a:r>
              <a:rPr lang="ko-KR" altLang="en-US" sz="800" dirty="0" err="1"/>
              <a:t>이나팔</a:t>
            </a:r>
            <a:r>
              <a:rPr lang="ko-KR" altLang="en-US" sz="800" dirty="0"/>
              <a:t>', 1, '서울특별시 노원구 하계동 ...', '02)745-6666', '1995-10-31');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(20141004, '송아지', 1, '강원도 춘천시 </a:t>
            </a:r>
            <a:r>
              <a:rPr lang="ko-KR" altLang="en-US" sz="800" dirty="0" err="1"/>
              <a:t>퇴계동</a:t>
            </a:r>
            <a:r>
              <a:rPr lang="ko-KR" altLang="en-US" sz="800" dirty="0"/>
              <a:t> ...', '011-2222-111', '1995-09-19');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(20141005, '이문기', 1, '서울시 관악구 봉천동 ...', '010-1234-01234','1995-03-08');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(20141006, '</a:t>
            </a:r>
            <a:r>
              <a:rPr lang="ko-KR" altLang="en-US" sz="800" dirty="0" err="1"/>
              <a:t>김나리</a:t>
            </a:r>
            <a:r>
              <a:rPr lang="ko-KR" altLang="en-US" sz="800" dirty="0"/>
              <a:t>', 1, '경북 경산시 </a:t>
            </a:r>
            <a:r>
              <a:rPr lang="ko-KR" altLang="en-US" sz="800" dirty="0" err="1"/>
              <a:t>하양읍</a:t>
            </a:r>
            <a:r>
              <a:rPr lang="ko-KR" altLang="en-US" sz="800" dirty="0"/>
              <a:t> ...', '010-256-2685', '1995-06-28');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CACE8-A903-4D84-6318-3DC2B464BFA4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학생정보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66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EEBB1-F07E-2CA2-134F-FBCFBFE5237D}"/>
              </a:ext>
            </a:extLst>
          </p:cNvPr>
          <p:cNvSpPr txBox="1"/>
          <p:nvPr/>
        </p:nvSpPr>
        <p:spPr>
          <a:xfrm>
            <a:off x="629689" y="948720"/>
            <a:ext cx="609738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(20141001, 90, 89, 90);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(20141002, 100, 100, 100);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(20141003, 57, 68, 82);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(20141004, 92, 95, 35);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(20141005, 75, 75, 68);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(20141006, 85, 81, 83);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(20131001, 71, 100, 92);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(20131002, 87, 90, 89);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(20131003, 82, 76, 60);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(20121001, 100, 92, 75);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(20121002, 79, 46, 57);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(20121003, 50, 68, 66);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(20111001, 100, 98, 99);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(20111002, 75, 68, 90); 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(20111003, 74, 98, 100);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26D07-B664-37FA-4794-7CB2078E83B3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성적정보</a:t>
            </a:r>
          </a:p>
        </p:txBody>
      </p:sp>
    </p:spTree>
    <p:extLst>
      <p:ext uri="{BB962C8B-B14F-4D97-AF65-F5344CB8AC3E}">
        <p14:creationId xmlns:p14="http://schemas.microsoft.com/office/powerpoint/2010/main" val="170006727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60</TotalTime>
  <Words>769</Words>
  <Application>Microsoft Office PowerPoint</Application>
  <PresentationFormat>와이드스크린</PresentationFormat>
  <Paragraphs>191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Tw Cen MT</vt:lpstr>
      <vt:lpstr>Wingdings 3</vt:lpstr>
      <vt:lpstr>New_Simple01</vt:lpstr>
      <vt:lpstr>데이터 베이스 구현 과제 조원 : 홍길동 , 이순신</vt:lpstr>
      <vt:lpstr>담당 기능</vt:lpstr>
      <vt:lpstr>담당 기능(공통)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학생 정보 입력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준모 조</dc:creator>
  <cp:lastModifiedBy>504호</cp:lastModifiedBy>
  <cp:revision>7</cp:revision>
  <dcterms:created xsi:type="dcterms:W3CDTF">2025-02-27T04:48:23Z</dcterms:created>
  <dcterms:modified xsi:type="dcterms:W3CDTF">2025-02-28T08:47:35Z</dcterms:modified>
</cp:coreProperties>
</file>