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2779AA-8E2B-C6C4-C33B-992B3F322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C3B4FD-138B-7DE1-1031-3D8C850EA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F1EC7-6088-AFD9-5CA6-E60BD5DC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9203-7C3E-44AA-B8B3-13AD12C8BC35}" type="datetimeFigureOut">
              <a:rPr lang="ko-KR" altLang="en-US" smtClean="0"/>
              <a:t>2025-02-28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1E60E5-DBA1-0F16-3ED4-4E1DD0F06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8BFB54-E079-2489-8B4D-BF90DBB10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F2B52-B405-4809-A93F-7244E7319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65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8F26C-2AB4-48D4-789F-D43400C03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347300-48C3-3E22-BD99-B52AC27F4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25A3D7-FF51-75A0-9D72-55B933A33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9203-7C3E-44AA-B8B3-13AD12C8BC35}" type="datetimeFigureOut">
              <a:rPr lang="ko-KR" altLang="en-US" smtClean="0"/>
              <a:t>2025-02-28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DEEAA8-85B7-1583-F2DC-E5B84391A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6C941F-087A-7DC6-9B52-2108FF1E9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F2B52-B405-4809-A93F-7244E7319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006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CED40E0-8ACD-81FA-B987-B743FEF7BA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0D2116-8549-9A7E-91D1-9BB433FEC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67CA6E-7A22-EE9D-9772-1DA71C6D6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9203-7C3E-44AA-B8B3-13AD12C8BC35}" type="datetimeFigureOut">
              <a:rPr lang="ko-KR" altLang="en-US" smtClean="0"/>
              <a:t>2025-02-28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9C5E94-A583-8DCA-0B38-567A1329B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E88A0A-7BC0-3C52-C7E7-5892AC38A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F2B52-B405-4809-A93F-7244E7319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221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88D654-6846-9934-3FD6-20D8CE0C3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843682-DD2C-A51B-A15E-3804E200E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415E90-61B0-9FDB-3829-2E0FC1F0D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9203-7C3E-44AA-B8B3-13AD12C8BC35}" type="datetimeFigureOut">
              <a:rPr lang="ko-KR" altLang="en-US" smtClean="0"/>
              <a:t>2025-02-28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EFFCFF-6882-87F8-6EB2-BCC8E79F6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2060E3-B948-2659-69E6-D47BDFAF1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F2B52-B405-4809-A93F-7244E7319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214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73B06-1E29-ECA3-870B-120FFE462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4095E6-5824-4EEE-3A60-4A67F960B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78B947-375E-6467-0A86-313D8F792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9203-7C3E-44AA-B8B3-13AD12C8BC35}" type="datetimeFigureOut">
              <a:rPr lang="ko-KR" altLang="en-US" smtClean="0"/>
              <a:t>2025-02-28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7A63A2-9476-D191-6FBB-C25A6FFBD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260468-CAD2-8FF1-0E5F-017D9A607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F2B52-B405-4809-A93F-7244E7319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190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9789F-B472-00CE-F4FF-202507C39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3B08D2-A681-587E-68BC-CEF06DDF0E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F806AE-942A-FB54-0257-26C131819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A2ACB2-D844-295C-3B98-7D939B960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9203-7C3E-44AA-B8B3-13AD12C8BC35}" type="datetimeFigureOut">
              <a:rPr lang="ko-KR" altLang="en-US" smtClean="0"/>
              <a:t>2025-02-28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911569-187E-0155-3E24-D79596C09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41D6F5-E0F1-7742-094C-BB82C3A97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F2B52-B405-4809-A93F-7244E7319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08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D2CA8A-1D5F-2BBF-29EE-8FB8219D9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B4C880-7437-8287-161C-699D4BE78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A8B1B2-8286-706D-7C67-558416AA7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8AFC0D2-36F1-DECF-C6C6-DFC8A68216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6904B63-28EE-A788-2587-9B174DA85A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8A22699-BF99-AC14-3848-40495D486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9203-7C3E-44AA-B8B3-13AD12C8BC35}" type="datetimeFigureOut">
              <a:rPr lang="ko-KR" altLang="en-US" smtClean="0"/>
              <a:t>2025-02-28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D0F96B5-5350-088E-BE26-3BD5F6B7B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3AE90C6-E7CE-E3D7-BB51-96C5D8C4F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F2B52-B405-4809-A93F-7244E7319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983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1B443-C36F-7D9F-C3D4-5565AFD2B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4772E59-CDE8-96DF-3502-93344138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9203-7C3E-44AA-B8B3-13AD12C8BC35}" type="datetimeFigureOut">
              <a:rPr lang="ko-KR" altLang="en-US" smtClean="0"/>
              <a:t>2025-02-28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5D9027-F7B3-8661-1D45-6985EF890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0DE694-E9EE-EF48-5B6F-4D8C5C1E9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F2B52-B405-4809-A93F-7244E7319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393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6E84721-BBB4-5743-B53D-A95A79FD2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9203-7C3E-44AA-B8B3-13AD12C8BC35}" type="datetimeFigureOut">
              <a:rPr lang="ko-KR" altLang="en-US" smtClean="0"/>
              <a:t>2025-02-28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1F5D77-A270-4BFE-5BD4-49A173307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8831DB-9730-9AC3-23E0-02B6DEB29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F2B52-B405-4809-A93F-7244E7319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51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4FE571-71B4-18F4-FFB4-863134E2F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97D5E3-A6EA-A06E-1FC5-8CD9D8017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44768D-FE29-BEC9-7B32-487BA2291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0BE7E9-6017-59F6-F8A0-296AF00CF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9203-7C3E-44AA-B8B3-13AD12C8BC35}" type="datetimeFigureOut">
              <a:rPr lang="ko-KR" altLang="en-US" smtClean="0"/>
              <a:t>2025-02-28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55A9A8-4927-6986-BB00-9E185461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F4714F-8CDE-EF4A-748F-D1E8AA364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F2B52-B405-4809-A93F-7244E7319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442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26A3F-7DD0-1FFA-5B75-A899D88DA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421751-A242-11FC-F137-03C27B44A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2E1EBC-B760-D0DB-B03C-B34E0853F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8DD0A5-C3AF-64C8-E171-904E6F3CC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9203-7C3E-44AA-B8B3-13AD12C8BC35}" type="datetimeFigureOut">
              <a:rPr lang="ko-KR" altLang="en-US" smtClean="0"/>
              <a:t>2025-02-28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F2C547-D40A-FB9A-F502-8B7FEF4DE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8F0B0-1317-CFC5-FE49-6728A4343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F2B52-B405-4809-A93F-7244E7319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862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A648ED-E23A-925B-9BC7-364DAADC4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38DE23-DD5F-81F1-718C-538CDD1F7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54A62D-61D0-2EE8-B3CD-1BE51A2B77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39203-7C3E-44AA-B8B3-13AD12C8BC35}" type="datetimeFigureOut">
              <a:rPr lang="ko-KR" altLang="en-US" smtClean="0"/>
              <a:t>2025-02-28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D1C2A-8C0E-9682-E795-A1EC8851BC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4CB30A-A6D4-7640-CD42-1C5180765D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F2B52-B405-4809-A93F-7244E73193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498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993070-856F-91C3-3792-DA837EE6BCC2}"/>
              </a:ext>
            </a:extLst>
          </p:cNvPr>
          <p:cNvSpPr txBox="1"/>
          <p:nvPr/>
        </p:nvSpPr>
        <p:spPr>
          <a:xfrm>
            <a:off x="3682519" y="2967335"/>
            <a:ext cx="482696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chemeClr val="accent1"/>
                </a:solidFill>
              </a:rPr>
              <a:t>학생 관리 화면</a:t>
            </a:r>
          </a:p>
        </p:txBody>
      </p:sp>
    </p:spTree>
    <p:extLst>
      <p:ext uri="{BB962C8B-B14F-4D97-AF65-F5344CB8AC3E}">
        <p14:creationId xmlns:p14="http://schemas.microsoft.com/office/powerpoint/2010/main" val="4126379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EC3B2A3-CCE5-AB29-E055-28C219B01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417" y="723522"/>
            <a:ext cx="4763165" cy="541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76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68439DC-1310-3BEB-E590-894F38032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8135"/>
            <a:ext cx="12192000" cy="560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031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A502AB3-5092-6D94-8364-490DFD6FD2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574" y="609206"/>
            <a:ext cx="6820852" cy="563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165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B068283-DCBC-8A14-A0EF-159C2A795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759" y="575864"/>
            <a:ext cx="5058481" cy="570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323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495E99E-B82D-7A91-E281-7B8F0B21A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259" y="1452286"/>
            <a:ext cx="5239481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870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D98563-861C-EF4E-03E6-B2F73B6935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AB6C4A-FBC7-9A07-99A8-77EE4DB8CB31}"/>
              </a:ext>
            </a:extLst>
          </p:cNvPr>
          <p:cNvSpPr txBox="1"/>
          <p:nvPr/>
        </p:nvSpPr>
        <p:spPr>
          <a:xfrm>
            <a:off x="3682519" y="2967335"/>
            <a:ext cx="482696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chemeClr val="accent1"/>
                </a:solidFill>
              </a:rPr>
              <a:t>성적 관리 화면</a:t>
            </a:r>
          </a:p>
        </p:txBody>
      </p:sp>
    </p:spTree>
    <p:extLst>
      <p:ext uri="{BB962C8B-B14F-4D97-AF65-F5344CB8AC3E}">
        <p14:creationId xmlns:p14="http://schemas.microsoft.com/office/powerpoint/2010/main" val="886507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9A09FCE-5AB2-FA3C-F81C-99B0CAB77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38" y="728285"/>
            <a:ext cx="5001323" cy="54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8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ED13452-7051-6104-095E-4CC86742E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233" y="2047682"/>
            <a:ext cx="4715533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074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1B38430-A644-456F-A10E-DF51303F5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783" y="70969"/>
            <a:ext cx="8840434" cy="671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448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B56BEDD-526F-C275-53D5-9DB7A00B8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71" y="0"/>
            <a:ext cx="113562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234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682CC2A-01EE-0147-8B4C-0E0FE5F9C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136" y="0"/>
            <a:ext cx="42377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603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8574471-E158-D99A-F9D9-C519F290E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006" y="0"/>
            <a:ext cx="86019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171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BCE2C68-FEC1-F18D-7A42-A1DC3A955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260" y="0"/>
            <a:ext cx="83894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780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80C582B-3BDA-53C0-42BF-034D85EB3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022" y="961680"/>
            <a:ext cx="5229955" cy="49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685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35F6988-9EA3-6BD5-56C5-2C97E72C6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549" y="1223654"/>
            <a:ext cx="5210902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88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136E49C-BD14-D790-183A-5EC3C85128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864" y="833075"/>
            <a:ext cx="5344271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1956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4FA12CA-88C7-B0FD-14DA-C9AC2424A9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853" y="0"/>
            <a:ext cx="85362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3696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3B0D27A-4C59-EFA1-D159-2DABD8F14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154" y="1895261"/>
            <a:ext cx="5315692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6116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5AC261D-996E-2068-44F8-514AB7700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706" y="1133154"/>
            <a:ext cx="5458587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726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40FB5F-8672-8ECA-D8AB-2F46E8E98F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B80D50-72A0-089F-4E33-EF909C387F22}"/>
              </a:ext>
            </a:extLst>
          </p:cNvPr>
          <p:cNvSpPr txBox="1"/>
          <p:nvPr/>
        </p:nvSpPr>
        <p:spPr>
          <a:xfrm>
            <a:off x="3682519" y="2967335"/>
            <a:ext cx="551946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chemeClr val="accent1"/>
                </a:solidFill>
              </a:rPr>
              <a:t>장학금 관리 화면</a:t>
            </a:r>
          </a:p>
        </p:txBody>
      </p:sp>
    </p:spTree>
    <p:extLst>
      <p:ext uri="{BB962C8B-B14F-4D97-AF65-F5344CB8AC3E}">
        <p14:creationId xmlns:p14="http://schemas.microsoft.com/office/powerpoint/2010/main" val="3621244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B73D8D6-9A1C-A2C8-B0DD-F382C338A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759" y="347232"/>
            <a:ext cx="5420481" cy="616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954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40F3413-1E24-06FC-0C16-EF1CC761B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897" y="0"/>
            <a:ext cx="59942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591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64456A-A257-E366-9AA7-229F47F44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205" y="933101"/>
            <a:ext cx="7087589" cy="499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0455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403DE9C-0E3A-4671-7C01-7C161C681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705" y="452022"/>
            <a:ext cx="6906589" cy="595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1519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58D6AC5-3547-EE58-0C7F-CD761CD40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549" y="1252233"/>
            <a:ext cx="5210902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7549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F090CDF-805C-A462-BC4B-45B78E6C08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601" y="1075996"/>
            <a:ext cx="5172797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7645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9D5EF5D-23A8-CEC2-B3F5-C39127228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312" y="923575"/>
            <a:ext cx="5201376" cy="501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0977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7419CD1-DE52-EA3B-115F-6A6FE3A05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284" y="990259"/>
            <a:ext cx="7211431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5141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1C1BE41-B286-D1CF-4E2E-B8326E15F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020" y="0"/>
            <a:ext cx="52139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6520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BCC5031-8C5E-5379-1E0D-C8AE2211A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414" y="852128"/>
            <a:ext cx="9831172" cy="51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5319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D770682-03B1-BF13-D37D-95360CE6F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733" y="861654"/>
            <a:ext cx="5620534" cy="51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288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CDD94C5-71C7-EF42-64FE-DE5259E89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043"/>
            <a:ext cx="12192000" cy="560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809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DB60E46-B8DE-BD65-6952-76CEDBDA61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4503"/>
            <a:ext cx="12192000" cy="456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910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A403F37-882D-7F02-64C2-B85AD8166B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1000"/>
            <a:ext cx="12192000" cy="5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699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A0AB69F-4DAA-6F5E-CDED-52A1E1FA1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716"/>
            <a:ext cx="12192000" cy="555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80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81C73F9-808B-40A9-4695-E92CB0D34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496" y="1237944"/>
            <a:ext cx="4887007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976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E203E14-486E-2991-D09C-13D0A7426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075" y="2090550"/>
            <a:ext cx="4829849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401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</Words>
  <Application>Microsoft Office PowerPoint</Application>
  <PresentationFormat>와이드스크린</PresentationFormat>
  <Paragraphs>3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준모 조</dc:creator>
  <cp:lastModifiedBy>준모 조</cp:lastModifiedBy>
  <cp:revision>1</cp:revision>
  <dcterms:created xsi:type="dcterms:W3CDTF">2025-02-28T08:34:56Z</dcterms:created>
  <dcterms:modified xsi:type="dcterms:W3CDTF">2025-02-28T08:42:48Z</dcterms:modified>
</cp:coreProperties>
</file>