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44B97-DA84-430C-88F6-6A3EB3A4123E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A07DD-BC3D-4DAB-8DBC-756A8ECF2C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789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1A07DD-BC3D-4DAB-8DBC-756A8ECF2C1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63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84E80-22BA-FC29-015B-BC01395C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22CC2E-0E98-9240-FBE9-B223D717E1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845B0C-F458-6C08-D7A1-C08DF14B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F0C5B-3D2B-852B-44B2-6BC3A5492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D29904-B082-26E4-980B-F4629E81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61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6076B-A058-C693-86FD-A2D39B6CE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1FDCBF-1E33-2F58-C2D0-7966248D1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12AC8-5E8E-83F1-B24D-13B9D0EB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696D2F-928F-C393-4682-F366AB457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D0238-2A5A-1D5A-A78C-382A77B2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31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9684B0-4675-BEA8-AB10-572CBF108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0DA4AE-BAB7-B47D-DD93-3EB62A706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083CA-D862-98C4-3C98-EE9DEDB7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6CE2F-799B-1351-E0EE-DA2F5ACB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D2AD0C-257D-AE37-E763-9E947C91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71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A2585-6A0F-E205-7F22-817DE5C7A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FC637-5810-6F65-5F10-AD636D567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87457-1085-1D6F-AEF3-102BB25A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99F6A7-184C-F837-3633-7ED6F5DD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2E340-31E4-C4A2-B439-5F8A0654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48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ADD09-89A9-2100-D210-56950771B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360AB-77B9-22E4-C4F1-AC2CCEB81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685BC-9658-0936-3CF0-46E8EF4B1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30149-3701-F4E1-8964-8882FC09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35EB4D-AE45-80A2-DEC9-A85A2B25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74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DB968-C874-5F39-077A-B42126A8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FA772B-0785-B59D-98CF-B994A4C77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E90E4B-13CE-3ED2-BE7D-1B2F7BA83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BBC5D5-1394-2281-96C6-421F5B03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383EA-B155-3CB0-A9C3-6693C98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C79595-EB17-A91C-A1CC-3C400E6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284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78CBE4-109C-E70C-589B-23EE78B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202409-A2A7-621F-DB80-DD9DA7F4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A4C5A-A4EE-1E8B-E5B1-07070E2EF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F11BDE-3CB2-C74B-BB8A-A9E7B2A25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AAF16F-E56E-2DE6-FAE1-72A5EA0A9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CCB3F7-3045-C34D-9027-1C4A8211A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9B4995-0661-D043-7E73-E4685364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F81738-B832-1A91-58F4-0B17C1EF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4232AB-6A23-8596-35CB-F846F38EC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A68F-68FA-D7D2-C6F6-825143D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91459EA-90C6-7C76-878E-783399447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B90C77-5E3F-5981-72F3-6F69369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9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408EBA-8BE3-D2A3-B080-F5E924671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A73D73-73D5-C1C8-B7ED-C66286A5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AF54AA-E128-357A-D4AB-F83F5FDF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2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81AB5-F95A-8815-73F0-35ABC1408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8F569-F949-E759-256D-CB19D3BAA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23A70F-31EF-68CC-6C3E-F145A83E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EFEEFA-E237-E76B-867F-4E1BBD08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ACCB2-931C-CA77-EE4A-6EEC4B4DB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678D39-3F29-B146-5437-F5B22A26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1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DA03D-18C0-AB95-D383-D5E2E394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41697-2ED4-A612-C082-F63018288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DE26A7-A64A-B6B1-3A02-11E6A214C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70B4BA-5917-DA0E-8A77-89C3D96D7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60EED-BB92-CEE3-2960-AF371747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33A55E-5C3F-89FD-39BA-E34E5763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33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7D9AF2-0576-90B9-2CAC-16C4A4A7D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EE1F0-4CBA-881D-4D40-650746D6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984558-7278-189D-8330-CD10C910F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45C1D-DD6D-4826-861B-4D820045DC6C}" type="datetimeFigureOut">
              <a:rPr lang="ko-KR" altLang="en-US" smtClean="0"/>
              <a:t>2025-02-28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0F233-E2E7-A3A9-10D0-28AB5584A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3D2D71-8DDF-20CD-9C21-080958395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9C85C-E840-4641-99AC-B52C997D6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6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E23F34-C566-1D24-666F-3E720BEAFE13}"/>
              </a:ext>
            </a:extLst>
          </p:cNvPr>
          <p:cNvSpPr txBox="1"/>
          <p:nvPr/>
        </p:nvSpPr>
        <p:spPr>
          <a:xfrm>
            <a:off x="516047" y="579422"/>
            <a:ext cx="5902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UI</a:t>
            </a:r>
            <a:r>
              <a:rPr lang="ko-KR" altLang="en-US" dirty="0"/>
              <a:t> </a:t>
            </a:r>
            <a:r>
              <a:rPr lang="en-US" altLang="ko-KR" dirty="0"/>
              <a:t>-&gt; Action -&gt; Controller(Action) -&gt; Service -&gt; DAO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5D047-4ADA-244E-BA58-7FCC1CF96973}"/>
              </a:ext>
            </a:extLst>
          </p:cNvPr>
          <p:cNvSpPr txBox="1"/>
          <p:nvPr/>
        </p:nvSpPr>
        <p:spPr>
          <a:xfrm>
            <a:off x="588475" y="21009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기본 구조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C3F2F-04F8-D5C9-316B-7F0FBE4DA5F9}"/>
              </a:ext>
            </a:extLst>
          </p:cNvPr>
          <p:cNvSpPr txBox="1"/>
          <p:nvPr/>
        </p:nvSpPr>
        <p:spPr>
          <a:xfrm>
            <a:off x="601273" y="2522041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Ceate</a:t>
            </a:r>
            <a:r>
              <a:rPr lang="ko-KR" altLang="en-US" dirty="0"/>
              <a:t>문 제출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2E49F-C5EC-C1A4-31C0-0644810CAA72}"/>
              </a:ext>
            </a:extLst>
          </p:cNvPr>
          <p:cNvSpPr txBox="1"/>
          <p:nvPr/>
        </p:nvSpPr>
        <p:spPr>
          <a:xfrm>
            <a:off x="588475" y="3260705"/>
            <a:ext cx="25041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Regist</a:t>
            </a:r>
            <a:r>
              <a:rPr lang="ko-KR" altLang="en-US" dirty="0"/>
              <a:t> 입력</a:t>
            </a:r>
            <a:endParaRPr lang="en-US" altLang="ko-KR" dirty="0"/>
          </a:p>
          <a:p>
            <a:r>
              <a:rPr lang="en-US" altLang="ko-KR" dirty="0"/>
              <a:t>List </a:t>
            </a:r>
            <a:r>
              <a:rPr lang="ko-KR" altLang="en-US" dirty="0"/>
              <a:t>전체 조회</a:t>
            </a:r>
            <a:endParaRPr lang="en-US" altLang="ko-KR" dirty="0"/>
          </a:p>
          <a:p>
            <a:r>
              <a:rPr lang="en-US" altLang="ko-KR" dirty="0"/>
              <a:t>Search</a:t>
            </a:r>
            <a:r>
              <a:rPr lang="ko-KR" altLang="en-US" dirty="0"/>
              <a:t> 특정 학생 조회</a:t>
            </a:r>
            <a:endParaRPr lang="en-US" altLang="ko-KR" dirty="0"/>
          </a:p>
          <a:p>
            <a:r>
              <a:rPr lang="en-US" altLang="ko-KR" dirty="0"/>
              <a:t>Modify </a:t>
            </a:r>
            <a:r>
              <a:rPr lang="ko-KR" altLang="en-US" dirty="0"/>
              <a:t>정보 수정</a:t>
            </a:r>
            <a:endParaRPr lang="en-US" altLang="ko-KR" dirty="0"/>
          </a:p>
          <a:p>
            <a:r>
              <a:rPr lang="en-US" altLang="ko-KR" dirty="0"/>
              <a:t>Delete </a:t>
            </a:r>
            <a:r>
              <a:rPr lang="ko-KR" altLang="en-US" dirty="0"/>
              <a:t>정보 삭제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2B812-4F36-B15C-5BBF-E5532B7633B3}"/>
              </a:ext>
            </a:extLst>
          </p:cNvPr>
          <p:cNvSpPr txBox="1"/>
          <p:nvPr/>
        </p:nvSpPr>
        <p:spPr>
          <a:xfrm>
            <a:off x="2066151" y="1634879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ConsoleUtil</a:t>
            </a:r>
            <a:r>
              <a:rPr lang="en-US" altLang="ko-KR" dirty="0"/>
              <a:t> : </a:t>
            </a:r>
            <a:r>
              <a:rPr lang="ko-KR" altLang="en-US" dirty="0"/>
              <a:t>입출력 </a:t>
            </a:r>
            <a:r>
              <a:rPr lang="en-US" altLang="ko-KR" dirty="0"/>
              <a:t>– Action</a:t>
            </a:r>
            <a:r>
              <a:rPr lang="ko-KR" altLang="en-US" dirty="0"/>
              <a:t>에서 사용</a:t>
            </a:r>
            <a:endParaRPr lang="en-US" altLang="ko-KR" dirty="0"/>
          </a:p>
          <a:p>
            <a:r>
              <a:rPr lang="en-US" altLang="ko-KR" dirty="0" err="1"/>
              <a:t>JdbcUtil</a:t>
            </a:r>
            <a:r>
              <a:rPr lang="en-US" altLang="ko-KR" dirty="0"/>
              <a:t> : DB - DAO</a:t>
            </a:r>
            <a:r>
              <a:rPr lang="ko-KR" altLang="en-US" dirty="0"/>
              <a:t>에서 사용</a:t>
            </a:r>
          </a:p>
        </p:txBody>
      </p:sp>
    </p:spTree>
    <p:extLst>
      <p:ext uri="{BB962C8B-B14F-4D97-AF65-F5344CB8AC3E}">
        <p14:creationId xmlns:p14="http://schemas.microsoft.com/office/powerpoint/2010/main" val="2877484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9BB4E8-0BBA-84D5-4511-4D8F94E360AD}"/>
              </a:ext>
            </a:extLst>
          </p:cNvPr>
          <p:cNvSpPr txBox="1"/>
          <p:nvPr/>
        </p:nvSpPr>
        <p:spPr>
          <a:xfrm>
            <a:off x="0" y="199176"/>
            <a:ext cx="12010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학생 등록</a:t>
            </a:r>
            <a:endParaRPr lang="en-US" altLang="ko-KR" dirty="0"/>
          </a:p>
          <a:p>
            <a:r>
              <a:rPr lang="en-US" altLang="ko-KR" dirty="0" err="1"/>
              <a:t>StudentUI</a:t>
            </a:r>
            <a:r>
              <a:rPr lang="en-US" altLang="ko-KR" dirty="0"/>
              <a:t> – </a:t>
            </a:r>
            <a:r>
              <a:rPr lang="en-US" altLang="ko-KR" dirty="0" err="1"/>
              <a:t>StudentRegistAction</a:t>
            </a:r>
            <a:r>
              <a:rPr lang="en-US" altLang="ko-KR" dirty="0"/>
              <a:t> – </a:t>
            </a:r>
            <a:r>
              <a:rPr lang="en-US" altLang="ko-KR" dirty="0" err="1"/>
              <a:t>StudentController</a:t>
            </a:r>
            <a:r>
              <a:rPr lang="en-US" altLang="ko-KR" dirty="0"/>
              <a:t>(</a:t>
            </a:r>
            <a:r>
              <a:rPr lang="en-US" altLang="ko-KR" dirty="0" err="1"/>
              <a:t>StudentRegistAction</a:t>
            </a:r>
            <a:r>
              <a:rPr lang="en-US" altLang="ko-KR" dirty="0"/>
              <a:t>) – </a:t>
            </a:r>
            <a:r>
              <a:rPr lang="en-US" altLang="ko-KR" dirty="0" err="1"/>
              <a:t>StudentRegistService</a:t>
            </a:r>
            <a:r>
              <a:rPr lang="en-US" altLang="ko-KR" dirty="0"/>
              <a:t> – </a:t>
            </a:r>
            <a:r>
              <a:rPr lang="en-US" altLang="ko-KR" dirty="0" err="1"/>
              <a:t>StudentDAO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B1B33-E149-4224-C585-3359146BF7B6}"/>
              </a:ext>
            </a:extLst>
          </p:cNvPr>
          <p:cNvSpPr txBox="1"/>
          <p:nvPr/>
        </p:nvSpPr>
        <p:spPr>
          <a:xfrm>
            <a:off x="0" y="1154079"/>
            <a:ext cx="11264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학생 조회</a:t>
            </a:r>
            <a:endParaRPr lang="en-US" altLang="ko-KR" dirty="0"/>
          </a:p>
          <a:p>
            <a:r>
              <a:rPr lang="en-US" altLang="ko-KR" dirty="0" err="1"/>
              <a:t>StudentUI</a:t>
            </a:r>
            <a:r>
              <a:rPr lang="en-US" altLang="ko-KR" dirty="0"/>
              <a:t> – </a:t>
            </a:r>
            <a:r>
              <a:rPr lang="en-US" altLang="ko-KR" dirty="0" err="1"/>
              <a:t>StudentListAction</a:t>
            </a:r>
            <a:r>
              <a:rPr lang="en-US" altLang="ko-KR" dirty="0"/>
              <a:t> – </a:t>
            </a:r>
            <a:r>
              <a:rPr lang="en-US" altLang="ko-KR" dirty="0" err="1"/>
              <a:t>StudentController</a:t>
            </a:r>
            <a:r>
              <a:rPr lang="en-US" altLang="ko-KR" dirty="0"/>
              <a:t>(</a:t>
            </a:r>
            <a:r>
              <a:rPr lang="en-US" altLang="ko-KR" dirty="0" err="1"/>
              <a:t>StudentListAction</a:t>
            </a:r>
            <a:r>
              <a:rPr lang="en-US" altLang="ko-KR" dirty="0"/>
              <a:t>) – </a:t>
            </a:r>
            <a:r>
              <a:rPr lang="en-US" altLang="ko-KR" dirty="0" err="1"/>
              <a:t>StudentListService</a:t>
            </a:r>
            <a:r>
              <a:rPr lang="en-US" altLang="ko-KR" dirty="0"/>
              <a:t> – </a:t>
            </a:r>
            <a:r>
              <a:rPr lang="en-US" altLang="ko-KR" dirty="0" err="1"/>
              <a:t>StudentDAO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AE0FF-7B81-55B8-DBB0-6D47ED4B436B}"/>
              </a:ext>
            </a:extLst>
          </p:cNvPr>
          <p:cNvSpPr txBox="1"/>
          <p:nvPr/>
        </p:nvSpPr>
        <p:spPr>
          <a:xfrm>
            <a:off x="11230" y="2108982"/>
            <a:ext cx="12180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학생 검색</a:t>
            </a:r>
            <a:endParaRPr lang="en-US" altLang="ko-KR" dirty="0"/>
          </a:p>
          <a:p>
            <a:r>
              <a:rPr lang="en-US" altLang="ko-KR" dirty="0" err="1"/>
              <a:t>StudentUI</a:t>
            </a:r>
            <a:r>
              <a:rPr lang="en-US" altLang="ko-KR" dirty="0"/>
              <a:t> – </a:t>
            </a:r>
            <a:r>
              <a:rPr lang="en-US" altLang="ko-KR" dirty="0" err="1"/>
              <a:t>StudentSearchAction</a:t>
            </a:r>
            <a:r>
              <a:rPr lang="en-US" altLang="ko-KR" dirty="0"/>
              <a:t> – </a:t>
            </a:r>
            <a:r>
              <a:rPr lang="en-US" altLang="ko-KR" dirty="0" err="1"/>
              <a:t>StudentController</a:t>
            </a:r>
            <a:r>
              <a:rPr lang="en-US" altLang="ko-KR" dirty="0"/>
              <a:t>(</a:t>
            </a:r>
            <a:r>
              <a:rPr lang="en-US" altLang="ko-KR" dirty="0" err="1"/>
              <a:t>StudentSearchAction</a:t>
            </a:r>
            <a:r>
              <a:rPr lang="en-US" altLang="ko-KR" dirty="0"/>
              <a:t>) – </a:t>
            </a:r>
            <a:r>
              <a:rPr lang="en-US" altLang="ko-KR" dirty="0" err="1"/>
              <a:t>StudentSearchService</a:t>
            </a:r>
            <a:r>
              <a:rPr lang="en-US" altLang="ko-KR" dirty="0"/>
              <a:t> – </a:t>
            </a:r>
            <a:r>
              <a:rPr lang="en-US" altLang="ko-KR" dirty="0" err="1"/>
              <a:t>StudentDAO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4F092-3387-017A-882D-0F4784EE6485}"/>
              </a:ext>
            </a:extLst>
          </p:cNvPr>
          <p:cNvSpPr txBox="1"/>
          <p:nvPr/>
        </p:nvSpPr>
        <p:spPr>
          <a:xfrm>
            <a:off x="0" y="3063885"/>
            <a:ext cx="1227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학생 수정</a:t>
            </a:r>
            <a:endParaRPr lang="en-US" altLang="ko-KR" dirty="0"/>
          </a:p>
          <a:p>
            <a:r>
              <a:rPr lang="en-US" altLang="ko-KR" dirty="0" err="1"/>
              <a:t>StudentUI</a:t>
            </a:r>
            <a:r>
              <a:rPr lang="en-US" altLang="ko-KR" dirty="0"/>
              <a:t> – </a:t>
            </a:r>
            <a:r>
              <a:rPr lang="en-US" altLang="ko-KR" dirty="0" err="1"/>
              <a:t>StudentModifyAction</a:t>
            </a:r>
            <a:r>
              <a:rPr lang="en-US" altLang="ko-KR" dirty="0"/>
              <a:t> – </a:t>
            </a:r>
            <a:r>
              <a:rPr lang="en-US" altLang="ko-KR" dirty="0" err="1"/>
              <a:t>StudentController</a:t>
            </a:r>
            <a:r>
              <a:rPr lang="en-US" altLang="ko-KR" dirty="0"/>
              <a:t>(</a:t>
            </a:r>
            <a:r>
              <a:rPr lang="en-US" altLang="ko-KR" dirty="0" err="1"/>
              <a:t>StudentModifyAction</a:t>
            </a:r>
            <a:r>
              <a:rPr lang="en-US" altLang="ko-KR" dirty="0"/>
              <a:t>) – </a:t>
            </a:r>
            <a:r>
              <a:rPr lang="en-US" altLang="ko-KR" dirty="0" err="1"/>
              <a:t>StudentModifyService</a:t>
            </a:r>
            <a:r>
              <a:rPr lang="en-US" altLang="ko-KR" dirty="0"/>
              <a:t> – </a:t>
            </a:r>
            <a:r>
              <a:rPr lang="en-US" altLang="ko-KR" dirty="0" err="1"/>
              <a:t>StudentDAO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B8D5C-D3E4-1018-CFCA-6C27B0C7ADAB}"/>
              </a:ext>
            </a:extLst>
          </p:cNvPr>
          <p:cNvSpPr txBox="1"/>
          <p:nvPr/>
        </p:nvSpPr>
        <p:spPr>
          <a:xfrm>
            <a:off x="0" y="4018788"/>
            <a:ext cx="12204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학생 삭제</a:t>
            </a:r>
            <a:endParaRPr lang="en-US" altLang="ko-KR" dirty="0"/>
          </a:p>
          <a:p>
            <a:r>
              <a:rPr lang="en-US" altLang="ko-KR" dirty="0" err="1"/>
              <a:t>StudentUI</a:t>
            </a:r>
            <a:r>
              <a:rPr lang="en-US" altLang="ko-KR" dirty="0"/>
              <a:t> – </a:t>
            </a:r>
            <a:r>
              <a:rPr lang="en-US" altLang="ko-KR" dirty="0" err="1"/>
              <a:t>StudentDeleteAction</a:t>
            </a:r>
            <a:r>
              <a:rPr lang="en-US" altLang="ko-KR" dirty="0"/>
              <a:t> – </a:t>
            </a:r>
            <a:r>
              <a:rPr lang="en-US" altLang="ko-KR" dirty="0" err="1"/>
              <a:t>StudentController</a:t>
            </a:r>
            <a:r>
              <a:rPr lang="en-US" altLang="ko-KR" dirty="0"/>
              <a:t>(</a:t>
            </a:r>
            <a:r>
              <a:rPr lang="en-US" altLang="ko-KR" dirty="0" err="1"/>
              <a:t>StudentDeleteAction</a:t>
            </a:r>
            <a:r>
              <a:rPr lang="en-US" altLang="ko-KR" dirty="0"/>
              <a:t>) – </a:t>
            </a:r>
            <a:r>
              <a:rPr lang="en-US" altLang="ko-KR" dirty="0" err="1"/>
              <a:t>StudentDeleteService</a:t>
            </a:r>
            <a:r>
              <a:rPr lang="en-US" altLang="ko-KR" dirty="0"/>
              <a:t> – </a:t>
            </a:r>
            <a:r>
              <a:rPr lang="en-US" altLang="ko-KR" dirty="0" err="1"/>
              <a:t>StudentDAO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C10F9-9DD6-CC7D-1D09-9F3F7982A53B}"/>
              </a:ext>
            </a:extLst>
          </p:cNvPr>
          <p:cNvSpPr txBox="1"/>
          <p:nvPr/>
        </p:nvSpPr>
        <p:spPr>
          <a:xfrm>
            <a:off x="181069" y="5413972"/>
            <a:ext cx="9363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장학금 수혜 학생</a:t>
            </a:r>
            <a:endParaRPr lang="en-US" altLang="ko-KR"/>
          </a:p>
          <a:p>
            <a:r>
              <a:rPr lang="ko-KR" altLang="en-US" dirty="0"/>
              <a:t>성적 테이블에서 총점 정렬 </a:t>
            </a:r>
            <a:r>
              <a:rPr lang="en-US" altLang="ko-KR" dirty="0"/>
              <a:t>– </a:t>
            </a:r>
            <a:r>
              <a:rPr lang="ko-KR" altLang="en-US" dirty="0"/>
              <a:t>장학금 테이블의 퍼센트를 이용해 장학금 받는</a:t>
            </a:r>
            <a:r>
              <a:rPr lang="en-US" altLang="ko-KR" dirty="0"/>
              <a:t> </a:t>
            </a:r>
            <a:r>
              <a:rPr lang="ko-KR" altLang="en-US" dirty="0"/>
              <a:t>학생을 선정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319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138</Words>
  <Application>Microsoft Office PowerPoint</Application>
  <PresentationFormat>와이드스크린</PresentationFormat>
  <Paragraphs>23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5</cp:revision>
  <dcterms:created xsi:type="dcterms:W3CDTF">2025-02-27T11:35:29Z</dcterms:created>
  <dcterms:modified xsi:type="dcterms:W3CDTF">2025-02-28T09:06:41Z</dcterms:modified>
</cp:coreProperties>
</file>