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7030"/>
  </p:normalViewPr>
  <p:slideViewPr>
    <p:cSldViewPr snapToGrid="0">
      <p:cViewPr>
        <p:scale>
          <a:sx n="138" d="100"/>
          <a:sy n="138" d="100"/>
        </p:scale>
        <p:origin x="6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6B924-CA14-A945-015C-920F69A19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9DD2E-C768-1340-D6B5-0F8D51A5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2C344-30C4-7129-767D-75C5F8EA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64CBB-C69A-F4C0-DE15-B66239CA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0E01D-69FB-D7F3-D891-5A295EAA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567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DD0DD-1FE3-ABB2-9385-EE7648F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D1A68-7475-27B2-93D8-CC3BEAAB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08FB5-A684-C4F0-56EE-B1CBDDE8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268D1-7458-9E92-9C0F-1E15F1EE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0F423-0FA9-ED6E-EB77-5B54F6CE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70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BF6033-0175-052F-39B8-4E2DF469D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0CEFA-8A80-15DF-37AC-633B4B846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C665B-D927-2259-11EB-CC6A069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CCC15-0593-27CD-B28B-377AB5C3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A516D-558E-9F3E-51D4-230F5629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572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77FF5-741B-B8DC-ADA8-77018A4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A5AF8-E326-EF47-D903-E0AEB1DC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73B54-85A6-C176-1C9E-B4A73C48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3781B-52D4-E142-DF4E-CA1082F2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C0B1E-2E22-E484-BB50-0B7285AC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178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0C98C-3490-27DB-D777-B4F4D103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714FF-BC1E-8433-DD1B-390DD988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B9130-7707-A3E1-227C-8C5E6AD2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DF7F7-C3C2-682B-837A-3F92E8D6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E1642-79BA-2403-6A32-539BDD78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9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4717-94DC-4E19-79B3-36D4F30B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5BDEE-A889-FEB3-93D9-5BBC09C20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6F024-F667-5438-04D5-4A75DFD53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D8439-8CD5-ECB9-3CAF-5AE21565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62DCF-91DC-3846-2D66-C92F70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3A017-27BB-5D86-1309-78F45FC7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32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6785F-B7AC-8885-5695-D6F163A2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3FCBF-A46D-7EE2-611A-7279FCCE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A7DEB-DF84-A7EE-EE5C-481AEAEB0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6E984E-4F6F-8520-266A-1763323E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3B0107-B3E4-33B2-88F3-05F758717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B7B063-76D5-B657-49CD-2BD03E0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C92213-DA74-A9C0-7375-4C5F57B6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E05B0-DB8B-3771-1510-49872EFC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3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EBC6-85E6-D128-93E7-3CAEB0CD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A5371E-9E77-78EF-E219-F9DEBD9E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05FFCF-E370-0DB5-906B-D41066B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ABA8E8-C039-767F-3636-3FD383B0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69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64590-38D9-AA54-3A76-2F1C873B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8E01A9-39D1-9A49-3E39-A0677EB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278F2-EFE4-A44F-EEA7-8B95601B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926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914C-2DAC-6E77-4F2D-9842DA4C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FFC3C-9201-CD8D-E1F6-C44B1839B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BD3D0D-776F-FB22-6021-EC70AECF0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7481B-2288-8056-ECB8-3C1F189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10F87E-EFAD-DDF0-223F-FB9826F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BF976-1913-373F-35EE-427203A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73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E6C3A-D398-F4B2-02F4-F98312B9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8CAC3-CEE8-C56A-7D25-D5ED43D61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16BD95-9660-10ED-6E31-1E1CE6D2D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50DDD-23A3-6E48-4ADF-17A4EAF2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F017CB-7BEC-8CE8-A636-128B0EC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CCBC6-95BB-CAA6-A5BC-75B5C0A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43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94F885-E473-2AF9-C3BC-18F39CA6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D75C5-254C-7C4B-11A3-344DAB60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A91CA-FFBA-1387-3BDA-456D50C44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403A-C76D-5A4B-8166-5FA078974F56}" type="datetimeFigureOut">
              <a:rPr kumimoji="1" lang="ko-Kore-KR" altLang="en-US" smtClean="0"/>
              <a:t>2023. 7. 24.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E8E92-6946-C8B8-4ABF-BE37A407B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72110-8B29-06D1-CC87-4F4C44580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FB33-714F-F446-812E-A98324457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01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AD73A8-B6D9-76BF-A2DF-616D536A319B}"/>
              </a:ext>
            </a:extLst>
          </p:cNvPr>
          <p:cNvSpPr/>
          <p:nvPr/>
        </p:nvSpPr>
        <p:spPr bwMode="auto">
          <a:xfrm>
            <a:off x="2706254" y="174171"/>
            <a:ext cx="7084291" cy="6509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91B225-3461-10D7-394C-E82DB2A138A3}"/>
              </a:ext>
            </a:extLst>
          </p:cNvPr>
          <p:cNvSpPr/>
          <p:nvPr/>
        </p:nvSpPr>
        <p:spPr bwMode="auto">
          <a:xfrm>
            <a:off x="3944971" y="1493505"/>
            <a:ext cx="2151029" cy="219634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ap-northeast-2a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D2A0C18-B731-DD33-E129-C6D7FA05A909}"/>
              </a:ext>
            </a:extLst>
          </p:cNvPr>
          <p:cNvSpPr/>
          <p:nvPr/>
        </p:nvSpPr>
        <p:spPr bwMode="auto">
          <a:xfrm>
            <a:off x="3944971" y="3968526"/>
            <a:ext cx="2143094" cy="219634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ore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ap-northeast-2b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7">
            <a:extLst>
              <a:ext uri="{FF2B5EF4-FFF2-40B4-BE49-F238E27FC236}">
                <a16:creationId xmlns:a16="http://schemas.microsoft.com/office/drawing/2014/main" id="{6B7652D7-AB80-3348-2AB3-505E4545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06254" y="174171"/>
            <a:ext cx="381000" cy="381000"/>
          </a:xfrm>
          <a:prstGeom prst="rect">
            <a:avLst/>
          </a:prstGeom>
        </p:spPr>
      </p:pic>
      <p:sp>
        <p:nvSpPr>
          <p:cNvPr id="35" name="Rectangle 5">
            <a:extLst>
              <a:ext uri="{FF2B5EF4-FFF2-40B4-BE49-F238E27FC236}">
                <a16:creationId xmlns:a16="http://schemas.microsoft.com/office/drawing/2014/main" id="{E3E739E4-3C33-C112-76A7-1D399A40DC5A}"/>
              </a:ext>
            </a:extLst>
          </p:cNvPr>
          <p:cNvSpPr/>
          <p:nvPr/>
        </p:nvSpPr>
        <p:spPr bwMode="auto">
          <a:xfrm>
            <a:off x="6482854" y="1492987"/>
            <a:ext cx="2151029" cy="2196340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ore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5BAE3BCB-9CCB-9D66-FC03-8A16C876E55A}"/>
              </a:ext>
            </a:extLst>
          </p:cNvPr>
          <p:cNvSpPr/>
          <p:nvPr/>
        </p:nvSpPr>
        <p:spPr bwMode="auto">
          <a:xfrm>
            <a:off x="6386062" y="3968525"/>
            <a:ext cx="2143094" cy="220291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ore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ap-northeast-2d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57050394-62CE-5011-906B-E7C7F196FF26}"/>
              </a:ext>
            </a:extLst>
          </p:cNvPr>
          <p:cNvSpPr/>
          <p:nvPr/>
        </p:nvSpPr>
        <p:spPr>
          <a:xfrm>
            <a:off x="4063568" y="1905616"/>
            <a:ext cx="1873490" cy="1670129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8" name="Graphic 58">
            <a:extLst>
              <a:ext uri="{FF2B5EF4-FFF2-40B4-BE49-F238E27FC236}">
                <a16:creationId xmlns:a16="http://schemas.microsoft.com/office/drawing/2014/main" id="{B69839F3-848B-8C98-878C-BBFD6543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63568" y="1904774"/>
            <a:ext cx="381000" cy="381000"/>
          </a:xfrm>
          <a:prstGeom prst="rect">
            <a:avLst/>
          </a:prstGeom>
        </p:spPr>
      </p:pic>
      <p:sp>
        <p:nvSpPr>
          <p:cNvPr id="40" name="Rectangle 43">
            <a:extLst>
              <a:ext uri="{FF2B5EF4-FFF2-40B4-BE49-F238E27FC236}">
                <a16:creationId xmlns:a16="http://schemas.microsoft.com/office/drawing/2014/main" id="{2284AFB6-59D8-B9E0-8842-3F26FC93BA73}"/>
              </a:ext>
            </a:extLst>
          </p:cNvPr>
          <p:cNvSpPr/>
          <p:nvPr/>
        </p:nvSpPr>
        <p:spPr>
          <a:xfrm>
            <a:off x="6621623" y="1892863"/>
            <a:ext cx="1873490" cy="1675787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58">
            <a:extLst>
              <a:ext uri="{FF2B5EF4-FFF2-40B4-BE49-F238E27FC236}">
                <a16:creationId xmlns:a16="http://schemas.microsoft.com/office/drawing/2014/main" id="{D625B3E1-9500-900E-5591-A7462F1C7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21623" y="1892864"/>
            <a:ext cx="381000" cy="381000"/>
          </a:xfrm>
          <a:prstGeom prst="rect">
            <a:avLst/>
          </a:prstGeom>
        </p:spPr>
      </p:pic>
      <p:sp>
        <p:nvSpPr>
          <p:cNvPr id="42" name="Rectangle 7">
            <a:extLst>
              <a:ext uri="{FF2B5EF4-FFF2-40B4-BE49-F238E27FC236}">
                <a16:creationId xmlns:a16="http://schemas.microsoft.com/office/drawing/2014/main" id="{F5A7AEA1-57C9-C280-A8E9-4075495A8F25}"/>
              </a:ext>
            </a:extLst>
          </p:cNvPr>
          <p:cNvSpPr/>
          <p:nvPr/>
        </p:nvSpPr>
        <p:spPr>
          <a:xfrm>
            <a:off x="4050382" y="4348128"/>
            <a:ext cx="1898102" cy="1702638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3" name="Graphic 21">
            <a:extLst>
              <a:ext uri="{FF2B5EF4-FFF2-40B4-BE49-F238E27FC236}">
                <a16:creationId xmlns:a16="http://schemas.microsoft.com/office/drawing/2014/main" id="{ED3AE40C-5BC4-8EB5-A4AC-10058011C4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050382" y="4359780"/>
            <a:ext cx="381000" cy="381000"/>
          </a:xfrm>
          <a:prstGeom prst="rect">
            <a:avLst/>
          </a:prstGeom>
        </p:spPr>
      </p:pic>
      <p:sp>
        <p:nvSpPr>
          <p:cNvPr id="44" name="Rectangle 7">
            <a:extLst>
              <a:ext uri="{FF2B5EF4-FFF2-40B4-BE49-F238E27FC236}">
                <a16:creationId xmlns:a16="http://schemas.microsoft.com/office/drawing/2014/main" id="{63D3EF6F-2814-95A2-9614-2464E3F916B5}"/>
              </a:ext>
            </a:extLst>
          </p:cNvPr>
          <p:cNvSpPr/>
          <p:nvPr/>
        </p:nvSpPr>
        <p:spPr>
          <a:xfrm>
            <a:off x="6518448" y="4348128"/>
            <a:ext cx="1898102" cy="1702638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5" name="Graphic 21">
            <a:extLst>
              <a:ext uri="{FF2B5EF4-FFF2-40B4-BE49-F238E27FC236}">
                <a16:creationId xmlns:a16="http://schemas.microsoft.com/office/drawing/2014/main" id="{E1C23EF4-67EA-0CB7-2BE2-8964F56CA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516535" y="4348128"/>
            <a:ext cx="381000" cy="381000"/>
          </a:xfrm>
          <a:prstGeom prst="rect">
            <a:avLst/>
          </a:prstGeom>
        </p:spPr>
      </p:pic>
      <p:sp>
        <p:nvSpPr>
          <p:cNvPr id="48" name="Rectangle 39">
            <a:extLst>
              <a:ext uri="{FF2B5EF4-FFF2-40B4-BE49-F238E27FC236}">
                <a16:creationId xmlns:a16="http://schemas.microsoft.com/office/drawing/2014/main" id="{CFFC2945-0C36-7277-D56D-873EC1C12991}"/>
              </a:ext>
            </a:extLst>
          </p:cNvPr>
          <p:cNvSpPr/>
          <p:nvPr/>
        </p:nvSpPr>
        <p:spPr>
          <a:xfrm>
            <a:off x="3260436" y="755945"/>
            <a:ext cx="6049819" cy="566194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id="{8B01BB0C-C38F-DBBE-BDC9-139E4229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447" y="979862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0" name="Graphic 10">
            <a:extLst>
              <a:ext uri="{FF2B5EF4-FFF2-40B4-BE49-F238E27FC236}">
                <a16:creationId xmlns:a16="http://schemas.microsoft.com/office/drawing/2014/main" id="{5EA5FA34-0E5B-791B-8073-41A3B586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006983" y="522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57">
            <a:extLst>
              <a:ext uri="{FF2B5EF4-FFF2-40B4-BE49-F238E27FC236}">
                <a16:creationId xmlns:a16="http://schemas.microsoft.com/office/drawing/2014/main" id="{8101B9F6-B6A4-F6E0-2BB9-9C3FC35D8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60436" y="751262"/>
            <a:ext cx="381000" cy="381000"/>
          </a:xfrm>
          <a:prstGeom prst="rect">
            <a:avLst/>
          </a:prstGeom>
        </p:spPr>
      </p:pic>
      <p:pic>
        <p:nvPicPr>
          <p:cNvPr id="53" name="Graphic 39">
            <a:extLst>
              <a:ext uri="{FF2B5EF4-FFF2-40B4-BE49-F238E27FC236}">
                <a16:creationId xmlns:a16="http://schemas.microsoft.com/office/drawing/2014/main" id="{2B73384A-9EDA-A5EA-E5B0-DFA6FD3F39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800717" y="2433540"/>
            <a:ext cx="381000" cy="381000"/>
          </a:xfrm>
          <a:prstGeom prst="rect">
            <a:avLst/>
          </a:prstGeom>
        </p:spPr>
      </p:pic>
      <p:sp>
        <p:nvSpPr>
          <p:cNvPr id="54" name="TextBox 19">
            <a:extLst>
              <a:ext uri="{FF2B5EF4-FFF2-40B4-BE49-F238E27FC236}">
                <a16:creationId xmlns:a16="http://schemas.microsoft.com/office/drawing/2014/main" id="{22936747-0B7C-0514-EF5D-D02E1126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682" y="2845545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5" name="Graphic 14">
            <a:extLst>
              <a:ext uri="{FF2B5EF4-FFF2-40B4-BE49-F238E27FC236}">
                <a16:creationId xmlns:a16="http://schemas.microsoft.com/office/drawing/2014/main" id="{FCA190A1-AC75-E55A-961F-47719396AB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9741" y="2395440"/>
            <a:ext cx="457200" cy="457200"/>
          </a:xfrm>
          <a:prstGeom prst="rect">
            <a:avLst/>
          </a:prstGeom>
        </p:spPr>
      </p:pic>
      <p:sp>
        <p:nvSpPr>
          <p:cNvPr id="58" name="TextBox 19">
            <a:extLst>
              <a:ext uri="{FF2B5EF4-FFF2-40B4-BE49-F238E27FC236}">
                <a16:creationId xmlns:a16="http://schemas.microsoft.com/office/drawing/2014/main" id="{C0B89A43-8C10-CA53-553D-29E881FC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457" y="2918143"/>
            <a:ext cx="13133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795C76-7398-3642-D44F-7D4299AF90A8}"/>
              </a:ext>
            </a:extLst>
          </p:cNvPr>
          <p:cNvCxnSpPr>
            <a:stCxn id="55" idx="1"/>
            <a:endCxn id="53" idx="3"/>
          </p:cNvCxnSpPr>
          <p:nvPr/>
        </p:nvCxnSpPr>
        <p:spPr>
          <a:xfrm flipH="1">
            <a:off x="5181717" y="2624040"/>
            <a:ext cx="2158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8">
            <a:extLst>
              <a:ext uri="{FF2B5EF4-FFF2-40B4-BE49-F238E27FC236}">
                <a16:creationId xmlns:a16="http://schemas.microsoft.com/office/drawing/2014/main" id="{3D9F2D62-A411-FA2F-B03A-28D2D3EC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9149" y="5476661"/>
            <a:ext cx="1493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pic>
        <p:nvPicPr>
          <p:cNvPr id="65" name="Graphic 39">
            <a:extLst>
              <a:ext uri="{FF2B5EF4-FFF2-40B4-BE49-F238E27FC236}">
                <a16:creationId xmlns:a16="http://schemas.microsoft.com/office/drawing/2014/main" id="{30FCE0BF-4A30-1F6D-DEC8-4F9BD94038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62617" y="5019461"/>
            <a:ext cx="457200" cy="457200"/>
          </a:xfrm>
          <a:prstGeom prst="rect">
            <a:avLst/>
          </a:prstGeom>
        </p:spPr>
      </p:pic>
      <p:sp>
        <p:nvSpPr>
          <p:cNvPr id="66" name="Rectangle 13">
            <a:extLst>
              <a:ext uri="{FF2B5EF4-FFF2-40B4-BE49-F238E27FC236}">
                <a16:creationId xmlns:a16="http://schemas.microsoft.com/office/drawing/2014/main" id="{05609FA2-C211-9791-4BEA-059F68E6858A}"/>
              </a:ext>
            </a:extLst>
          </p:cNvPr>
          <p:cNvSpPr/>
          <p:nvPr/>
        </p:nvSpPr>
        <p:spPr>
          <a:xfrm>
            <a:off x="4223359" y="4892820"/>
            <a:ext cx="4107841" cy="1045506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subnet group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7E54BA0-3101-AB7F-A40B-4DF76938FFD0}"/>
              </a:ext>
            </a:extLst>
          </p:cNvPr>
          <p:cNvCxnSpPr>
            <a:stCxn id="53" idx="2"/>
            <a:endCxn id="65" idx="0"/>
          </p:cNvCxnSpPr>
          <p:nvPr/>
        </p:nvCxnSpPr>
        <p:spPr>
          <a:xfrm>
            <a:off x="4991217" y="2814540"/>
            <a:ext cx="0" cy="220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김선우</dc:creator>
  <cp:lastModifiedBy>김선우</cp:lastModifiedBy>
  <cp:revision>1</cp:revision>
  <dcterms:created xsi:type="dcterms:W3CDTF">2023-07-23T22:43:38Z</dcterms:created>
  <dcterms:modified xsi:type="dcterms:W3CDTF">2023-07-23T22:54:47Z</dcterms:modified>
</cp:coreProperties>
</file>