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73"/>
  </p:normalViewPr>
  <p:slideViewPr>
    <p:cSldViewPr snapToGrid="0">
      <p:cViewPr varScale="1">
        <p:scale>
          <a:sx n="129" d="100"/>
          <a:sy n="12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6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3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F3D52A2D-201C-5BFC-4BFE-1E07D5B79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9" r="18116" b="-2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3ACEAF-0B6A-838B-4335-87F3D0EF0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883426" cy="2286000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4800" b="1" dirty="0"/>
              <a:t>강화학습 입문</a:t>
            </a:r>
            <a:br>
              <a:rPr kumimoji="1" lang="en-US" altLang="ko-KR" sz="4800" dirty="0"/>
            </a:br>
            <a:r>
              <a:rPr kumimoji="1" lang="en-US" altLang="ko-KR" sz="4800" baseline="-25000" dirty="0"/>
              <a:t>-</a:t>
            </a:r>
            <a:r>
              <a:rPr kumimoji="1" lang="ko-KR" altLang="en-US" sz="4800" baseline="-25000" dirty="0"/>
              <a:t> </a:t>
            </a:r>
            <a:r>
              <a:rPr kumimoji="1" lang="en-US" altLang="ko-KR" sz="4800" baseline="-25000" dirty="0" err="1"/>
              <a:t>DeepQlearning</a:t>
            </a:r>
            <a:endParaRPr kumimoji="1" lang="ko-Kore-KR" altLang="en-US" sz="4800" baseline="-2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61BB5-3B65-27F0-6A2F-A6526978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1800" dirty="0"/>
              <a:t>몰입 근무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조</a:t>
            </a:r>
            <a:endParaRPr kumimoji="1" lang="en-US" altLang="ko-KR" sz="1800" dirty="0"/>
          </a:p>
          <a:p>
            <a:pPr algn="l"/>
            <a:r>
              <a:rPr kumimoji="1" lang="ko-KR" altLang="en-US" sz="1800" dirty="0" err="1"/>
              <a:t>임민아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서현지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신해빈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586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3172-B3A9-1BE0-DE2E-991A9032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77179-D63D-A142-E176-02B7F3F6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82145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24536</TotalTime>
  <Words>14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Microsoft GothicNeo</vt:lpstr>
      <vt:lpstr>Arial</vt:lpstr>
      <vt:lpstr>Avenir Next LT Pro</vt:lpstr>
      <vt:lpstr>Avenir Next LT Pro Light</vt:lpstr>
      <vt:lpstr>PebbleVTI</vt:lpstr>
      <vt:lpstr>강화학습 입문 - DeepQlearning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Hyeonji Seo</dc:creator>
  <cp:lastModifiedBy>Hyeonji Seo</cp:lastModifiedBy>
  <cp:revision>2</cp:revision>
  <dcterms:created xsi:type="dcterms:W3CDTF">2024-03-18T13:07:41Z</dcterms:created>
  <dcterms:modified xsi:type="dcterms:W3CDTF">2024-04-04T14:04:08Z</dcterms:modified>
</cp:coreProperties>
</file>