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41488-B370-4B75-A775-B12B73762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A40D67-86F9-4990-BE20-3763DCEF9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45160-2B24-42B1-BD34-702454D1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5469-42B9-4751-AA68-0F1D1CBE8FB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03E60-2ED7-4508-9F66-C1AC76C2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46C6D-08EA-4C4F-B014-C4E92D6E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EF20-C0AD-43CE-B21A-ADDEE3039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2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1F712-B843-42C7-BA58-C355568B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B2610C-FF30-4922-90AC-E783C4DC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E0BBE-3CF8-4BC2-9ACD-3D539244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5469-42B9-4751-AA68-0F1D1CBE8FB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CBD15-572E-4A86-8FBE-119F7A3D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D940D-B2E4-4B89-87B2-862CA7EE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EF20-C0AD-43CE-B21A-ADDEE3039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3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50DD1A-7741-4448-AD81-981E255AB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2CDC70-70D7-4E8D-A72F-D681276F5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C8740-6983-4525-ADC7-AD2B1B57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5469-42B9-4751-AA68-0F1D1CBE8FB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47905-2EE9-4A70-88D0-D140EEF4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6418D-E6EE-4CE8-A52E-FE7BA723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EF20-C0AD-43CE-B21A-ADDEE3039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9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D4F2E-6226-48FA-A617-1CC3012A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EF2D2-76F0-4093-B31F-A1009769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8516B-E383-420A-891B-2A0CB9B9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5469-42B9-4751-AA68-0F1D1CBE8FB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AABAE-8536-4D7A-B8D0-14FE7D1D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6C5C3-82C8-42F5-AA6C-5959467A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EF20-C0AD-43CE-B21A-ADDEE3039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55892-6EC9-456E-AB63-7FA18264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41A55-8211-47A2-BF31-FF25E69F4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E78F6-0D24-411E-AE01-8932FF34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5469-42B9-4751-AA68-0F1D1CBE8FB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D9147-503D-498D-B7A5-9506B030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A8DBB-26D7-44E4-9D61-C1CB1847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EF20-C0AD-43CE-B21A-ADDEE3039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9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E5843-8763-41E8-AB5F-895DCAE9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00D41-10DE-4914-9CAB-9EB569788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73CE9-0A21-4B06-9625-B19BFD121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19C4C3-A107-450F-AEB2-8CDE863E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5469-42B9-4751-AA68-0F1D1CBE8FB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ED581-1D80-4B78-A10A-3041BA02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E06F74-76B4-47CF-92F7-C5769CA1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EF20-C0AD-43CE-B21A-ADDEE3039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8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D5B78-F088-4653-9386-B98276E6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C808B-8E2A-4CC1-8AFA-3B530C98D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97B794-FB63-4C15-8451-5EF23DB84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37BCAC-DD2C-48B1-A986-A1A9131D2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CFB7DC-7E37-4E8E-B4A5-8DF5B158E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FFF184-87FD-4760-8E47-35FCEAA9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5469-42B9-4751-AA68-0F1D1CBE8FB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F4786D-DA67-4E06-8066-AD9463C8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219EDA-A14A-4699-B3BF-28AD751B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EF20-C0AD-43CE-B21A-ADDEE3039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0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02FAC-17E0-45C0-B7A0-4EFF3498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6E3DCA-44E8-4282-9DAE-70BEC179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5469-42B9-4751-AA68-0F1D1CBE8FB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9E7622-3850-4072-8D08-75CFABEE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7D5563-CA62-434B-B3DE-A91E2F34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EF20-C0AD-43CE-B21A-ADDEE3039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4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097AE7-03DD-46D7-B66A-153E1B79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5469-42B9-4751-AA68-0F1D1CBE8FB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136D9B-A37C-4724-AC6F-AA7F1A1D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488286-6392-497B-9173-8B0A96D5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EF20-C0AD-43CE-B21A-ADDEE3039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18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B3CB9-2FFD-49D4-891B-88B9A7F2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A3278-572C-4617-84CA-945EA8A3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AEF3DE-0FB0-4946-9021-AB456ACA5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E7E2C-76DE-456E-8601-500C1052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5469-42B9-4751-AA68-0F1D1CBE8FB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786871-EC2F-4CCF-9F8A-56B827E7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5F1627-29A3-48F6-9417-3DBF2DE5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EF20-C0AD-43CE-B21A-ADDEE3039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4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BA4E8-41F6-4360-88B5-6B6383B2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032433-B78E-4040-91EB-58C987B2F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109EF-603D-47A4-8DE4-34E47954C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542F06-C075-42DC-B584-C78848FB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5469-42B9-4751-AA68-0F1D1CBE8FB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3BBB8-BC84-496C-85CE-43D5F7C6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AB48EF-AB1A-45D3-8254-B061E90B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EF20-C0AD-43CE-B21A-ADDEE3039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2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ADC43D-8F5E-4507-BE33-D029C085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1CB16-289A-4AEB-BDA1-0B314DDAD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BB5EC-F08C-4868-9F97-10FAB4203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5469-42B9-4751-AA68-0F1D1CBE8FB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877B4-71DA-43E9-B411-47678741D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DFBAF-7873-4E1F-ABC8-EF7C2099A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4EF20-C0AD-43CE-B21A-ADDEE3039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77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캡처.PNG 2200270">
            <a:extLst>
              <a:ext uri="{FF2B5EF4-FFF2-40B4-BE49-F238E27FC236}">
                <a16:creationId xmlns:a16="http://schemas.microsoft.com/office/drawing/2014/main" id="{79C374A2-74FD-40A4-A9C8-200A6F980D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5"/>
            <a:ext cx="121920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7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SOCPC43</cp:lastModifiedBy>
  <cp:revision>1</cp:revision>
  <dcterms:created xsi:type="dcterms:W3CDTF">2022-11-11T03:10:38Z</dcterms:created>
  <dcterms:modified xsi:type="dcterms:W3CDTF">2022-11-11T03:11:44Z</dcterms:modified>
</cp:coreProperties>
</file>