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44" r:id="rId2"/>
    <p:sldId id="721" r:id="rId3"/>
    <p:sldId id="723" r:id="rId4"/>
    <p:sldId id="724" r:id="rId5"/>
    <p:sldId id="725" r:id="rId6"/>
    <p:sldId id="726" r:id="rId7"/>
    <p:sldId id="727" r:id="rId8"/>
    <p:sldId id="728" r:id="rId9"/>
    <p:sldId id="730" r:id="rId10"/>
    <p:sldId id="731" r:id="rId11"/>
    <p:sldId id="733" r:id="rId12"/>
    <p:sldId id="734" r:id="rId13"/>
    <p:sldId id="735" r:id="rId14"/>
    <p:sldId id="739" r:id="rId15"/>
    <p:sldId id="736" r:id="rId16"/>
    <p:sldId id="737" r:id="rId17"/>
    <p:sldId id="738" r:id="rId18"/>
  </p:sldIdLst>
  <p:sldSz cx="12192000" cy="6858000"/>
  <p:notesSz cx="6797675" cy="9926638"/>
  <p:embeddedFontLst>
    <p:embeddedFont>
      <p:font typeface="삼성긴고딕 Bold" panose="020B0600000101010101" charset="-127"/>
      <p:regular r:id="rId21"/>
    </p:embeddedFont>
    <p:embeddedFont>
      <p:font typeface="삼성긴고딕 Medium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orient="horz" pos="1017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7401" userDrawn="1">
          <p15:clr>
            <a:srgbClr val="A4A3A4"/>
          </p15:clr>
        </p15:guide>
        <p15:guide id="7" pos="210">
          <p15:clr>
            <a:srgbClr val="A4A3A4"/>
          </p15:clr>
        </p15:guide>
        <p15:guide id="8" pos="7471">
          <p15:clr>
            <a:srgbClr val="A4A3A4"/>
          </p15:clr>
        </p15:guide>
        <p15:guide id="9" pos="6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1E6"/>
    <a:srgbClr val="0C45FC"/>
    <a:srgbClr val="1368CE"/>
    <a:srgbClr val="002060"/>
    <a:srgbClr val="4A72C5"/>
    <a:srgbClr val="E7F0F9"/>
    <a:srgbClr val="FEFEFE"/>
    <a:srgbClr val="0542BB"/>
    <a:srgbClr val="0070C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E3390-F16D-418A-9B39-2267A6826880}" v="8" dt="2022-01-29T10:19:3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5" autoAdjust="0"/>
    <p:restoredTop sz="80415" autoAdjust="0"/>
  </p:normalViewPr>
  <p:slideViewPr>
    <p:cSldViewPr snapToGrid="0">
      <p:cViewPr varScale="1">
        <p:scale>
          <a:sx n="54" d="100"/>
          <a:sy n="54" d="100"/>
        </p:scale>
        <p:origin x="893" y="53"/>
      </p:cViewPr>
      <p:guideLst>
        <p:guide orient="horz" pos="2183"/>
        <p:guide orient="horz" pos="133"/>
        <p:guide orient="horz" pos="368"/>
        <p:guide orient="horz" pos="1017"/>
        <p:guide orient="horz" pos="4156"/>
        <p:guide pos="7401"/>
        <p:guide pos="210"/>
        <p:guide pos="7471"/>
        <p:guide pos="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종윤" userId="cd684251-421f-49ab-b98b-48c5122b165a" providerId="ADAL" clId="{41DE2316-C5B3-467E-BC5E-C3FB8A2A028D}"/>
    <pc:docChg chg="custSel addSld delSld modSld">
      <pc:chgData name="정종윤" userId="cd684251-421f-49ab-b98b-48c5122b165a" providerId="ADAL" clId="{41DE2316-C5B3-467E-BC5E-C3FB8A2A028D}" dt="2020-03-10T10:09:04.544" v="8"/>
      <pc:docMkLst>
        <pc:docMk/>
      </pc:docMkLst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2637065068" sldId="477"/>
        </pc:sldMkLst>
      </pc:sldChg>
      <pc:sldChg chg="del">
        <pc:chgData name="정종윤" userId="cd684251-421f-49ab-b98b-48c5122b165a" providerId="ADAL" clId="{41DE2316-C5B3-467E-BC5E-C3FB8A2A028D}" dt="2020-03-10T10:09:01.207" v="0" actId="2696"/>
        <pc:sldMkLst>
          <pc:docMk/>
          <pc:sldMk cId="3110014764" sldId="477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2217220907" sldId="478"/>
        </pc:sldMkLst>
      </pc:sldChg>
      <pc:sldChg chg="del">
        <pc:chgData name="정종윤" userId="cd684251-421f-49ab-b98b-48c5122b165a" providerId="ADAL" clId="{41DE2316-C5B3-467E-BC5E-C3FB8A2A028D}" dt="2020-03-10T10:09:01.234" v="1" actId="2696"/>
        <pc:sldMkLst>
          <pc:docMk/>
          <pc:sldMk cId="3039812108" sldId="478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3400068690" sldId="479"/>
        </pc:sldMkLst>
      </pc:sldChg>
      <pc:sldChg chg="del">
        <pc:chgData name="정종윤" userId="cd684251-421f-49ab-b98b-48c5122b165a" providerId="ADAL" clId="{41DE2316-C5B3-467E-BC5E-C3FB8A2A028D}" dt="2020-03-10T10:09:01.254" v="2" actId="2696"/>
        <pc:sldMkLst>
          <pc:docMk/>
          <pc:sldMk cId="4038491269" sldId="479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871959849" sldId="480"/>
        </pc:sldMkLst>
      </pc:sldChg>
      <pc:sldChg chg="del">
        <pc:chgData name="정종윤" userId="cd684251-421f-49ab-b98b-48c5122b165a" providerId="ADAL" clId="{41DE2316-C5B3-467E-BC5E-C3FB8A2A028D}" dt="2020-03-10T10:09:01.270" v="3" actId="2696"/>
        <pc:sldMkLst>
          <pc:docMk/>
          <pc:sldMk cId="3897558406" sldId="480"/>
        </pc:sldMkLst>
      </pc:sldChg>
      <pc:sldChg chg="del">
        <pc:chgData name="정종윤" userId="cd684251-421f-49ab-b98b-48c5122b165a" providerId="ADAL" clId="{41DE2316-C5B3-467E-BC5E-C3FB8A2A028D}" dt="2020-03-10T10:09:01.290" v="4" actId="2696"/>
        <pc:sldMkLst>
          <pc:docMk/>
          <pc:sldMk cId="2324642152" sldId="481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3590106836" sldId="481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1078139008" sldId="482"/>
        </pc:sldMkLst>
      </pc:sldChg>
      <pc:sldChg chg="del">
        <pc:chgData name="정종윤" userId="cd684251-421f-49ab-b98b-48c5122b165a" providerId="ADAL" clId="{41DE2316-C5B3-467E-BC5E-C3FB8A2A028D}" dt="2020-03-10T10:09:01.302" v="5" actId="2696"/>
        <pc:sldMkLst>
          <pc:docMk/>
          <pc:sldMk cId="3314751678" sldId="482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363262114" sldId="483"/>
        </pc:sldMkLst>
      </pc:sldChg>
      <pc:sldChg chg="del">
        <pc:chgData name="정종윤" userId="cd684251-421f-49ab-b98b-48c5122b165a" providerId="ADAL" clId="{41DE2316-C5B3-467E-BC5E-C3FB8A2A028D}" dt="2020-03-10T10:09:01.312" v="6" actId="2696"/>
        <pc:sldMkLst>
          <pc:docMk/>
          <pc:sldMk cId="588022691" sldId="483"/>
        </pc:sldMkLst>
      </pc:sldChg>
      <pc:sldChg chg="add">
        <pc:chgData name="정종윤" userId="cd684251-421f-49ab-b98b-48c5122b165a" providerId="ADAL" clId="{41DE2316-C5B3-467E-BC5E-C3FB8A2A028D}" dt="2020-03-10T10:09:04.544" v="8"/>
        <pc:sldMkLst>
          <pc:docMk/>
          <pc:sldMk cId="2314908982" sldId="484"/>
        </pc:sldMkLst>
      </pc:sldChg>
      <pc:sldChg chg="del">
        <pc:chgData name="정종윤" userId="cd684251-421f-49ab-b98b-48c5122b165a" providerId="ADAL" clId="{41DE2316-C5B3-467E-BC5E-C3FB8A2A028D}" dt="2020-03-10T10:09:01.340" v="7" actId="2696"/>
        <pc:sldMkLst>
          <pc:docMk/>
          <pc:sldMk cId="3822745479" sldId="484"/>
        </pc:sldMkLst>
      </pc:sldChg>
    </pc:docChg>
  </pc:docChgLst>
  <pc:docChgLst>
    <pc:chgData name="박 영준" userId="cda9f30b73b8c303" providerId="LiveId" clId="{6EDE3390-F16D-418A-9B39-2267A6826880}"/>
    <pc:docChg chg="custSel addSld modSld">
      <pc:chgData name="박 영준" userId="cda9f30b73b8c303" providerId="LiveId" clId="{6EDE3390-F16D-418A-9B39-2267A6826880}" dt="2022-01-29T10:19:37.099" v="342" actId="20577"/>
      <pc:docMkLst>
        <pc:docMk/>
      </pc:docMkLst>
      <pc:sldChg chg="modNotesTx">
        <pc:chgData name="박 영준" userId="cda9f30b73b8c303" providerId="LiveId" clId="{6EDE3390-F16D-418A-9B39-2267A6826880}" dt="2022-01-29T08:39:49.691" v="170" actId="20577"/>
        <pc:sldMkLst>
          <pc:docMk/>
          <pc:sldMk cId="564406922" sldId="444"/>
        </pc:sldMkLst>
      </pc:sldChg>
      <pc:sldChg chg="modSp mod">
        <pc:chgData name="박 영준" userId="cda9f30b73b8c303" providerId="LiveId" clId="{6EDE3390-F16D-418A-9B39-2267A6826880}" dt="2022-01-29T08:43:16.780" v="172" actId="20577"/>
        <pc:sldMkLst>
          <pc:docMk/>
          <pc:sldMk cId="4219549457" sldId="445"/>
        </pc:sldMkLst>
        <pc:spChg chg="mod">
          <ac:chgData name="박 영준" userId="cda9f30b73b8c303" providerId="LiveId" clId="{6EDE3390-F16D-418A-9B39-2267A6826880}" dt="2022-01-29T08:43:16.780" v="172" actId="20577"/>
          <ac:spMkLst>
            <pc:docMk/>
            <pc:sldMk cId="4219549457" sldId="445"/>
            <ac:spMk id="5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08:43:28.835" v="174" actId="20577"/>
        <pc:sldMkLst>
          <pc:docMk/>
          <pc:sldMk cId="537495752" sldId="446"/>
        </pc:sldMkLst>
        <pc:spChg chg="mod">
          <ac:chgData name="박 영준" userId="cda9f30b73b8c303" providerId="LiveId" clId="{6EDE3390-F16D-418A-9B39-2267A6826880}" dt="2022-01-29T08:43:28.835" v="174" actId="20577"/>
          <ac:spMkLst>
            <pc:docMk/>
            <pc:sldMk cId="537495752" sldId="446"/>
            <ac:spMk id="7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09:21:27.132" v="282" actId="20577"/>
        <pc:sldMkLst>
          <pc:docMk/>
          <pc:sldMk cId="3743976909" sldId="447"/>
        </pc:sldMkLst>
        <pc:spChg chg="mod">
          <ac:chgData name="박 영준" userId="cda9f30b73b8c303" providerId="LiveId" clId="{6EDE3390-F16D-418A-9B39-2267A6826880}" dt="2022-01-29T09:21:27.132" v="282" actId="20577"/>
          <ac:spMkLst>
            <pc:docMk/>
            <pc:sldMk cId="3743976909" sldId="447"/>
            <ac:spMk id="5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09:39:02.277" v="317" actId="20577"/>
        <pc:sldMkLst>
          <pc:docMk/>
          <pc:sldMk cId="4092013501" sldId="454"/>
        </pc:sldMkLst>
        <pc:spChg chg="mod">
          <ac:chgData name="박 영준" userId="cda9f30b73b8c303" providerId="LiveId" clId="{6EDE3390-F16D-418A-9B39-2267A6826880}" dt="2022-01-29T09:39:02.277" v="317" actId="20577"/>
          <ac:spMkLst>
            <pc:docMk/>
            <pc:sldMk cId="4092013501" sldId="454"/>
            <ac:spMk id="3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10:15:54.750" v="319" actId="20577"/>
        <pc:sldMkLst>
          <pc:docMk/>
          <pc:sldMk cId="777990750" sldId="455"/>
        </pc:sldMkLst>
        <pc:spChg chg="mod">
          <ac:chgData name="박 영준" userId="cda9f30b73b8c303" providerId="LiveId" clId="{6EDE3390-F16D-418A-9B39-2267A6826880}" dt="2022-01-29T10:15:54.750" v="319" actId="20577"/>
          <ac:spMkLst>
            <pc:docMk/>
            <pc:sldMk cId="777990750" sldId="455"/>
            <ac:spMk id="5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10:18:29.913" v="324" actId="14100"/>
        <pc:sldMkLst>
          <pc:docMk/>
          <pc:sldMk cId="1290864315" sldId="466"/>
        </pc:sldMkLst>
        <pc:spChg chg="mod">
          <ac:chgData name="박 영준" userId="cda9f30b73b8c303" providerId="LiveId" clId="{6EDE3390-F16D-418A-9B39-2267A6826880}" dt="2022-01-29T10:18:29.913" v="324" actId="14100"/>
          <ac:spMkLst>
            <pc:docMk/>
            <pc:sldMk cId="1290864315" sldId="466"/>
            <ac:spMk id="6" creationId="{00000000-0000-0000-0000-000000000000}"/>
          </ac:spMkLst>
        </pc:spChg>
      </pc:sldChg>
      <pc:sldChg chg="modSp mod">
        <pc:chgData name="박 영준" userId="cda9f30b73b8c303" providerId="LiveId" clId="{6EDE3390-F16D-418A-9B39-2267A6826880}" dt="2022-01-29T10:19:37.099" v="342" actId="20577"/>
        <pc:sldMkLst>
          <pc:docMk/>
          <pc:sldMk cId="85138595" sldId="725"/>
        </pc:sldMkLst>
        <pc:spChg chg="mod">
          <ac:chgData name="박 영준" userId="cda9f30b73b8c303" providerId="LiveId" clId="{6EDE3390-F16D-418A-9B39-2267A6826880}" dt="2022-01-29T10:19:37.099" v="342" actId="20577"/>
          <ac:spMkLst>
            <pc:docMk/>
            <pc:sldMk cId="85138595" sldId="725"/>
            <ac:spMk id="5" creationId="{00000000-0000-0000-0000-000000000000}"/>
          </ac:spMkLst>
        </pc:spChg>
      </pc:sldChg>
      <pc:sldChg chg="addSp delSp modSp add mod">
        <pc:chgData name="박 영준" userId="cda9f30b73b8c303" providerId="LiveId" clId="{6EDE3390-F16D-418A-9B39-2267A6826880}" dt="2022-01-29T09:14:02.245" v="238" actId="1076"/>
        <pc:sldMkLst>
          <pc:docMk/>
          <pc:sldMk cId="1893909430" sldId="726"/>
        </pc:sldMkLst>
        <pc:spChg chg="mod">
          <ac:chgData name="박 영준" userId="cda9f30b73b8c303" providerId="LiveId" clId="{6EDE3390-F16D-418A-9B39-2267A6826880}" dt="2022-01-29T09:09:55.138" v="201" actId="6549"/>
          <ac:spMkLst>
            <pc:docMk/>
            <pc:sldMk cId="1893909430" sldId="726"/>
            <ac:spMk id="3" creationId="{00000000-0000-0000-0000-000000000000}"/>
          </ac:spMkLst>
        </pc:spChg>
        <pc:spChg chg="add mod">
          <ac:chgData name="박 영준" userId="cda9f30b73b8c303" providerId="LiveId" clId="{6EDE3390-F16D-418A-9B39-2267A6826880}" dt="2022-01-29T09:13:46.357" v="230" actId="403"/>
          <ac:spMkLst>
            <pc:docMk/>
            <pc:sldMk cId="1893909430" sldId="726"/>
            <ac:spMk id="4" creationId="{52946310-8C90-49B2-8257-01367C47FB28}"/>
          </ac:spMkLst>
        </pc:spChg>
        <pc:spChg chg="add mod">
          <ac:chgData name="박 영준" userId="cda9f30b73b8c303" providerId="LiveId" clId="{6EDE3390-F16D-418A-9B39-2267A6826880}" dt="2022-01-29T09:13:52.636" v="233" actId="1076"/>
          <ac:spMkLst>
            <pc:docMk/>
            <pc:sldMk cId="1893909430" sldId="726"/>
            <ac:spMk id="5" creationId="{DB054499-FAA5-4CBE-8578-C0FB5938352D}"/>
          </ac:spMkLst>
        </pc:spChg>
        <pc:spChg chg="add mod">
          <ac:chgData name="박 영준" userId="cda9f30b73b8c303" providerId="LiveId" clId="{6EDE3390-F16D-418A-9B39-2267A6826880}" dt="2022-01-29T09:13:55.775" v="235" actId="403"/>
          <ac:spMkLst>
            <pc:docMk/>
            <pc:sldMk cId="1893909430" sldId="726"/>
            <ac:spMk id="7" creationId="{26EE47DC-F7B2-44FC-8B87-56094D912FD2}"/>
          </ac:spMkLst>
        </pc:spChg>
        <pc:spChg chg="add mod">
          <ac:chgData name="박 영준" userId="cda9f30b73b8c303" providerId="LiveId" clId="{6EDE3390-F16D-418A-9B39-2267A6826880}" dt="2022-01-29T09:14:02.245" v="238" actId="1076"/>
          <ac:spMkLst>
            <pc:docMk/>
            <pc:sldMk cId="1893909430" sldId="726"/>
            <ac:spMk id="8" creationId="{E8111944-402A-42DC-A228-A838955D027D}"/>
          </ac:spMkLst>
        </pc:spChg>
        <pc:spChg chg="add del mod">
          <ac:chgData name="박 영준" userId="cda9f30b73b8c303" providerId="LiveId" clId="{6EDE3390-F16D-418A-9B39-2267A6826880}" dt="2022-01-29T09:13:14.652" v="224"/>
          <ac:spMkLst>
            <pc:docMk/>
            <pc:sldMk cId="1893909430" sldId="726"/>
            <ac:spMk id="9" creationId="{63B8F022-981B-48A4-A3BF-6F506155F3EA}"/>
          </ac:spMkLst>
        </pc:spChg>
        <pc:spChg chg="del">
          <ac:chgData name="박 영준" userId="cda9f30b73b8c303" providerId="LiveId" clId="{6EDE3390-F16D-418A-9B39-2267A6826880}" dt="2022-01-29T09:09:58.784" v="202" actId="478"/>
          <ac:spMkLst>
            <pc:docMk/>
            <pc:sldMk cId="1893909430" sldId="726"/>
            <ac:spMk id="28" creationId="{00000000-0000-0000-0000-000000000000}"/>
          </ac:spMkLst>
        </pc:spChg>
        <pc:grpChg chg="del">
          <ac:chgData name="박 영준" userId="cda9f30b73b8c303" providerId="LiveId" clId="{6EDE3390-F16D-418A-9B39-2267A6826880}" dt="2022-01-29T09:09:58.784" v="202" actId="478"/>
          <ac:grpSpMkLst>
            <pc:docMk/>
            <pc:sldMk cId="1893909430" sldId="726"/>
            <ac:grpSpMk id="6" creationId="{00000000-0000-0000-0000-000000000000}"/>
          </ac:grpSpMkLst>
        </pc:grpChg>
        <pc:grpChg chg="del">
          <ac:chgData name="박 영준" userId="cda9f30b73b8c303" providerId="LiveId" clId="{6EDE3390-F16D-418A-9B39-2267A6826880}" dt="2022-01-29T09:09:58.784" v="202" actId="478"/>
          <ac:grpSpMkLst>
            <pc:docMk/>
            <pc:sldMk cId="1893909430" sldId="726"/>
            <ac:grpSpMk id="17" creationId="{00000000-0000-0000-0000-000000000000}"/>
          </ac:grpSpMkLst>
        </pc:grpChg>
      </pc:sldChg>
    </pc:docChg>
  </pc:docChgLst>
  <pc:docChgLst>
    <pc:chgData name="박 영준" userId="cda9f30b73b8c303" providerId="LiveId" clId="{74F0A5A5-499E-4527-A69B-80B81263DAF8}"/>
    <pc:docChg chg="custSel modSld">
      <pc:chgData name="박 영준" userId="cda9f30b73b8c303" providerId="LiveId" clId="{74F0A5A5-499E-4527-A69B-80B81263DAF8}" dt="2022-01-29T13:22:19.740" v="312" actId="20577"/>
      <pc:docMkLst>
        <pc:docMk/>
      </pc:docMkLst>
      <pc:sldChg chg="addSp modSp mod">
        <pc:chgData name="박 영준" userId="cda9f30b73b8c303" providerId="LiveId" clId="{74F0A5A5-499E-4527-A69B-80B81263DAF8}" dt="2022-01-17T15:52:11.361" v="15" actId="20577"/>
        <pc:sldMkLst>
          <pc:docMk/>
          <pc:sldMk cId="537495752" sldId="446"/>
        </pc:sldMkLst>
        <pc:spChg chg="add mod">
          <ac:chgData name="박 영준" userId="cda9f30b73b8c303" providerId="LiveId" clId="{74F0A5A5-499E-4527-A69B-80B81263DAF8}" dt="2022-01-17T15:51:42.223" v="11" actId="1076"/>
          <ac:spMkLst>
            <pc:docMk/>
            <pc:sldMk cId="537495752" sldId="446"/>
            <ac:spMk id="4" creationId="{1F51B3EA-9E63-4C81-A862-E025D5C243BF}"/>
          </ac:spMkLst>
        </pc:spChg>
        <pc:spChg chg="mod">
          <ac:chgData name="박 영준" userId="cda9f30b73b8c303" providerId="LiveId" clId="{74F0A5A5-499E-4527-A69B-80B81263DAF8}" dt="2022-01-17T15:52:11.361" v="15" actId="20577"/>
          <ac:spMkLst>
            <pc:docMk/>
            <pc:sldMk cId="537495752" sldId="446"/>
            <ac:spMk id="5" creationId="{00000000-0000-0000-0000-000000000000}"/>
          </ac:spMkLst>
        </pc:spChg>
        <pc:spChg chg="add mod">
          <ac:chgData name="박 영준" userId="cda9f30b73b8c303" providerId="LiveId" clId="{74F0A5A5-499E-4527-A69B-80B81263DAF8}" dt="2022-01-17T15:51:58.894" v="14" actId="1076"/>
          <ac:spMkLst>
            <pc:docMk/>
            <pc:sldMk cId="537495752" sldId="446"/>
            <ac:spMk id="6" creationId="{6515DB36-EACD-4D3E-818A-15ABC20A7743}"/>
          </ac:spMkLst>
        </pc:spChg>
      </pc:sldChg>
      <pc:sldChg chg="modSp mod">
        <pc:chgData name="박 영준" userId="cda9f30b73b8c303" providerId="LiveId" clId="{74F0A5A5-499E-4527-A69B-80B81263DAF8}" dt="2022-01-17T16:47:32.025" v="217" actId="20577"/>
        <pc:sldMkLst>
          <pc:docMk/>
          <pc:sldMk cId="3743976909" sldId="447"/>
        </pc:sldMkLst>
        <pc:spChg chg="mod">
          <ac:chgData name="박 영준" userId="cda9f30b73b8c303" providerId="LiveId" clId="{74F0A5A5-499E-4527-A69B-80B81263DAF8}" dt="2022-01-17T16:47:32.025" v="217" actId="20577"/>
          <ac:spMkLst>
            <pc:docMk/>
            <pc:sldMk cId="3743976909" sldId="447"/>
            <ac:spMk id="5" creationId="{00000000-0000-0000-0000-000000000000}"/>
          </ac:spMkLst>
        </pc:spChg>
      </pc:sldChg>
      <pc:sldChg chg="modSp mod modNotesTx">
        <pc:chgData name="박 영준" userId="cda9f30b73b8c303" providerId="LiveId" clId="{74F0A5A5-499E-4527-A69B-80B81263DAF8}" dt="2022-01-17T16:43:16.435" v="127" actId="403"/>
        <pc:sldMkLst>
          <pc:docMk/>
          <pc:sldMk cId="2753298328" sldId="448"/>
        </pc:sldMkLst>
        <pc:graphicFrameChg chg="mod modGraphic">
          <ac:chgData name="박 영준" userId="cda9f30b73b8c303" providerId="LiveId" clId="{74F0A5A5-499E-4527-A69B-80B81263DAF8}" dt="2022-01-17T16:43:13.482" v="126" actId="1076"/>
          <ac:graphicFrameMkLst>
            <pc:docMk/>
            <pc:sldMk cId="2753298328" sldId="448"/>
            <ac:graphicFrameMk id="14" creationId="{00000000-0000-0000-0000-000000000000}"/>
          </ac:graphicFrameMkLst>
        </pc:graphicFrameChg>
        <pc:graphicFrameChg chg="modGraphic">
          <ac:chgData name="박 영준" userId="cda9f30b73b8c303" providerId="LiveId" clId="{74F0A5A5-499E-4527-A69B-80B81263DAF8}" dt="2022-01-17T16:43:16.435" v="127" actId="403"/>
          <ac:graphicFrameMkLst>
            <pc:docMk/>
            <pc:sldMk cId="2753298328" sldId="448"/>
            <ac:graphicFrameMk id="16" creationId="{00000000-0000-0000-0000-000000000000}"/>
          </ac:graphicFrameMkLst>
        </pc:graphicFrameChg>
      </pc:sldChg>
      <pc:sldChg chg="modSp mod">
        <pc:chgData name="박 영준" userId="cda9f30b73b8c303" providerId="LiveId" clId="{74F0A5A5-499E-4527-A69B-80B81263DAF8}" dt="2022-01-17T17:03:28.296" v="226" actId="14100"/>
        <pc:sldMkLst>
          <pc:docMk/>
          <pc:sldMk cId="3262607971" sldId="453"/>
        </pc:sldMkLst>
        <pc:spChg chg="mod">
          <ac:chgData name="박 영준" userId="cda9f30b73b8c303" providerId="LiveId" clId="{74F0A5A5-499E-4527-A69B-80B81263DAF8}" dt="2022-01-17T17:03:28.296" v="226" actId="14100"/>
          <ac:spMkLst>
            <pc:docMk/>
            <pc:sldMk cId="3262607971" sldId="453"/>
            <ac:spMk id="6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17T17:05:01.178" v="240"/>
        <pc:sldMkLst>
          <pc:docMk/>
          <pc:sldMk cId="4092013501" sldId="454"/>
        </pc:sldMkLst>
        <pc:spChg chg="mod">
          <ac:chgData name="박 영준" userId="cda9f30b73b8c303" providerId="LiveId" clId="{74F0A5A5-499E-4527-A69B-80B81263DAF8}" dt="2022-01-17T17:05:01.178" v="240"/>
          <ac:spMkLst>
            <pc:docMk/>
            <pc:sldMk cId="4092013501" sldId="454"/>
            <ac:spMk id="3" creationId="{00000000-0000-0000-0000-000000000000}"/>
          </ac:spMkLst>
        </pc:spChg>
      </pc:sldChg>
      <pc:sldChg chg="modNotesTx">
        <pc:chgData name="박 영준" userId="cda9f30b73b8c303" providerId="LiveId" clId="{74F0A5A5-499E-4527-A69B-80B81263DAF8}" dt="2022-01-17T17:17:43.300" v="241"/>
        <pc:sldMkLst>
          <pc:docMk/>
          <pc:sldMk cId="2098906854" sldId="462"/>
        </pc:sldMkLst>
      </pc:sldChg>
      <pc:sldChg chg="modSp mod">
        <pc:chgData name="박 영준" userId="cda9f30b73b8c303" providerId="LiveId" clId="{74F0A5A5-499E-4527-A69B-80B81263DAF8}" dt="2022-01-17T17:29:29.111" v="294" actId="20577"/>
        <pc:sldMkLst>
          <pc:docMk/>
          <pc:sldMk cId="3765998139" sldId="476"/>
        </pc:sldMkLst>
        <pc:spChg chg="mod">
          <ac:chgData name="박 영준" userId="cda9f30b73b8c303" providerId="LiveId" clId="{74F0A5A5-499E-4527-A69B-80B81263DAF8}" dt="2022-01-17T17:29:29.111" v="294" actId="20577"/>
          <ac:spMkLst>
            <pc:docMk/>
            <pc:sldMk cId="3765998139" sldId="476"/>
            <ac:spMk id="6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29T13:22:19.740" v="312" actId="20577"/>
        <pc:sldMkLst>
          <pc:docMk/>
          <pc:sldMk cId="363262114" sldId="483"/>
        </pc:sldMkLst>
        <pc:spChg chg="mod">
          <ac:chgData name="박 영준" userId="cda9f30b73b8c303" providerId="LiveId" clId="{74F0A5A5-499E-4527-A69B-80B81263DAF8}" dt="2022-01-29T13:22:19.740" v="312" actId="20577"/>
          <ac:spMkLst>
            <pc:docMk/>
            <pc:sldMk cId="363262114" sldId="483"/>
            <ac:spMk id="10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29T13:19:42.439" v="310" actId="20577"/>
        <pc:sldMkLst>
          <pc:docMk/>
          <pc:sldMk cId="2314908982" sldId="484"/>
        </pc:sldMkLst>
        <pc:spChg chg="mod">
          <ac:chgData name="박 영준" userId="cda9f30b73b8c303" providerId="LiveId" clId="{74F0A5A5-499E-4527-A69B-80B81263DAF8}" dt="2022-01-29T13:19:42.439" v="310" actId="20577"/>
          <ac:spMkLst>
            <pc:docMk/>
            <pc:sldMk cId="2314908982" sldId="484"/>
            <ac:spMk id="5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17T15:40:19.909" v="4"/>
        <pc:sldMkLst>
          <pc:docMk/>
          <pc:sldMk cId="4211416412" sldId="487"/>
        </pc:sldMkLst>
        <pc:spChg chg="mod">
          <ac:chgData name="박 영준" userId="cda9f30b73b8c303" providerId="LiveId" clId="{74F0A5A5-499E-4527-A69B-80B81263DAF8}" dt="2022-01-17T15:40:19.909" v="4"/>
          <ac:spMkLst>
            <pc:docMk/>
            <pc:sldMk cId="4211416412" sldId="487"/>
            <ac:spMk id="4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29T13:16:24.741" v="301" actId="20577"/>
        <pc:sldMkLst>
          <pc:docMk/>
          <pc:sldMk cId="85138595" sldId="725"/>
        </pc:sldMkLst>
        <pc:spChg chg="mod">
          <ac:chgData name="박 영준" userId="cda9f30b73b8c303" providerId="LiveId" clId="{74F0A5A5-499E-4527-A69B-80B81263DAF8}" dt="2022-01-29T13:16:24.741" v="301" actId="20577"/>
          <ac:spMkLst>
            <pc:docMk/>
            <pc:sldMk cId="85138595" sldId="725"/>
            <ac:spMk id="5" creationId="{00000000-0000-0000-0000-000000000000}"/>
          </ac:spMkLst>
        </pc:spChg>
      </pc:sldChg>
      <pc:sldChg chg="modSp mod">
        <pc:chgData name="박 영준" userId="cda9f30b73b8c303" providerId="LiveId" clId="{74F0A5A5-499E-4527-A69B-80B81263DAF8}" dt="2022-01-29T12:26:29.719" v="295" actId="14100"/>
        <pc:sldMkLst>
          <pc:docMk/>
          <pc:sldMk cId="1893909430" sldId="726"/>
        </pc:sldMkLst>
        <pc:spChg chg="mod">
          <ac:chgData name="박 영준" userId="cda9f30b73b8c303" providerId="LiveId" clId="{74F0A5A5-499E-4527-A69B-80B81263DAF8}" dt="2022-01-29T12:26:29.719" v="295" actId="14100"/>
          <ac:spMkLst>
            <pc:docMk/>
            <pc:sldMk cId="1893909430" sldId="726"/>
            <ac:spMk id="8" creationId="{E8111944-402A-42DC-A228-A838955D027D}"/>
          </ac:spMkLst>
        </pc:spChg>
      </pc:sldChg>
    </pc:docChg>
  </pc:docChgLst>
  <pc:docChgLst>
    <pc:chgData name="박 영준" userId="cda9f30b73b8c303" providerId="LiveId" clId="{A3614F48-8386-44A7-B7F1-8C3FF2ADC100}"/>
    <pc:docChg chg="custSel addSld delSld modSld">
      <pc:chgData name="박 영준" userId="cda9f30b73b8c303" providerId="LiveId" clId="{A3614F48-8386-44A7-B7F1-8C3FF2ADC100}" dt="2021-07-31T10:53:49.229" v="15"/>
      <pc:docMkLst>
        <pc:docMk/>
      </pc:docMkLst>
      <pc:sldChg chg="modSp mod modClrScheme chgLayout">
        <pc:chgData name="박 영준" userId="cda9f30b73b8c303" providerId="LiveId" clId="{A3614F48-8386-44A7-B7F1-8C3FF2ADC100}" dt="2021-07-31T06:35:35.276" v="12" actId="14100"/>
        <pc:sldMkLst>
          <pc:docMk/>
          <pc:sldMk cId="4211416412" sldId="487"/>
        </pc:sldMkLst>
        <pc:spChg chg="mod">
          <ac:chgData name="박 영준" userId="cda9f30b73b8c303" providerId="LiveId" clId="{A3614F48-8386-44A7-B7F1-8C3FF2ADC100}" dt="2021-07-31T06:35:14.990" v="4" actId="207"/>
          <ac:spMkLst>
            <pc:docMk/>
            <pc:sldMk cId="4211416412" sldId="487"/>
            <ac:spMk id="2" creationId="{00000000-0000-0000-0000-000000000000}"/>
          </ac:spMkLst>
        </pc:spChg>
        <pc:spChg chg="mod">
          <ac:chgData name="박 영준" userId="cda9f30b73b8c303" providerId="LiveId" clId="{A3614F48-8386-44A7-B7F1-8C3FF2ADC100}" dt="2021-07-31T06:34:52.614" v="3" actId="207"/>
          <ac:spMkLst>
            <pc:docMk/>
            <pc:sldMk cId="4211416412" sldId="487"/>
            <ac:spMk id="3" creationId="{00000000-0000-0000-0000-000000000000}"/>
          </ac:spMkLst>
        </pc:spChg>
        <pc:spChg chg="mod">
          <ac:chgData name="박 영준" userId="cda9f30b73b8c303" providerId="LiveId" clId="{A3614F48-8386-44A7-B7F1-8C3FF2ADC100}" dt="2021-07-31T06:35:35.276" v="12" actId="14100"/>
          <ac:spMkLst>
            <pc:docMk/>
            <pc:sldMk cId="4211416412" sldId="487"/>
            <ac:spMk id="4" creationId="{00000000-0000-0000-0000-000000000000}"/>
          </ac:spMkLst>
        </pc:spChg>
        <pc:spChg chg="mod">
          <ac:chgData name="박 영준" userId="cda9f30b73b8c303" providerId="LiveId" clId="{A3614F48-8386-44A7-B7F1-8C3FF2ADC100}" dt="2021-07-31T06:35:14.990" v="4" actId="207"/>
          <ac:spMkLst>
            <pc:docMk/>
            <pc:sldMk cId="4211416412" sldId="487"/>
            <ac:spMk id="5" creationId="{00000000-0000-0000-0000-000000000000}"/>
          </ac:spMkLst>
        </pc:spChg>
        <pc:spChg chg="mod">
          <ac:chgData name="박 영준" userId="cda9f30b73b8c303" providerId="LiveId" clId="{A3614F48-8386-44A7-B7F1-8C3FF2ADC100}" dt="2021-07-31T06:35:14.990" v="4" actId="207"/>
          <ac:spMkLst>
            <pc:docMk/>
            <pc:sldMk cId="4211416412" sldId="487"/>
            <ac:spMk id="6" creationId="{00000000-0000-0000-0000-000000000000}"/>
          </ac:spMkLst>
        </pc:spChg>
        <pc:spChg chg="mod">
          <ac:chgData name="박 영준" userId="cda9f30b73b8c303" providerId="LiveId" clId="{A3614F48-8386-44A7-B7F1-8C3FF2ADC100}" dt="2021-07-31T06:34:52.614" v="3" actId="207"/>
          <ac:spMkLst>
            <pc:docMk/>
            <pc:sldMk cId="4211416412" sldId="487"/>
            <ac:spMk id="8" creationId="{00000000-0000-0000-0000-000000000000}"/>
          </ac:spMkLst>
        </pc:spChg>
        <pc:grpChg chg="mod">
          <ac:chgData name="박 영준" userId="cda9f30b73b8c303" providerId="LiveId" clId="{A3614F48-8386-44A7-B7F1-8C3FF2ADC100}" dt="2021-07-31T06:34:50.684" v="2" actId="1076"/>
          <ac:grpSpMkLst>
            <pc:docMk/>
            <pc:sldMk cId="4211416412" sldId="487"/>
            <ac:grpSpMk id="7" creationId="{00000000-0000-0000-0000-000000000000}"/>
          </ac:grpSpMkLst>
        </pc:grpChg>
      </pc:sldChg>
      <pc:sldChg chg="add">
        <pc:chgData name="박 영준" userId="cda9f30b73b8c303" providerId="LiveId" clId="{A3614F48-8386-44A7-B7F1-8C3FF2ADC100}" dt="2021-07-31T10:48:36.681" v="13"/>
        <pc:sldMkLst>
          <pc:docMk/>
          <pc:sldMk cId="224636244" sldId="722"/>
        </pc:sldMkLst>
      </pc:sldChg>
      <pc:sldChg chg="add">
        <pc:chgData name="박 영준" userId="cda9f30b73b8c303" providerId="LiveId" clId="{A3614F48-8386-44A7-B7F1-8C3FF2ADC100}" dt="2021-07-31T10:53:06.438" v="14"/>
        <pc:sldMkLst>
          <pc:docMk/>
          <pc:sldMk cId="2545970304" sldId="723"/>
        </pc:sldMkLst>
      </pc:sldChg>
      <pc:sldChg chg="add">
        <pc:chgData name="박 영준" userId="cda9f30b73b8c303" providerId="LiveId" clId="{A3614F48-8386-44A7-B7F1-8C3FF2ADC100}" dt="2021-07-31T10:53:49.229" v="15"/>
        <pc:sldMkLst>
          <pc:docMk/>
          <pc:sldMk cId="2616350643" sldId="724"/>
        </pc:sldMkLst>
      </pc:sldChg>
      <pc:sldChg chg="del">
        <pc:chgData name="박 영준" userId="cda9f30b73b8c303" providerId="LiveId" clId="{A3614F48-8386-44A7-B7F1-8C3FF2ADC100}" dt="2021-07-31T06:34:36.738" v="0" actId="47"/>
        <pc:sldMkLst>
          <pc:docMk/>
          <pc:sldMk cId="1670163557" sldId="727"/>
        </pc:sldMkLst>
      </pc:sldChg>
      <pc:sldMasterChg chg="delSldLayout">
        <pc:chgData name="박 영준" userId="cda9f30b73b8c303" providerId="LiveId" clId="{A3614F48-8386-44A7-B7F1-8C3FF2ADC100}" dt="2021-07-31T06:34:36.738" v="0" actId="47"/>
        <pc:sldMasterMkLst>
          <pc:docMk/>
          <pc:sldMasterMk cId="2755528498" sldId="2147483648"/>
        </pc:sldMasterMkLst>
        <pc:sldLayoutChg chg="del">
          <pc:chgData name="박 영준" userId="cda9f30b73b8c303" providerId="LiveId" clId="{A3614F48-8386-44A7-B7F1-8C3FF2ADC100}" dt="2021-07-31T06:34:36.738" v="0" actId="47"/>
          <pc:sldLayoutMkLst>
            <pc:docMk/>
            <pc:sldMasterMk cId="2755528498" sldId="2147483648"/>
            <pc:sldLayoutMk cId="1162642306" sldId="2147483664"/>
          </pc:sldLayoutMkLst>
        </pc:sldLayoutChg>
      </pc:sldMasterChg>
    </pc:docChg>
  </pc:docChgLst>
  <pc:docChgLst>
    <pc:chgData name="박 영준" userId="cda9f30b73b8c303" providerId="LiveId" clId="{336F2FF2-461F-455A-A432-CA5203E2CD2F}"/>
    <pc:docChg chg="undo custSel addSld delSld modSld">
      <pc:chgData name="박 영준" userId="cda9f30b73b8c303" providerId="LiveId" clId="{336F2FF2-461F-455A-A432-CA5203E2CD2F}" dt="2021-08-10T14:43:42.264" v="302" actId="14100"/>
      <pc:docMkLst>
        <pc:docMk/>
      </pc:docMkLst>
      <pc:sldChg chg="modSp mod">
        <pc:chgData name="박 영준" userId="cda9f30b73b8c303" providerId="LiveId" clId="{336F2FF2-461F-455A-A432-CA5203E2CD2F}" dt="2021-08-10T12:51:10.074" v="14" actId="14100"/>
        <pc:sldMkLst>
          <pc:docMk/>
          <pc:sldMk cId="564406922" sldId="444"/>
        </pc:sldMkLst>
        <pc:spChg chg="mod">
          <ac:chgData name="박 영준" userId="cda9f30b73b8c303" providerId="LiveId" clId="{336F2FF2-461F-455A-A432-CA5203E2CD2F}" dt="2021-08-10T12:50:41.115" v="5" actId="14100"/>
          <ac:spMkLst>
            <pc:docMk/>
            <pc:sldMk cId="564406922" sldId="444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0:48.695" v="8" actId="403"/>
          <ac:spMkLst>
            <pc:docMk/>
            <pc:sldMk cId="564406922" sldId="444"/>
            <ac:spMk id="18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0:48.695" v="8" actId="403"/>
          <ac:spMkLst>
            <pc:docMk/>
            <pc:sldMk cId="564406922" sldId="444"/>
            <ac:spMk id="19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0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1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2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4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5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7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06.169" v="13" actId="403"/>
          <ac:spMkLst>
            <pc:docMk/>
            <pc:sldMk cId="564406922" sldId="444"/>
            <ac:spMk id="28" creationId="{00000000-0000-0000-0000-000000000000}"/>
          </ac:spMkLst>
        </pc:spChg>
        <pc:grpChg chg="mod">
          <ac:chgData name="박 영준" userId="cda9f30b73b8c303" providerId="LiveId" clId="{336F2FF2-461F-455A-A432-CA5203E2CD2F}" dt="2021-08-10T12:50:51.354" v="9" actId="1076"/>
          <ac:grpSpMkLst>
            <pc:docMk/>
            <pc:sldMk cId="564406922" sldId="444"/>
            <ac:grpSpMk id="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2:51:10.074" v="14" actId="14100"/>
          <ac:grpSpMkLst>
            <pc:docMk/>
            <pc:sldMk cId="564406922" sldId="444"/>
            <ac:grpSpMk id="17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2:52:02.792" v="23" actId="1076"/>
        <pc:sldMkLst>
          <pc:docMk/>
          <pc:sldMk cId="4219549457" sldId="445"/>
        </pc:sldMkLst>
        <pc:spChg chg="mod">
          <ac:chgData name="박 영준" userId="cda9f30b73b8c303" providerId="LiveId" clId="{336F2FF2-461F-455A-A432-CA5203E2CD2F}" dt="2021-08-10T12:51:36.406" v="15" actId="403"/>
          <ac:spMkLst>
            <pc:docMk/>
            <pc:sldMk cId="4219549457" sldId="445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1:57.460" v="22" actId="1076"/>
          <ac:spMkLst>
            <pc:docMk/>
            <pc:sldMk cId="4219549457" sldId="445"/>
            <ac:spMk id="5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2:02.792" v="23" actId="1076"/>
          <ac:spMkLst>
            <pc:docMk/>
            <pc:sldMk cId="4219549457" sldId="445"/>
            <ac:spMk id="14" creationId="{00000000-0000-0000-0000-000000000000}"/>
          </ac:spMkLst>
        </pc:spChg>
        <pc:graphicFrameChg chg="mod">
          <ac:chgData name="박 영준" userId="cda9f30b73b8c303" providerId="LiveId" clId="{336F2FF2-461F-455A-A432-CA5203E2CD2F}" dt="2021-08-10T12:52:02.792" v="23" actId="1076"/>
          <ac:graphicFrameMkLst>
            <pc:docMk/>
            <pc:sldMk cId="4219549457" sldId="445"/>
            <ac:graphicFrameMk id="15" creationId="{00000000-0000-0000-0000-000000000000}"/>
          </ac:graphicFrameMkLst>
        </pc:graphicFrameChg>
        <pc:cxnChg chg="mod">
          <ac:chgData name="박 영준" userId="cda9f30b73b8c303" providerId="LiveId" clId="{336F2FF2-461F-455A-A432-CA5203E2CD2F}" dt="2021-08-10T12:52:02.792" v="23" actId="1076"/>
          <ac:cxnSpMkLst>
            <pc:docMk/>
            <pc:sldMk cId="4219549457" sldId="445"/>
            <ac:cxnSpMk id="11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2:52:02.792" v="23" actId="1076"/>
          <ac:cxnSpMkLst>
            <pc:docMk/>
            <pc:sldMk cId="4219549457" sldId="445"/>
            <ac:cxnSpMk id="12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2:52:02.792" v="23" actId="1076"/>
          <ac:cxnSpMkLst>
            <pc:docMk/>
            <pc:sldMk cId="4219549457" sldId="445"/>
            <ac:cxnSpMk id="13" creationId="{00000000-0000-0000-0000-000000000000}"/>
          </ac:cxnSpMkLst>
        </pc:cxnChg>
      </pc:sldChg>
      <pc:sldChg chg="modSp mod">
        <pc:chgData name="박 영준" userId="cda9f30b73b8c303" providerId="LiveId" clId="{336F2FF2-461F-455A-A432-CA5203E2CD2F}" dt="2021-08-10T12:52:54.897" v="38" actId="14100"/>
        <pc:sldMkLst>
          <pc:docMk/>
          <pc:sldMk cId="537495752" sldId="446"/>
        </pc:sldMkLst>
        <pc:spChg chg="mod">
          <ac:chgData name="박 영준" userId="cda9f30b73b8c303" providerId="LiveId" clId="{336F2FF2-461F-455A-A432-CA5203E2CD2F}" dt="2021-08-10T12:52:49.757" v="37" actId="14100"/>
          <ac:spMkLst>
            <pc:docMk/>
            <pc:sldMk cId="537495752" sldId="446"/>
            <ac:spMk id="5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2:54.897" v="38" actId="14100"/>
          <ac:spMkLst>
            <pc:docMk/>
            <pc:sldMk cId="537495752" sldId="446"/>
            <ac:spMk id="7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2:53:32.041" v="44" actId="1076"/>
        <pc:sldMkLst>
          <pc:docMk/>
          <pc:sldMk cId="3743976909" sldId="447"/>
        </pc:sldMkLst>
        <pc:spChg chg="mod">
          <ac:chgData name="박 영준" userId="cda9f30b73b8c303" providerId="LiveId" clId="{336F2FF2-461F-455A-A432-CA5203E2CD2F}" dt="2021-08-10T12:53:32.041" v="44" actId="1076"/>
          <ac:spMkLst>
            <pc:docMk/>
            <pc:sldMk cId="3743976909" sldId="447"/>
            <ac:spMk id="5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2:54:05.606" v="51" actId="1076"/>
        <pc:sldMkLst>
          <pc:docMk/>
          <pc:sldMk cId="2753298328" sldId="448"/>
        </pc:sldMkLst>
        <pc:spChg chg="mod">
          <ac:chgData name="박 영준" userId="cda9f30b73b8c303" providerId="LiveId" clId="{336F2FF2-461F-455A-A432-CA5203E2CD2F}" dt="2021-08-10T12:53:48.969" v="48" actId="1076"/>
          <ac:spMkLst>
            <pc:docMk/>
            <pc:sldMk cId="2753298328" sldId="448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4:05.606" v="51" actId="1076"/>
          <ac:spMkLst>
            <pc:docMk/>
            <pc:sldMk cId="2753298328" sldId="448"/>
            <ac:spMk id="11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3:53.818" v="50" actId="14100"/>
          <ac:spMkLst>
            <pc:docMk/>
            <pc:sldMk cId="2753298328" sldId="448"/>
            <ac:spMk id="1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4:05.606" v="51" actId="1076"/>
          <ac:spMkLst>
            <pc:docMk/>
            <pc:sldMk cId="2753298328" sldId="448"/>
            <ac:spMk id="19" creationId="{00000000-0000-0000-0000-000000000000}"/>
          </ac:spMkLst>
        </pc:spChg>
        <pc:graphicFrameChg chg="mod">
          <ac:chgData name="박 영준" userId="cda9f30b73b8c303" providerId="LiveId" clId="{336F2FF2-461F-455A-A432-CA5203E2CD2F}" dt="2021-08-10T12:54:05.606" v="51" actId="1076"/>
          <ac:graphicFrameMkLst>
            <pc:docMk/>
            <pc:sldMk cId="2753298328" sldId="448"/>
            <ac:graphicFrameMk id="14" creationId="{00000000-0000-0000-0000-000000000000}"/>
          </ac:graphicFrameMkLst>
        </pc:graphicFrameChg>
        <pc:graphicFrameChg chg="mod">
          <ac:chgData name="박 영준" userId="cda9f30b73b8c303" providerId="LiveId" clId="{336F2FF2-461F-455A-A432-CA5203E2CD2F}" dt="2021-08-10T12:54:05.606" v="51" actId="1076"/>
          <ac:graphicFrameMkLst>
            <pc:docMk/>
            <pc:sldMk cId="2753298328" sldId="448"/>
            <ac:graphicFrameMk id="16" creationId="{00000000-0000-0000-0000-000000000000}"/>
          </ac:graphicFrameMkLst>
        </pc:graphicFrameChg>
        <pc:cxnChg chg="mod">
          <ac:chgData name="박 영준" userId="cda9f30b73b8c303" providerId="LiveId" clId="{336F2FF2-461F-455A-A432-CA5203E2CD2F}" dt="2021-08-10T12:54:05.606" v="51" actId="1076"/>
          <ac:cxnSpMkLst>
            <pc:docMk/>
            <pc:sldMk cId="2753298328" sldId="448"/>
            <ac:cxnSpMk id="17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2:54:05.606" v="51" actId="1076"/>
          <ac:cxnSpMkLst>
            <pc:docMk/>
            <pc:sldMk cId="2753298328" sldId="448"/>
            <ac:cxnSpMk id="18" creationId="{00000000-0000-0000-0000-000000000000}"/>
          </ac:cxnSpMkLst>
        </pc:cxnChg>
      </pc:sldChg>
      <pc:sldChg chg="modSp mod">
        <pc:chgData name="박 영준" userId="cda9f30b73b8c303" providerId="LiveId" clId="{336F2FF2-461F-455A-A432-CA5203E2CD2F}" dt="2021-08-10T12:56:27.355" v="54" actId="947"/>
        <pc:sldMkLst>
          <pc:docMk/>
          <pc:sldMk cId="3779592946" sldId="452"/>
        </pc:sldMkLst>
        <pc:spChg chg="mod">
          <ac:chgData name="박 영준" userId="cda9f30b73b8c303" providerId="LiveId" clId="{336F2FF2-461F-455A-A432-CA5203E2CD2F}" dt="2021-08-10T12:56:27.355" v="54" actId="947"/>
          <ac:spMkLst>
            <pc:docMk/>
            <pc:sldMk cId="3779592946" sldId="452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2:56:58.909" v="58" actId="14100"/>
        <pc:sldMkLst>
          <pc:docMk/>
          <pc:sldMk cId="3262607971" sldId="453"/>
        </pc:sldMkLst>
        <pc:spChg chg="mod">
          <ac:chgData name="박 영준" userId="cda9f30b73b8c303" providerId="LiveId" clId="{336F2FF2-461F-455A-A432-CA5203E2CD2F}" dt="2021-08-10T12:56:58.909" v="58" actId="14100"/>
          <ac:spMkLst>
            <pc:docMk/>
            <pc:sldMk cId="3262607971" sldId="453"/>
            <ac:spMk id="6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2:58:48.971" v="69" actId="403"/>
        <pc:sldMkLst>
          <pc:docMk/>
          <pc:sldMk cId="4092013501" sldId="454"/>
        </pc:sldMkLst>
        <pc:spChg chg="mod">
          <ac:chgData name="박 영준" userId="cda9f30b73b8c303" providerId="LiveId" clId="{336F2FF2-461F-455A-A432-CA5203E2CD2F}" dt="2021-08-10T12:58:48.971" v="69" actId="403"/>
          <ac:spMkLst>
            <pc:docMk/>
            <pc:sldMk cId="4092013501" sldId="454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7:55.862" v="62" actId="1076"/>
          <ac:spMkLst>
            <pc:docMk/>
            <pc:sldMk cId="4092013501" sldId="454"/>
            <ac:spMk id="5" creationId="{00000000-0000-0000-0000-000000000000}"/>
          </ac:spMkLst>
        </pc:spChg>
        <pc:spChg chg="mod">
          <ac:chgData name="박 영준" userId="cda9f30b73b8c303" providerId="LiveId" clId="{336F2FF2-461F-455A-A432-CA5203E2CD2F}" dt="2021-08-10T12:58:19.761" v="66" actId="1076"/>
          <ac:spMkLst>
            <pc:docMk/>
            <pc:sldMk cId="4092013501" sldId="454"/>
            <ac:spMk id="6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2:59:30.709" v="79" actId="14100"/>
        <pc:sldMkLst>
          <pc:docMk/>
          <pc:sldMk cId="777990750" sldId="455"/>
        </pc:sldMkLst>
        <pc:spChg chg="mod">
          <ac:chgData name="박 영준" userId="cda9f30b73b8c303" providerId="LiveId" clId="{336F2FF2-461F-455A-A432-CA5203E2CD2F}" dt="2021-08-10T12:59:30.709" v="79" actId="14100"/>
          <ac:spMkLst>
            <pc:docMk/>
            <pc:sldMk cId="777990750" sldId="455"/>
            <ac:spMk id="5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2:59:37.739" v="80" actId="403"/>
        <pc:sldMkLst>
          <pc:docMk/>
          <pc:sldMk cId="2858164812" sldId="456"/>
        </pc:sldMkLst>
        <pc:spChg chg="mod">
          <ac:chgData name="박 영준" userId="cda9f30b73b8c303" providerId="LiveId" clId="{336F2FF2-461F-455A-A432-CA5203E2CD2F}" dt="2021-08-10T12:59:37.739" v="80" actId="403"/>
          <ac:spMkLst>
            <pc:docMk/>
            <pc:sldMk cId="2858164812" sldId="456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01:48.952" v="82" actId="6549"/>
        <pc:sldMkLst>
          <pc:docMk/>
          <pc:sldMk cId="2210910402" sldId="457"/>
        </pc:sldMkLst>
        <pc:spChg chg="mod">
          <ac:chgData name="박 영준" userId="cda9f30b73b8c303" providerId="LiveId" clId="{336F2FF2-461F-455A-A432-CA5203E2CD2F}" dt="2021-08-10T13:01:48.952" v="82" actId="6549"/>
          <ac:spMkLst>
            <pc:docMk/>
            <pc:sldMk cId="2210910402" sldId="457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02:04.627" v="85" actId="6549"/>
        <pc:sldMkLst>
          <pc:docMk/>
          <pc:sldMk cId="3297791843" sldId="458"/>
        </pc:sldMkLst>
        <pc:spChg chg="mod">
          <ac:chgData name="박 영준" userId="cda9f30b73b8c303" providerId="LiveId" clId="{336F2FF2-461F-455A-A432-CA5203E2CD2F}" dt="2021-08-10T13:02:04.627" v="85" actId="6549"/>
          <ac:spMkLst>
            <pc:docMk/>
            <pc:sldMk cId="3297791843" sldId="458"/>
            <ac:spMk id="3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3:02:24.197" v="87" actId="14100"/>
        <pc:sldMkLst>
          <pc:docMk/>
          <pc:sldMk cId="1440280315" sldId="459"/>
        </pc:sldMkLst>
        <pc:spChg chg="mod">
          <ac:chgData name="박 영준" userId="cda9f30b73b8c303" providerId="LiveId" clId="{336F2FF2-461F-455A-A432-CA5203E2CD2F}" dt="2021-08-10T13:02:24.197" v="87" actId="14100"/>
          <ac:spMkLst>
            <pc:docMk/>
            <pc:sldMk cId="1440280315" sldId="459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02:41.530" v="88" actId="1076"/>
        <pc:sldMkLst>
          <pc:docMk/>
          <pc:sldMk cId="2361318253" sldId="460"/>
        </pc:sldMkLst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59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60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61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6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6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41.530" v="88" actId="1076"/>
          <ac:spMkLst>
            <pc:docMk/>
            <pc:sldMk cId="2361318253" sldId="460"/>
            <ac:spMk id="65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1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18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2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35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43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41.530" v="88" actId="1076"/>
          <ac:grpSpMkLst>
            <pc:docMk/>
            <pc:sldMk cId="2361318253" sldId="460"/>
            <ac:grpSpMk id="51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3:02:52.322" v="89" actId="1076"/>
        <pc:sldMkLst>
          <pc:docMk/>
          <pc:sldMk cId="2905551440" sldId="461"/>
        </pc:sldMkLst>
        <pc:spChg chg="mod">
          <ac:chgData name="박 영준" userId="cda9f30b73b8c303" providerId="LiveId" clId="{336F2FF2-461F-455A-A432-CA5203E2CD2F}" dt="2021-08-10T13:02:52.322" v="89" actId="1076"/>
          <ac:spMkLst>
            <pc:docMk/>
            <pc:sldMk cId="2905551440" sldId="461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2:52.322" v="89" actId="1076"/>
          <ac:spMkLst>
            <pc:docMk/>
            <pc:sldMk cId="2905551440" sldId="461"/>
            <ac:spMk id="65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5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62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6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6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68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69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70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2:52.322" v="89" actId="1076"/>
          <ac:grpSpMkLst>
            <pc:docMk/>
            <pc:sldMk cId="2905551440" sldId="461"/>
            <ac:grpSpMk id="80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3:03:36.962" v="98" actId="1076"/>
        <pc:sldMkLst>
          <pc:docMk/>
          <pc:sldMk cId="2098906854" sldId="462"/>
        </pc:sldMkLst>
        <pc:spChg chg="mod">
          <ac:chgData name="박 영준" userId="cda9f30b73b8c303" providerId="LiveId" clId="{336F2FF2-461F-455A-A432-CA5203E2CD2F}" dt="2021-08-10T13:03:30.625" v="97" actId="1076"/>
          <ac:spMkLst>
            <pc:docMk/>
            <pc:sldMk cId="2098906854" sldId="462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36.962" v="98" actId="1076"/>
          <ac:spMkLst>
            <pc:docMk/>
            <pc:sldMk cId="2098906854" sldId="462"/>
            <ac:spMk id="11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3:03:47.292" v="100" actId="14100"/>
        <pc:sldMkLst>
          <pc:docMk/>
          <pc:sldMk cId="1887554504" sldId="463"/>
        </pc:sldMkLst>
        <pc:spChg chg="mod">
          <ac:chgData name="박 영준" userId="cda9f30b73b8c303" providerId="LiveId" clId="{336F2FF2-461F-455A-A432-CA5203E2CD2F}" dt="2021-08-10T13:03:47.292" v="100" actId="14100"/>
          <ac:spMkLst>
            <pc:docMk/>
            <pc:sldMk cId="1887554504" sldId="463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03:58.814" v="101" actId="1076"/>
        <pc:sldMkLst>
          <pc:docMk/>
          <pc:sldMk cId="1428804550" sldId="464"/>
        </pc:sldMkLst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59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60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61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6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6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3:58.814" v="101" actId="1076"/>
          <ac:spMkLst>
            <pc:docMk/>
            <pc:sldMk cId="1428804550" sldId="464"/>
            <ac:spMk id="65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5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10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1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3:58.814" v="101" actId="1076"/>
          <ac:grpSpMkLst>
            <pc:docMk/>
            <pc:sldMk cId="1428804550" sldId="464"/>
            <ac:grpSpMk id="17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3:04:13.981" v="103" actId="1076"/>
        <pc:sldMkLst>
          <pc:docMk/>
          <pc:sldMk cId="2215505563" sldId="465"/>
        </pc:sldMkLst>
        <pc:spChg chg="mod">
          <ac:chgData name="박 영준" userId="cda9f30b73b8c303" providerId="LiveId" clId="{336F2FF2-461F-455A-A432-CA5203E2CD2F}" dt="2021-08-10T13:04:04.197" v="102" actId="1076"/>
          <ac:spMkLst>
            <pc:docMk/>
            <pc:sldMk cId="2215505563" sldId="465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59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60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61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6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6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4:13.981" v="103" actId="1076"/>
          <ac:spMkLst>
            <pc:docMk/>
            <pc:sldMk cId="2215505563" sldId="465"/>
            <ac:spMk id="65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5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10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16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17" creationId="{00000000-0000-0000-0000-000000000000}"/>
          </ac:grpSpMkLst>
        </pc:grpChg>
        <pc:grpChg chg="mod">
          <ac:chgData name="박 영준" userId="cda9f30b73b8c303" providerId="LiveId" clId="{336F2FF2-461F-455A-A432-CA5203E2CD2F}" dt="2021-08-10T13:04:13.981" v="103" actId="1076"/>
          <ac:grpSpMkLst>
            <pc:docMk/>
            <pc:sldMk cId="2215505563" sldId="465"/>
            <ac:grpSpMk id="62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3:05:12.005" v="119" actId="1076"/>
        <pc:sldMkLst>
          <pc:docMk/>
          <pc:sldMk cId="1290864315" sldId="466"/>
        </pc:sldMkLst>
        <pc:spChg chg="mod">
          <ac:chgData name="박 영준" userId="cda9f30b73b8c303" providerId="LiveId" clId="{336F2FF2-461F-455A-A432-CA5203E2CD2F}" dt="2021-08-10T13:04:53.778" v="110" actId="6549"/>
          <ac:spMkLst>
            <pc:docMk/>
            <pc:sldMk cId="1290864315" sldId="466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5:12.005" v="119" actId="1076"/>
          <ac:spMkLst>
            <pc:docMk/>
            <pc:sldMk cId="1290864315" sldId="466"/>
            <ac:spMk id="6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3:05:20.676" v="120" actId="403"/>
        <pc:sldMkLst>
          <pc:docMk/>
          <pc:sldMk cId="1469943011" sldId="467"/>
        </pc:sldMkLst>
        <pc:spChg chg="mod">
          <ac:chgData name="박 영준" userId="cda9f30b73b8c303" providerId="LiveId" clId="{336F2FF2-461F-455A-A432-CA5203E2CD2F}" dt="2021-08-10T13:05:20.676" v="120" actId="403"/>
          <ac:spMkLst>
            <pc:docMk/>
            <pc:sldMk cId="1469943011" sldId="467"/>
            <ac:spMk id="3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3:05:30.898" v="122" actId="14100"/>
        <pc:sldMkLst>
          <pc:docMk/>
          <pc:sldMk cId="976199379" sldId="468"/>
        </pc:sldMkLst>
        <pc:spChg chg="mod">
          <ac:chgData name="박 영준" userId="cda9f30b73b8c303" providerId="LiveId" clId="{336F2FF2-461F-455A-A432-CA5203E2CD2F}" dt="2021-08-10T13:05:30.898" v="122" actId="14100"/>
          <ac:spMkLst>
            <pc:docMk/>
            <pc:sldMk cId="976199379" sldId="468"/>
            <ac:spMk id="3" creationId="{00000000-0000-0000-0000-000000000000}"/>
          </ac:spMkLst>
        </pc:spChg>
      </pc:sldChg>
      <pc:sldChg chg="modSp">
        <pc:chgData name="박 영준" userId="cda9f30b73b8c303" providerId="LiveId" clId="{336F2FF2-461F-455A-A432-CA5203E2CD2F}" dt="2021-08-10T13:05:50.111" v="123" actId="1076"/>
        <pc:sldMkLst>
          <pc:docMk/>
          <pc:sldMk cId="2940421702" sldId="469"/>
        </pc:sldMkLst>
        <pc:spChg chg="mod">
          <ac:chgData name="박 영준" userId="cda9f30b73b8c303" providerId="LiveId" clId="{336F2FF2-461F-455A-A432-CA5203E2CD2F}" dt="2021-08-10T13:05:50.111" v="123" actId="1076"/>
          <ac:spMkLst>
            <pc:docMk/>
            <pc:sldMk cId="2940421702" sldId="469"/>
            <ac:spMk id="3" creationId="{00000000-0000-0000-0000-000000000000}"/>
          </ac:spMkLst>
        </pc:spChg>
      </pc:sldChg>
      <pc:sldChg chg="delSp modSp mod">
        <pc:chgData name="박 영준" userId="cda9f30b73b8c303" providerId="LiveId" clId="{336F2FF2-461F-455A-A432-CA5203E2CD2F}" dt="2021-08-10T13:08:37.948" v="148" actId="478"/>
        <pc:sldMkLst>
          <pc:docMk/>
          <pc:sldMk cId="1843051496" sldId="471"/>
        </pc:sldMkLst>
        <pc:spChg chg="mod">
          <ac:chgData name="박 영준" userId="cda9f30b73b8c303" providerId="LiveId" clId="{336F2FF2-461F-455A-A432-CA5203E2CD2F}" dt="2021-08-10T13:06:04.669" v="125" actId="14100"/>
          <ac:spMkLst>
            <pc:docMk/>
            <pc:sldMk cId="1843051496" sldId="471"/>
            <ac:spMk id="3" creationId="{00000000-0000-0000-0000-000000000000}"/>
          </ac:spMkLst>
        </pc:spChg>
        <pc:spChg chg="del mod">
          <ac:chgData name="박 영준" userId="cda9f30b73b8c303" providerId="LiveId" clId="{336F2FF2-461F-455A-A432-CA5203E2CD2F}" dt="2021-08-10T13:08:37.948" v="148" actId="478"/>
          <ac:spMkLst>
            <pc:docMk/>
            <pc:sldMk cId="1843051496" sldId="471"/>
            <ac:spMk id="5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09:10.083" v="157" actId="14100"/>
        <pc:sldMkLst>
          <pc:docMk/>
          <pc:sldMk cId="1368104547" sldId="472"/>
        </pc:sldMkLst>
        <pc:spChg chg="mod">
          <ac:chgData name="박 영준" userId="cda9f30b73b8c303" providerId="LiveId" clId="{336F2FF2-461F-455A-A432-CA5203E2CD2F}" dt="2021-08-10T13:08:51.513" v="151" actId="14100"/>
          <ac:spMkLst>
            <pc:docMk/>
            <pc:sldMk cId="1368104547" sldId="472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9:10.083" v="157" actId="14100"/>
          <ac:spMkLst>
            <pc:docMk/>
            <pc:sldMk cId="1368104547" sldId="472"/>
            <ac:spMk id="5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11:43.283" v="184" actId="14100"/>
        <pc:sldMkLst>
          <pc:docMk/>
          <pc:sldMk cId="241326360" sldId="474"/>
        </pc:sldMkLst>
        <pc:spChg chg="mod">
          <ac:chgData name="박 영준" userId="cda9f30b73b8c303" providerId="LiveId" clId="{336F2FF2-461F-455A-A432-CA5203E2CD2F}" dt="2021-08-10T13:10:17.697" v="159" actId="14100"/>
          <ac:spMkLst>
            <pc:docMk/>
            <pc:sldMk cId="241326360" sldId="474"/>
            <ac:spMk id="2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1:28.902" v="180" actId="403"/>
          <ac:spMkLst>
            <pc:docMk/>
            <pc:sldMk cId="241326360" sldId="474"/>
            <ac:spMk id="12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1:17.484" v="177" actId="403"/>
          <ac:spMkLst>
            <pc:docMk/>
            <pc:sldMk cId="241326360" sldId="474"/>
            <ac:spMk id="1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0:56.663" v="169" actId="1076"/>
          <ac:spMkLst>
            <pc:docMk/>
            <pc:sldMk cId="241326360" sldId="474"/>
            <ac:spMk id="15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0:59.661" v="170" actId="1076"/>
          <ac:spMkLst>
            <pc:docMk/>
            <pc:sldMk cId="241326360" sldId="474"/>
            <ac:spMk id="1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1:25.825" v="179" actId="1076"/>
          <ac:spMkLst>
            <pc:docMk/>
            <pc:sldMk cId="241326360" sldId="474"/>
            <ac:spMk id="17" creationId="{00000000-0000-0000-0000-000000000000}"/>
          </ac:spMkLst>
        </pc:spChg>
        <pc:graphicFrameChg chg="mod modGraphic">
          <ac:chgData name="박 영준" userId="cda9f30b73b8c303" providerId="LiveId" clId="{336F2FF2-461F-455A-A432-CA5203E2CD2F}" dt="2021-08-10T13:11:43.283" v="184" actId="14100"/>
          <ac:graphicFrameMkLst>
            <pc:docMk/>
            <pc:sldMk cId="241326360" sldId="474"/>
            <ac:graphicFrameMk id="5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10:42.269" v="165" actId="14100"/>
          <ac:graphicFrameMkLst>
            <pc:docMk/>
            <pc:sldMk cId="241326360" sldId="474"/>
            <ac:graphicFrameMk id="6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11:10.878" v="175" actId="14100"/>
          <ac:graphicFrameMkLst>
            <pc:docMk/>
            <pc:sldMk cId="241326360" sldId="474"/>
            <ac:graphicFrameMk id="7" creationId="{00000000-0000-0000-0000-000000000000}"/>
          </ac:graphicFrameMkLst>
        </pc:graphicFrameChg>
      </pc:sldChg>
      <pc:sldChg chg="modSp">
        <pc:chgData name="박 영준" userId="cda9f30b73b8c303" providerId="LiveId" clId="{336F2FF2-461F-455A-A432-CA5203E2CD2F}" dt="2021-08-10T13:19:59.844" v="270" actId="403"/>
        <pc:sldMkLst>
          <pc:docMk/>
          <pc:sldMk cId="1240820968" sldId="475"/>
        </pc:sldMkLst>
        <pc:spChg chg="mod">
          <ac:chgData name="박 영준" userId="cda9f30b73b8c303" providerId="LiveId" clId="{336F2FF2-461F-455A-A432-CA5203E2CD2F}" dt="2021-08-10T13:19:59.844" v="270" actId="403"/>
          <ac:spMkLst>
            <pc:docMk/>
            <pc:sldMk cId="1240820968" sldId="475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20:53.126" v="278" actId="1076"/>
        <pc:sldMkLst>
          <pc:docMk/>
          <pc:sldMk cId="3765998139" sldId="476"/>
        </pc:sldMkLst>
        <pc:spChg chg="mod">
          <ac:chgData name="박 영준" userId="cda9f30b73b8c303" providerId="LiveId" clId="{336F2FF2-461F-455A-A432-CA5203E2CD2F}" dt="2021-08-10T13:20:24.496" v="271" actId="403"/>
          <ac:spMkLst>
            <pc:docMk/>
            <pc:sldMk cId="3765998139" sldId="476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0:53.126" v="278" actId="1076"/>
          <ac:spMkLst>
            <pc:docMk/>
            <pc:sldMk cId="3765998139" sldId="476"/>
            <ac:spMk id="6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12:16.953" v="187" actId="1076"/>
        <pc:sldMkLst>
          <pc:docMk/>
          <pc:sldMk cId="2637065068" sldId="477"/>
        </pc:sldMkLst>
        <pc:spChg chg="mod">
          <ac:chgData name="박 영준" userId="cda9f30b73b8c303" providerId="LiveId" clId="{336F2FF2-461F-455A-A432-CA5203E2CD2F}" dt="2021-08-10T13:12:07.452" v="186" actId="403"/>
          <ac:spMkLst>
            <pc:docMk/>
            <pc:sldMk cId="2637065068" sldId="477"/>
            <ac:spMk id="3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12:16.953" v="187" actId="1076"/>
          <ac:grpSpMkLst>
            <pc:docMk/>
            <pc:sldMk cId="2637065068" sldId="477"/>
            <ac:grpSpMk id="10" creationId="{00000000-0000-0000-0000-000000000000}"/>
          </ac:grpSpMkLst>
        </pc:grpChg>
      </pc:sldChg>
      <pc:sldChg chg="modSp mod">
        <pc:chgData name="박 영준" userId="cda9f30b73b8c303" providerId="LiveId" clId="{336F2FF2-461F-455A-A432-CA5203E2CD2F}" dt="2021-08-10T13:13:29.287" v="198" actId="403"/>
        <pc:sldMkLst>
          <pc:docMk/>
          <pc:sldMk cId="2217220907" sldId="478"/>
        </pc:sldMkLst>
        <pc:spChg chg="mod">
          <ac:chgData name="박 영준" userId="cda9f30b73b8c303" providerId="LiveId" clId="{336F2FF2-461F-455A-A432-CA5203E2CD2F}" dt="2021-08-10T13:13:29.287" v="198" actId="403"/>
          <ac:spMkLst>
            <pc:docMk/>
            <pc:sldMk cId="2217220907" sldId="478"/>
            <ac:spMk id="3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14:43.549" v="211" actId="404"/>
        <pc:sldMkLst>
          <pc:docMk/>
          <pc:sldMk cId="3400068690" sldId="479"/>
        </pc:sldMkLst>
        <pc:spChg chg="mod">
          <ac:chgData name="박 영준" userId="cda9f30b73b8c303" providerId="LiveId" clId="{336F2FF2-461F-455A-A432-CA5203E2CD2F}" dt="2021-08-10T13:13:40.254" v="199" actId="403"/>
          <ac:spMkLst>
            <pc:docMk/>
            <pc:sldMk cId="3400068690" sldId="479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34.345" v="209" actId="1076"/>
          <ac:spMkLst>
            <pc:docMk/>
            <pc:sldMk cId="3400068690" sldId="479"/>
            <ac:spMk id="10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30.153" v="208" actId="1076"/>
          <ac:spMkLst>
            <pc:docMk/>
            <pc:sldMk cId="3400068690" sldId="479"/>
            <ac:spMk id="12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43.549" v="211" actId="404"/>
          <ac:spMkLst>
            <pc:docMk/>
            <pc:sldMk cId="3400068690" sldId="479"/>
            <ac:spMk id="1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43.549" v="211" actId="404"/>
          <ac:spMkLst>
            <pc:docMk/>
            <pc:sldMk cId="3400068690" sldId="479"/>
            <ac:spMk id="1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01.391" v="202" actId="403"/>
          <ac:spMkLst>
            <pc:docMk/>
            <pc:sldMk cId="3400068690" sldId="479"/>
            <ac:spMk id="17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01.391" v="202" actId="403"/>
          <ac:spMkLst>
            <pc:docMk/>
            <pc:sldMk cId="3400068690" sldId="479"/>
            <ac:spMk id="18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4:01.391" v="202" actId="403"/>
          <ac:spMkLst>
            <pc:docMk/>
            <pc:sldMk cId="3400068690" sldId="479"/>
            <ac:spMk id="19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13:50.971" v="200" actId="1076"/>
          <ac:grpSpMkLst>
            <pc:docMk/>
            <pc:sldMk cId="3400068690" sldId="479"/>
            <ac:grpSpMk id="16" creationId="{00000000-0000-0000-0000-000000000000}"/>
          </ac:grpSpMkLst>
        </pc:grpChg>
        <pc:graphicFrameChg chg="mod modGraphic">
          <ac:chgData name="박 영준" userId="cda9f30b73b8c303" providerId="LiveId" clId="{336F2FF2-461F-455A-A432-CA5203E2CD2F}" dt="2021-08-10T13:14:24.852" v="207" actId="403"/>
          <ac:graphicFrameMkLst>
            <pc:docMk/>
            <pc:sldMk cId="3400068690" sldId="479"/>
            <ac:graphicFrameMk id="9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14:07.763" v="204" actId="403"/>
          <ac:graphicFrameMkLst>
            <pc:docMk/>
            <pc:sldMk cId="3400068690" sldId="479"/>
            <ac:graphicFrameMk id="15" creationId="{00000000-0000-0000-0000-000000000000}"/>
          </ac:graphicFrameMkLst>
        </pc:graphicFrameChg>
      </pc:sldChg>
      <pc:sldChg chg="modSp mod">
        <pc:chgData name="박 영준" userId="cda9f30b73b8c303" providerId="LiveId" clId="{336F2FF2-461F-455A-A432-CA5203E2CD2F}" dt="2021-08-10T13:16:23.526" v="228" actId="1076"/>
        <pc:sldMkLst>
          <pc:docMk/>
          <pc:sldMk cId="871959849" sldId="480"/>
        </pc:sldMkLst>
        <pc:spChg chg="mod">
          <ac:chgData name="박 영준" userId="cda9f30b73b8c303" providerId="LiveId" clId="{336F2FF2-461F-455A-A432-CA5203E2CD2F}" dt="2021-08-10T13:15:36.079" v="222" actId="1076"/>
          <ac:spMkLst>
            <pc:docMk/>
            <pc:sldMk cId="871959849" sldId="480"/>
            <ac:spMk id="1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5:20.466" v="217" actId="403"/>
          <ac:spMkLst>
            <pc:docMk/>
            <pc:sldMk cId="871959849" sldId="480"/>
            <ac:spMk id="2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5:20.466" v="217" actId="403"/>
          <ac:spMkLst>
            <pc:docMk/>
            <pc:sldMk cId="871959849" sldId="480"/>
            <ac:spMk id="2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23.526" v="228" actId="1076"/>
          <ac:spMkLst>
            <pc:docMk/>
            <pc:sldMk cId="871959849" sldId="480"/>
            <ac:spMk id="25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5:27.182" v="218" actId="1076"/>
          <ac:spMkLst>
            <pc:docMk/>
            <pc:sldMk cId="871959849" sldId="480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14.839" v="227" actId="1076"/>
          <ac:spMkLst>
            <pc:docMk/>
            <pc:sldMk cId="871959849" sldId="480"/>
            <ac:spMk id="27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05.222" v="226" actId="1076"/>
          <ac:spMkLst>
            <pc:docMk/>
            <pc:sldMk cId="871959849" sldId="480"/>
            <ac:spMk id="28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05.222" v="226" actId="1076"/>
          <ac:spMkLst>
            <pc:docMk/>
            <pc:sldMk cId="871959849" sldId="480"/>
            <ac:spMk id="29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15:27.182" v="218" actId="1076"/>
          <ac:grpSpMkLst>
            <pc:docMk/>
            <pc:sldMk cId="871959849" sldId="480"/>
            <ac:grpSpMk id="22" creationId="{00000000-0000-0000-0000-000000000000}"/>
          </ac:grpSpMkLst>
        </pc:grpChg>
        <pc:graphicFrameChg chg="mod modGraphic">
          <ac:chgData name="박 영준" userId="cda9f30b73b8c303" providerId="LiveId" clId="{336F2FF2-461F-455A-A432-CA5203E2CD2F}" dt="2021-08-10T13:15:51.803" v="225" actId="403"/>
          <ac:graphicFrameMkLst>
            <pc:docMk/>
            <pc:sldMk cId="871959849" sldId="480"/>
            <ac:graphicFrameMk id="20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15:32.041" v="220" actId="403"/>
          <ac:graphicFrameMkLst>
            <pc:docMk/>
            <pc:sldMk cId="871959849" sldId="480"/>
            <ac:graphicFrameMk id="21" creationId="{00000000-0000-0000-0000-000000000000}"/>
          </ac:graphicFrameMkLst>
        </pc:graphicFrameChg>
      </pc:sldChg>
      <pc:sldChg chg="modSp mod">
        <pc:chgData name="박 영준" userId="cda9f30b73b8c303" providerId="LiveId" clId="{336F2FF2-461F-455A-A432-CA5203E2CD2F}" dt="2021-08-10T13:25:03.787" v="301" actId="1076"/>
        <pc:sldMkLst>
          <pc:docMk/>
          <pc:sldMk cId="3590106836" sldId="481"/>
        </pc:sldMkLst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1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50.642" v="235" actId="403"/>
          <ac:spMkLst>
            <pc:docMk/>
            <pc:sldMk cId="3590106836" sldId="481"/>
            <ac:spMk id="18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6:50.642" v="235" actId="403"/>
          <ac:spMkLst>
            <pc:docMk/>
            <pc:sldMk cId="3590106836" sldId="481"/>
            <ac:spMk id="19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30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31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32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3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25:03.787" v="301" actId="1076"/>
          <ac:spMkLst>
            <pc:docMk/>
            <pc:sldMk cId="3590106836" sldId="481"/>
            <ac:spMk id="34" creationId="{00000000-0000-0000-0000-000000000000}"/>
          </ac:spMkLst>
        </pc:spChg>
        <pc:grpChg chg="mod">
          <ac:chgData name="박 영준" userId="cda9f30b73b8c303" providerId="LiveId" clId="{336F2FF2-461F-455A-A432-CA5203E2CD2F}" dt="2021-08-10T13:25:03.787" v="301" actId="1076"/>
          <ac:grpSpMkLst>
            <pc:docMk/>
            <pc:sldMk cId="3590106836" sldId="481"/>
            <ac:grpSpMk id="17" creationId="{00000000-0000-0000-0000-000000000000}"/>
          </ac:grpSpMkLst>
        </pc:grpChg>
        <pc:graphicFrameChg chg="mod modGraphic">
          <ac:chgData name="박 영준" userId="cda9f30b73b8c303" providerId="LiveId" clId="{336F2FF2-461F-455A-A432-CA5203E2CD2F}" dt="2021-08-10T13:25:03.787" v="301" actId="1076"/>
          <ac:graphicFrameMkLst>
            <pc:docMk/>
            <pc:sldMk cId="3590106836" sldId="481"/>
            <ac:graphicFrameMk id="15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25:03.787" v="301" actId="1076"/>
          <ac:graphicFrameMkLst>
            <pc:docMk/>
            <pc:sldMk cId="3590106836" sldId="481"/>
            <ac:graphicFrameMk id="16" creationId="{00000000-0000-0000-0000-000000000000}"/>
          </ac:graphicFrameMkLst>
        </pc:graphicFrameChg>
      </pc:sldChg>
      <pc:sldChg chg="modSp mod">
        <pc:chgData name="박 영준" userId="cda9f30b73b8c303" providerId="LiveId" clId="{336F2FF2-461F-455A-A432-CA5203E2CD2F}" dt="2021-08-10T14:43:42.264" v="302" actId="14100"/>
        <pc:sldMkLst>
          <pc:docMk/>
          <pc:sldMk cId="1078139008" sldId="482"/>
        </pc:sldMkLst>
        <pc:spChg chg="mod">
          <ac:chgData name="박 영준" userId="cda9f30b73b8c303" providerId="LiveId" clId="{336F2FF2-461F-455A-A432-CA5203E2CD2F}" dt="2021-08-10T14:43:42.264" v="302" actId="14100"/>
          <ac:spMkLst>
            <pc:docMk/>
            <pc:sldMk cId="1078139008" sldId="482"/>
            <ac:spMk id="1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10.417" v="252" actId="403"/>
          <ac:spMkLst>
            <pc:docMk/>
            <pc:sldMk cId="1078139008" sldId="482"/>
            <ac:spMk id="2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10.417" v="252" actId="403"/>
          <ac:spMkLst>
            <pc:docMk/>
            <pc:sldMk cId="1078139008" sldId="482"/>
            <ac:spMk id="24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41.122" v="257" actId="1076"/>
          <ac:spMkLst>
            <pc:docMk/>
            <pc:sldMk cId="1078139008" sldId="482"/>
            <ac:spMk id="25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06.793" v="250" actId="403"/>
          <ac:spMkLst>
            <pc:docMk/>
            <pc:sldMk cId="1078139008" sldId="482"/>
            <ac:spMk id="26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45.590" v="258" actId="1076"/>
          <ac:spMkLst>
            <pc:docMk/>
            <pc:sldMk cId="1078139008" sldId="482"/>
            <ac:spMk id="27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37.189" v="256" actId="1076"/>
          <ac:spMkLst>
            <pc:docMk/>
            <pc:sldMk cId="1078139008" sldId="482"/>
            <ac:spMk id="28" creationId="{00000000-0000-0000-0000-000000000000}"/>
          </ac:spMkLst>
        </pc:spChg>
        <pc:spChg chg="mod">
          <ac:chgData name="박 영준" userId="cda9f30b73b8c303" providerId="LiveId" clId="{336F2FF2-461F-455A-A432-CA5203E2CD2F}" dt="2021-08-10T13:18:37.189" v="256" actId="1076"/>
          <ac:spMkLst>
            <pc:docMk/>
            <pc:sldMk cId="1078139008" sldId="482"/>
            <ac:spMk id="29" creationId="{00000000-0000-0000-0000-000000000000}"/>
          </ac:spMkLst>
        </pc:spChg>
        <pc:graphicFrameChg chg="modGraphic">
          <ac:chgData name="박 영준" userId="cda9f30b73b8c303" providerId="LiveId" clId="{336F2FF2-461F-455A-A432-CA5203E2CD2F}" dt="2021-08-10T13:18:28.577" v="255" actId="403"/>
          <ac:graphicFrameMkLst>
            <pc:docMk/>
            <pc:sldMk cId="1078139008" sldId="482"/>
            <ac:graphicFrameMk id="20" creationId="{00000000-0000-0000-0000-000000000000}"/>
          </ac:graphicFrameMkLst>
        </pc:graphicFrameChg>
        <pc:graphicFrameChg chg="modGraphic">
          <ac:chgData name="박 영준" userId="cda9f30b73b8c303" providerId="LiveId" clId="{336F2FF2-461F-455A-A432-CA5203E2CD2F}" dt="2021-08-10T13:17:48.719" v="248" actId="403"/>
          <ac:graphicFrameMkLst>
            <pc:docMk/>
            <pc:sldMk cId="1078139008" sldId="482"/>
            <ac:graphicFrameMk id="21" creationId="{00000000-0000-0000-0000-000000000000}"/>
          </ac:graphicFrameMkLst>
        </pc:graphicFrameChg>
      </pc:sldChg>
      <pc:sldChg chg="modSp mod">
        <pc:chgData name="박 영준" userId="cda9f30b73b8c303" providerId="LiveId" clId="{336F2FF2-461F-455A-A432-CA5203E2CD2F}" dt="2021-08-10T13:19:13.809" v="265" actId="1076"/>
        <pc:sldMkLst>
          <pc:docMk/>
          <pc:sldMk cId="363262114" sldId="483"/>
        </pc:sldMkLst>
        <pc:spChg chg="mod">
          <ac:chgData name="박 영준" userId="cda9f30b73b8c303" providerId="LiveId" clId="{336F2FF2-461F-455A-A432-CA5203E2CD2F}" dt="2021-08-10T13:19:13.809" v="265" actId="1076"/>
          <ac:spMkLst>
            <pc:docMk/>
            <pc:sldMk cId="363262114" sldId="483"/>
            <ac:spMk id="10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19:26.346" v="269" actId="14100"/>
        <pc:sldMkLst>
          <pc:docMk/>
          <pc:sldMk cId="2314908982" sldId="484"/>
        </pc:sldMkLst>
        <pc:spChg chg="mod">
          <ac:chgData name="박 영준" userId="cda9f30b73b8c303" providerId="LiveId" clId="{336F2FF2-461F-455A-A432-CA5203E2CD2F}" dt="2021-08-10T13:19:26.346" v="269" actId="14100"/>
          <ac:spMkLst>
            <pc:docMk/>
            <pc:sldMk cId="2314908982" sldId="484"/>
            <ac:spMk id="5" creationId="{00000000-0000-0000-0000-000000000000}"/>
          </ac:spMkLst>
        </pc:spChg>
      </pc:sldChg>
      <pc:sldChg chg="modSp mod">
        <pc:chgData name="박 영준" userId="cda9f30b73b8c303" providerId="LiveId" clId="{336F2FF2-461F-455A-A432-CA5203E2CD2F}" dt="2021-08-10T13:21:18.831" v="281" actId="14100"/>
        <pc:sldMkLst>
          <pc:docMk/>
          <pc:sldMk cId="1866782756" sldId="485"/>
        </pc:sldMkLst>
        <pc:spChg chg="mod">
          <ac:chgData name="박 영준" userId="cda9f30b73b8c303" providerId="LiveId" clId="{336F2FF2-461F-455A-A432-CA5203E2CD2F}" dt="2021-08-10T13:21:18.831" v="281" actId="14100"/>
          <ac:spMkLst>
            <pc:docMk/>
            <pc:sldMk cId="1866782756" sldId="485"/>
            <ac:spMk id="7" creationId="{00000000-0000-0000-0000-000000000000}"/>
          </ac:spMkLst>
        </pc:spChg>
        <pc:graphicFrameChg chg="modGraphic">
          <ac:chgData name="박 영준" userId="cda9f30b73b8c303" providerId="LiveId" clId="{336F2FF2-461F-455A-A432-CA5203E2CD2F}" dt="2021-08-10T13:21:13.245" v="280" actId="14100"/>
          <ac:graphicFrameMkLst>
            <pc:docMk/>
            <pc:sldMk cId="1866782756" sldId="485"/>
            <ac:graphicFrameMk id="6" creationId="{00000000-0000-0000-0000-000000000000}"/>
          </ac:graphicFrameMkLst>
        </pc:graphicFrameChg>
      </pc:sldChg>
      <pc:sldChg chg="addSp modSp mod modNotesTx">
        <pc:chgData name="박 영준" userId="cda9f30b73b8c303" providerId="LiveId" clId="{336F2FF2-461F-455A-A432-CA5203E2CD2F}" dt="2021-08-10T13:24:11.875" v="300" actId="242"/>
        <pc:sldMkLst>
          <pc:docMk/>
          <pc:sldMk cId="3319651353" sldId="486"/>
        </pc:sldMkLst>
        <pc:spChg chg="mod">
          <ac:chgData name="박 영준" userId="cda9f30b73b8c303" providerId="LiveId" clId="{336F2FF2-461F-455A-A432-CA5203E2CD2F}" dt="2021-08-10T13:22:23.753" v="289" actId="1076"/>
          <ac:spMkLst>
            <pc:docMk/>
            <pc:sldMk cId="3319651353" sldId="486"/>
            <ac:spMk id="8" creationId="{00000000-0000-0000-0000-000000000000}"/>
          </ac:spMkLst>
        </pc:spChg>
        <pc:grpChg chg="add mod">
          <ac:chgData name="박 영준" userId="cda9f30b73b8c303" providerId="LiveId" clId="{336F2FF2-461F-455A-A432-CA5203E2CD2F}" dt="2021-08-10T13:23:02.648" v="297" actId="14100"/>
          <ac:grpSpMkLst>
            <pc:docMk/>
            <pc:sldMk cId="3319651353" sldId="486"/>
            <ac:grpSpMk id="4" creationId="{D1AD8B4A-33E0-4963-BB15-AC03B4D174C8}"/>
          </ac:grpSpMkLst>
        </pc:grpChg>
        <pc:graphicFrameChg chg="mod modGraphic">
          <ac:chgData name="박 영준" userId="cda9f30b73b8c303" providerId="LiveId" clId="{336F2FF2-461F-455A-A432-CA5203E2CD2F}" dt="2021-08-10T13:24:07.734" v="299" actId="242"/>
          <ac:graphicFrameMkLst>
            <pc:docMk/>
            <pc:sldMk cId="3319651353" sldId="486"/>
            <ac:graphicFrameMk id="6" creationId="{00000000-0000-0000-0000-000000000000}"/>
          </ac:graphicFrameMkLst>
        </pc:graphicFrameChg>
        <pc:graphicFrameChg chg="mod modGraphic">
          <ac:chgData name="박 영준" userId="cda9f30b73b8c303" providerId="LiveId" clId="{336F2FF2-461F-455A-A432-CA5203E2CD2F}" dt="2021-08-10T13:24:11.875" v="300" actId="242"/>
          <ac:graphicFrameMkLst>
            <pc:docMk/>
            <pc:sldMk cId="3319651353" sldId="486"/>
            <ac:graphicFrameMk id="7" creationId="{00000000-0000-0000-0000-000000000000}"/>
          </ac:graphicFrameMkLst>
        </pc:graphicFrame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10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12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14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16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18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20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22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24" creationId="{00000000-0000-0000-0000-000000000000}"/>
          </ac:cxnSpMkLst>
        </pc:cxnChg>
        <pc:cxnChg chg="mod">
          <ac:chgData name="박 영준" userId="cda9f30b73b8c303" providerId="LiveId" clId="{336F2FF2-461F-455A-A432-CA5203E2CD2F}" dt="2021-08-10T13:22:40.373" v="290" actId="164"/>
          <ac:cxnSpMkLst>
            <pc:docMk/>
            <pc:sldMk cId="3319651353" sldId="486"/>
            <ac:cxnSpMk id="26" creationId="{00000000-0000-0000-0000-000000000000}"/>
          </ac:cxnSpMkLst>
        </pc:cxnChg>
      </pc:sldChg>
      <pc:sldChg chg="modSp mod">
        <pc:chgData name="박 영준" userId="cda9f30b73b8c303" providerId="LiveId" clId="{336F2FF2-461F-455A-A432-CA5203E2CD2F}" dt="2021-08-02T06:01:40.921" v="0" actId="20577"/>
        <pc:sldMkLst>
          <pc:docMk/>
          <pc:sldMk cId="4211416412" sldId="487"/>
        </pc:sldMkLst>
        <pc:spChg chg="mod">
          <ac:chgData name="박 영준" userId="cda9f30b73b8c303" providerId="LiveId" clId="{336F2FF2-461F-455A-A432-CA5203E2CD2F}" dt="2021-08-02T06:01:40.921" v="0" actId="20577"/>
          <ac:spMkLst>
            <pc:docMk/>
            <pc:sldMk cId="4211416412" sldId="487"/>
            <ac:spMk id="4" creationId="{00000000-0000-0000-0000-000000000000}"/>
          </ac:spMkLst>
        </pc:spChg>
      </pc:sldChg>
      <pc:sldChg chg="delSp modSp add mod">
        <pc:chgData name="박 영준" userId="cda9f30b73b8c303" providerId="LiveId" clId="{336F2FF2-461F-455A-A432-CA5203E2CD2F}" dt="2021-08-10T13:08:33.097" v="147" actId="14100"/>
        <pc:sldMkLst>
          <pc:docMk/>
          <pc:sldMk cId="85138595" sldId="725"/>
        </pc:sldMkLst>
        <pc:spChg chg="del">
          <ac:chgData name="박 영준" userId="cda9f30b73b8c303" providerId="LiveId" clId="{336F2FF2-461F-455A-A432-CA5203E2CD2F}" dt="2021-08-10T13:06:41.442" v="130" actId="478"/>
          <ac:spMkLst>
            <pc:docMk/>
            <pc:sldMk cId="85138595" sldId="725"/>
            <ac:spMk id="3" creationId="{00000000-0000-0000-0000-000000000000}"/>
          </ac:spMkLst>
        </pc:spChg>
        <pc:spChg chg="mod">
          <ac:chgData name="박 영준" userId="cda9f30b73b8c303" providerId="LiveId" clId="{336F2FF2-461F-455A-A432-CA5203E2CD2F}" dt="2021-08-10T13:08:33.097" v="147" actId="14100"/>
          <ac:spMkLst>
            <pc:docMk/>
            <pc:sldMk cId="85138595" sldId="725"/>
            <ac:spMk id="5" creationId="{00000000-0000-0000-0000-000000000000}"/>
          </ac:spMkLst>
        </pc:spChg>
      </pc:sldChg>
      <pc:sldChg chg="new del">
        <pc:chgData name="박 영준" userId="cda9f30b73b8c303" providerId="LiveId" clId="{336F2FF2-461F-455A-A432-CA5203E2CD2F}" dt="2021-08-10T13:06:27.443" v="128" actId="47"/>
        <pc:sldMkLst>
          <pc:docMk/>
          <pc:sldMk cId="3134198543" sldId="7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2C76A-DC4E-4724-9247-0840BF7C54D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B638-D11A-444F-8A28-1EA00921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3D2F1-DDA5-437E-B8C4-4930D4EF112B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EBD-75DE-4F71-B27A-1FC86135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6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0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4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3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3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83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4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6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7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4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8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7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9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8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9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9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9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3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94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#교재편집\★2019\박혜지대리\ssafy 입학식\추가\디자인\추가샘플1표지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47" b="9856"/>
          <a:stretch/>
        </p:blipFill>
        <p:spPr bwMode="auto">
          <a:xfrm>
            <a:off x="0" y="0"/>
            <a:ext cx="12192000" cy="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0" y="65827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5168" y="124935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3200" b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37DF15-AE97-4533-B1F4-73E732C38978}"/>
              </a:ext>
            </a:extLst>
          </p:cNvPr>
          <p:cNvSpPr/>
          <p:nvPr userDrawn="1"/>
        </p:nvSpPr>
        <p:spPr>
          <a:xfrm>
            <a:off x="9735252" y="275213"/>
            <a:ext cx="2335793" cy="47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Confidential</a:t>
            </a:r>
            <a:endParaRPr lang="ko-KR" alt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4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4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BFC20C88-8C2D-4251-9595-C37398DF4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EAEBF2BE-0F33-4F51-95C5-A43B8C023EBA}"/>
              </a:ext>
            </a:extLst>
          </p:cNvPr>
          <p:cNvSpPr/>
          <p:nvPr userDrawn="1"/>
        </p:nvSpPr>
        <p:spPr>
          <a:xfrm>
            <a:off x="3230840" y="959159"/>
            <a:ext cx="5730321" cy="4939931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17F61711-3697-48CD-996F-0F0852F4EAE4}"/>
              </a:ext>
            </a:extLst>
          </p:cNvPr>
          <p:cNvSpPr/>
          <p:nvPr userDrawn="1"/>
        </p:nvSpPr>
        <p:spPr>
          <a:xfrm>
            <a:off x="3071664" y="821938"/>
            <a:ext cx="6048672" cy="5214372"/>
          </a:xfrm>
          <a:prstGeom prst="hexagon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5433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2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14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65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960" y="282059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667" b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" name="Picture 2" descr="D:\#교재편집\★2019\박혜지대리\ssafy 입학식\추가\디자인\추가샘플1표지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47" b="9856"/>
          <a:stretch/>
        </p:blipFill>
        <p:spPr bwMode="auto">
          <a:xfrm>
            <a:off x="0" y="0"/>
            <a:ext cx="12192000" cy="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0" y="65827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07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37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02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9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960" y="282059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667" b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" name="Picture 2" descr="D:\#교재편집\★2019\박혜지대리\ssafy 입학식\추가\디자인\추가샘플1표지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47" b="9856"/>
          <a:stretch/>
        </p:blipFill>
        <p:spPr bwMode="auto">
          <a:xfrm>
            <a:off x="0" y="0"/>
            <a:ext cx="12192000" cy="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0" y="65827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8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5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960" y="282059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667" b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" name="Picture 2" descr="D:\#교재편집\★2019\박혜지대리\ssafy 입학식\추가\디자인\추가샘플1표지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47" b="9856"/>
          <a:stretch/>
        </p:blipFill>
        <p:spPr bwMode="auto">
          <a:xfrm>
            <a:off x="0" y="0"/>
            <a:ext cx="12192000" cy="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0" y="65827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A0EFC5C5-A142-4C9B-BE54-AAE62EE26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0BB34D-319A-4304-B893-56433308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/>
          <a:stretch/>
        </p:blipFill>
        <p:spPr>
          <a:xfrm>
            <a:off x="0" y="1373614"/>
            <a:ext cx="12240000" cy="41289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9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24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18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16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960" y="282059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667" b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3333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BFC20C88-8C2D-4251-9595-C37398DF4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EAEBF2BE-0F33-4F51-95C5-A43B8C023EBA}"/>
              </a:ext>
            </a:extLst>
          </p:cNvPr>
          <p:cNvSpPr/>
          <p:nvPr userDrawn="1"/>
        </p:nvSpPr>
        <p:spPr>
          <a:xfrm>
            <a:off x="3230840" y="959159"/>
            <a:ext cx="5730321" cy="4939931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17F61711-3697-48CD-996F-0F0852F4EAE4}"/>
              </a:ext>
            </a:extLst>
          </p:cNvPr>
          <p:cNvSpPr/>
          <p:nvPr userDrawn="1"/>
        </p:nvSpPr>
        <p:spPr>
          <a:xfrm>
            <a:off x="3071664" y="821938"/>
            <a:ext cx="6048672" cy="5214372"/>
          </a:xfrm>
          <a:prstGeom prst="hexagon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80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388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0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D7B7B063-C4B7-47FB-A67C-954E49D56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육각형 7">
            <a:extLst>
              <a:ext uri="{FF2B5EF4-FFF2-40B4-BE49-F238E27FC236}">
                <a16:creationId xmlns:a16="http://schemas.microsoft.com/office/drawing/2014/main" id="{37600405-D5FA-4FF8-AD43-E93524EE922E}"/>
              </a:ext>
            </a:extLst>
          </p:cNvPr>
          <p:cNvSpPr/>
          <p:nvPr userDrawn="1"/>
        </p:nvSpPr>
        <p:spPr>
          <a:xfrm>
            <a:off x="3448050" y="2273300"/>
            <a:ext cx="5270500" cy="2273300"/>
          </a:xfrm>
          <a:prstGeom prst="hexagon">
            <a:avLst/>
          </a:prstGeom>
          <a:solidFill>
            <a:sysClr val="window" lastClr="FFFFFF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63500">
              <a:srgbClr val="A5A5A5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BD520EE-8290-441B-9ABB-D6537188328B}"/>
              </a:ext>
            </a:extLst>
          </p:cNvPr>
          <p:cNvSpPr/>
          <p:nvPr userDrawn="1"/>
        </p:nvSpPr>
        <p:spPr>
          <a:xfrm>
            <a:off x="3334296" y="2180123"/>
            <a:ext cx="5498008" cy="2459654"/>
          </a:xfrm>
          <a:prstGeom prst="hexagon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63500">
              <a:srgbClr val="A5A5A5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43492F-8DAF-4453-AF39-4C96D3B33968}"/>
              </a:ext>
            </a:extLst>
          </p:cNvPr>
          <p:cNvCxnSpPr>
            <a:stCxn id="9" idx="0"/>
          </p:cNvCxnSpPr>
          <p:nvPr userDrawn="1"/>
        </p:nvCxnSpPr>
        <p:spPr>
          <a:xfrm>
            <a:off x="8832304" y="3409950"/>
            <a:ext cx="3359696" cy="0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63500">
              <a:srgbClr val="A5A5A5">
                <a:satMod val="175000"/>
                <a:alpha val="40000"/>
              </a:srgbClr>
            </a:glow>
          </a:effec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7C035E-B4D7-4193-AA2D-468081993ECE}"/>
              </a:ext>
            </a:extLst>
          </p:cNvPr>
          <p:cNvCxnSpPr/>
          <p:nvPr userDrawn="1"/>
        </p:nvCxnSpPr>
        <p:spPr>
          <a:xfrm>
            <a:off x="-24680" y="3409950"/>
            <a:ext cx="3359696" cy="0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63500">
              <a:srgbClr val="A5A5A5">
                <a:satMod val="175000"/>
                <a:alpha val="40000"/>
              </a:srgbClr>
            </a:glow>
          </a:effectLst>
        </p:spPr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#교재편집\★2019\박혜지대리\ssafy 입학식\추가\디자인\추가샘플1_목차.png">
            <a:extLst>
              <a:ext uri="{FF2B5EF4-FFF2-40B4-BE49-F238E27FC236}">
                <a16:creationId xmlns:a16="http://schemas.microsoft.com/office/drawing/2014/main" id="{39504702-DC24-4AB0-ABC4-C7BBE4A891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/>
          <a:stretch/>
        </p:blipFill>
        <p:spPr bwMode="auto">
          <a:xfrm>
            <a:off x="0" y="-14286"/>
            <a:ext cx="12275229" cy="68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109A69C-E4F4-4E26-A217-B6C97FA93ED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2D0BD9-0F66-4F44-98C2-8CB9114C094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C795AC-FFCB-48DD-94DE-BFB66CC14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" y="0"/>
              <a:ext cx="12191497" cy="804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1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BFC20C88-8C2D-4251-9595-C37398DF4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EAEBF2BE-0F33-4F51-95C5-A43B8C023EBA}"/>
              </a:ext>
            </a:extLst>
          </p:cNvPr>
          <p:cNvSpPr/>
          <p:nvPr userDrawn="1"/>
        </p:nvSpPr>
        <p:spPr>
          <a:xfrm>
            <a:off x="3230840" y="959159"/>
            <a:ext cx="5730321" cy="4939931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17F61711-3697-48CD-996F-0F0852F4EAE4}"/>
              </a:ext>
            </a:extLst>
          </p:cNvPr>
          <p:cNvSpPr/>
          <p:nvPr userDrawn="1"/>
        </p:nvSpPr>
        <p:spPr>
          <a:xfrm>
            <a:off x="3071664" y="821938"/>
            <a:ext cx="6048672" cy="5214372"/>
          </a:xfrm>
          <a:prstGeom prst="hexagon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6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5DA1-745B-4845-8FF8-9324CE6E39A7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9E1-85F6-4F08-BE94-CC14AB777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2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11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808" r:id="rId18"/>
    <p:sldLayoutId id="2147483809" r:id="rId19"/>
    <p:sldLayoutId id="2147483810" r:id="rId20"/>
    <p:sldLayoutId id="2147483786" r:id="rId21"/>
    <p:sldLayoutId id="2147483787" r:id="rId22"/>
    <p:sldLayoutId id="2147483741" r:id="rId23"/>
    <p:sldLayoutId id="2147483736" r:id="rId24"/>
    <p:sldLayoutId id="2147483737" r:id="rId25"/>
    <p:sldLayoutId id="2147483738" r:id="rId26"/>
    <p:sldLayoutId id="2147483805" r:id="rId27"/>
    <p:sldLayoutId id="2147483770" r:id="rId28"/>
    <p:sldLayoutId id="2147483771" r:id="rId29"/>
    <p:sldLayoutId id="2147483677" r:id="rId30"/>
    <p:sldLayoutId id="2147483678" r:id="rId31"/>
    <p:sldLayoutId id="2147483680" r:id="rId32"/>
    <p:sldLayoutId id="2147483681" r:id="rId33"/>
    <p:sldLayoutId id="2147483831" r:id="rId34"/>
    <p:sldLayoutId id="2147483837" r:id="rId35"/>
    <p:sldLayoutId id="2147483838" r:id="rId3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삼성긴고딕 Medium" panose="020B0600000101010101" pitchFamily="50" charset="-127"/>
          <a:ea typeface="삼성긴고딕 Medium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삼성긴고딕 Medium" panose="020B0600000101010101" pitchFamily="50" charset="-127"/>
          <a:ea typeface="삼성긴고딕 Medium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Medium" panose="020B0600000101010101" pitchFamily="50" charset="-127"/>
          <a:ea typeface="삼성긴고딕 Medium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Medium" panose="020B0600000101010101" pitchFamily="50" charset="-127"/>
          <a:ea typeface="삼성긴고딕 Medium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6D9626-AFF4-4C95-9F97-2AE2AD660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82126"/>
              </p:ext>
            </p:extLst>
          </p:nvPr>
        </p:nvGraphicFramePr>
        <p:xfrm>
          <a:off x="3011712" y="122041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7653B5-4D78-4E9C-BA39-EA70D8C98B7E}"/>
              </a:ext>
            </a:extLst>
          </p:cNvPr>
          <p:cNvSpPr txBox="1"/>
          <p:nvPr/>
        </p:nvSpPr>
        <p:spPr>
          <a:xfrm>
            <a:off x="957940" y="122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9BBD94-EAFC-4702-8EE7-2FB3F30AB1F5}"/>
              </a:ext>
            </a:extLst>
          </p:cNvPr>
          <p:cNvSpPr txBox="1"/>
          <p:nvPr/>
        </p:nvSpPr>
        <p:spPr>
          <a:xfrm>
            <a:off x="957938" y="25598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경우의 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6B295D-47B6-49BF-B0FD-0AB3CF5BB39D}"/>
              </a:ext>
            </a:extLst>
          </p:cNvPr>
          <p:cNvSpPr txBox="1"/>
          <p:nvPr/>
        </p:nvSpPr>
        <p:spPr>
          <a:xfrm>
            <a:off x="957938" y="18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6D04C163-23AB-416B-A1B9-2D0B3C99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53577"/>
              </p:ext>
            </p:extLst>
          </p:nvPr>
        </p:nvGraphicFramePr>
        <p:xfrm>
          <a:off x="3006756" y="188773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0 0 1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0 1 0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1 0 0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3B110296-74EC-4BBF-BC2D-0C9A5682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5795"/>
              </p:ext>
            </p:extLst>
          </p:nvPr>
        </p:nvGraphicFramePr>
        <p:xfrm>
          <a:off x="3006755" y="254903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2C2E1DE8-2757-40BF-BA1D-4710FA1D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40136"/>
              </p:ext>
            </p:extLst>
          </p:nvPr>
        </p:nvGraphicFramePr>
        <p:xfrm>
          <a:off x="3006754" y="321033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3EC174BD-E02F-40B6-AF2A-863609DD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26097"/>
              </p:ext>
            </p:extLst>
          </p:nvPr>
        </p:nvGraphicFramePr>
        <p:xfrm>
          <a:off x="3006754" y="387164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610EF6C2-FDC4-4FDA-A12A-1D3D1E79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8445"/>
              </p:ext>
            </p:extLst>
          </p:nvPr>
        </p:nvGraphicFramePr>
        <p:xfrm>
          <a:off x="3006753" y="45329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282BDDB-42A8-44ED-B6A8-974EE763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67544"/>
              </p:ext>
            </p:extLst>
          </p:nvPr>
        </p:nvGraphicFramePr>
        <p:xfrm>
          <a:off x="3006753" y="51942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4C10523B-28F7-43F0-B50F-C26BD6CD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7115"/>
              </p:ext>
            </p:extLst>
          </p:nvPr>
        </p:nvGraphicFramePr>
        <p:xfrm>
          <a:off x="3006752" y="585555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31192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‘And’,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Chips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2 = 4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76603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42F09A-7029-45E9-94F2-218CBFCFFE5C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And</a:t>
            </a:r>
            <a:endParaRPr lang="ko-KR" altLang="en-US" b="1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6AB3276-7CA0-46DB-958B-D326A4BA4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8170CBC-1AD8-423A-8A0C-7BBD204B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84984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Fish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‘And’,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0 = 1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89106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‘Fish’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</a:t>
            </a:r>
            <a:endParaRPr lang="ko-KR" altLang="en-US" b="1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4A7247EF-947E-41ED-91B5-C9AAA8FA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27C20E93-3E70-4423-B7BB-E57E4FF84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745C74-9B3A-4543-80C6-D24C59EE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23024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1C5929CB-6537-4F34-8C6C-DE4ABC7E3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7275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7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45008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1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1 = 2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80832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‘And’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BB414-CBFF-49F0-A0B5-F5FB0931A040}"/>
              </a:ext>
            </a:extLst>
          </p:cNvPr>
          <p:cNvSpPr txBox="1"/>
          <p:nvPr/>
        </p:nvSpPr>
        <p:spPr>
          <a:xfrm>
            <a:off x="489854" y="5084464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And </a:t>
            </a:r>
            <a:endParaRPr lang="ko-KR" altLang="en-US" b="1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B7AB1DD3-0FDB-4775-91CC-0B14338B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E7064419-AA4D-448F-B115-AE2CFFD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2D00E998-B5EB-42A3-BDBD-818773B89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81480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D161D95D-90B1-4E36-A692-0D3507E61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55971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30010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‘And’,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Chips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2 = 4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53984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42F09A-7029-45E9-94F2-218CBFCFFE5C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And</a:t>
            </a:r>
            <a:endParaRPr lang="ko-KR" altLang="en-US" b="1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BFBAB5A4-5927-4C58-A1DB-8DD5D5621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3499BE39-9812-4898-B391-B6ABBAFE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DF46C-B045-462A-AC94-05FFEDACB45F}"/>
              </a:ext>
            </a:extLst>
          </p:cNvPr>
          <p:cNvSpPr txBox="1"/>
          <p:nvPr/>
        </p:nvSpPr>
        <p:spPr>
          <a:xfrm>
            <a:off x="2977197" y="3198167"/>
            <a:ext cx="5513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위 작업을 반복하여 최종 </a:t>
            </a:r>
            <a:r>
              <a:rPr lang="en-US" altLang="ko-KR" sz="2400" b="1" dirty="0"/>
              <a:t>x = 7</a:t>
            </a:r>
            <a:r>
              <a:rPr lang="ko-KR" altLang="en-US" sz="2400" b="1" dirty="0"/>
              <a:t>이 되면</a:t>
            </a:r>
          </a:p>
        </p:txBody>
      </p:sp>
    </p:spTree>
    <p:extLst>
      <p:ext uri="{BB962C8B-B14F-4D97-AF65-F5344CB8AC3E}">
        <p14:creationId xmlns:p14="http://schemas.microsoft.com/office/powerpoint/2010/main" val="223327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20120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Fish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‘And’,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7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0 = 1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4283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‘Fish’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</a:t>
            </a:r>
            <a:endParaRPr lang="ko-KR" altLang="en-US" b="1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E147B6A1-A946-4E4C-A9D7-E76DE54CC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D025F487-D8E3-4C29-B182-5FBC43E85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2DA74F4-7CD7-4A2F-93A3-7A4C9DAD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7152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360D8169-4AD3-4B02-B776-127ADB49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19530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49057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7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1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1 = 2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‘And’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BB414-CBFF-49F0-A0B5-F5FB0931A040}"/>
              </a:ext>
            </a:extLst>
          </p:cNvPr>
          <p:cNvSpPr txBox="1"/>
          <p:nvPr/>
        </p:nvSpPr>
        <p:spPr>
          <a:xfrm>
            <a:off x="489854" y="5084464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And </a:t>
            </a:r>
            <a:endParaRPr lang="ko-KR" altLang="en-US" b="1" dirty="0"/>
          </a:p>
        </p:txBody>
      </p:sp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F92F539E-9D6E-43F6-B140-373D3B5F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79591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66188370-0075-4902-A902-C323706D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F4B84503-4A02-47F4-98C5-BAAE2D996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F07BA3B9-86A1-4D85-8451-5DFD7ED8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29518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09AAC396-9727-42C5-9D41-7BC4BDF8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65910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D11DED3C-E94E-4A44-87DC-0AE6767D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30084"/>
              </p:ext>
            </p:extLst>
          </p:nvPr>
        </p:nvGraphicFramePr>
        <p:xfrm>
          <a:off x="6004154" y="1338126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DD99187C-6E7F-48AD-888A-8D20A550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08939"/>
              </p:ext>
            </p:extLst>
          </p:nvPr>
        </p:nvGraphicFramePr>
        <p:xfrm>
          <a:off x="5999198" y="2005448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7627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‘And’,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Chips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</a:t>
            </a:r>
            <a:r>
              <a:rPr lang="en-US" altLang="ko-KR" b="1"/>
              <a:t>= 7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2 = 4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‘Chips’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And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BB414-CBFF-49F0-A0B5-F5FB0931A040}"/>
              </a:ext>
            </a:extLst>
          </p:cNvPr>
          <p:cNvSpPr txBox="1"/>
          <p:nvPr/>
        </p:nvSpPr>
        <p:spPr>
          <a:xfrm>
            <a:off x="489857" y="5084921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 And Chips </a:t>
            </a:r>
            <a:endParaRPr lang="ko-KR" altLang="en-US" b="1" dirty="0"/>
          </a:p>
        </p:txBody>
      </p:sp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F92F539E-9D6E-43F6-B140-373D3B5F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63551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332D62C2-7DFF-49E4-A1E4-BC2A96E3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61410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3A9E6535-0E35-4D9B-9BE0-85EB99A2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8605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6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71151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Fish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‘And’,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0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9" y="3701142"/>
            <a:ext cx="403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0 = 1</a:t>
            </a:r>
            <a:br>
              <a:rPr lang="en-US" altLang="ko-KR" b="1" dirty="0"/>
            </a:br>
            <a:r>
              <a:rPr lang="en-US" altLang="ko-KR" b="1" dirty="0"/>
              <a:t>1</a:t>
            </a:r>
            <a:r>
              <a:rPr lang="ko-KR" altLang="en-US" b="1" dirty="0"/>
              <a:t>을 왼쪽으로 </a:t>
            </a:r>
            <a:r>
              <a:rPr lang="en-US" altLang="ko-KR" b="1" dirty="0"/>
              <a:t>0</a:t>
            </a:r>
            <a:r>
              <a:rPr lang="ko-KR" altLang="en-US" b="1" dirty="0"/>
              <a:t>번 </a:t>
            </a:r>
            <a:r>
              <a:rPr lang="en-US" altLang="ko-KR" b="1" dirty="0"/>
              <a:t>shift : 1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93208"/>
              </p:ext>
            </p:extLst>
          </p:nvPr>
        </p:nvGraphicFramePr>
        <p:xfrm>
          <a:off x="6096001" y="481749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387E38C0-59E0-45A7-9C68-F8F1DF77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68342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085AAE45-F3B8-4098-8B34-0E2C5612A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65580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59622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0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1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9" y="3701142"/>
            <a:ext cx="403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1 = 2</a:t>
            </a:r>
          </a:p>
          <a:p>
            <a:r>
              <a:rPr lang="en-US" altLang="ko-KR" b="1" dirty="0"/>
              <a:t>1</a:t>
            </a:r>
            <a:r>
              <a:rPr lang="ko-KR" altLang="en-US" b="1" dirty="0"/>
              <a:t>을 왼쪽으로 </a:t>
            </a:r>
            <a:r>
              <a:rPr lang="en-US" altLang="ko-KR" b="1" dirty="0"/>
              <a:t>1</a:t>
            </a:r>
            <a:r>
              <a:rPr lang="ko-KR" altLang="en-US" b="1" dirty="0"/>
              <a:t>번 </a:t>
            </a:r>
            <a:r>
              <a:rPr lang="en-US" altLang="ko-KR" b="1" dirty="0"/>
              <a:t>shift : 10</a:t>
            </a:r>
            <a:br>
              <a:rPr lang="en-US" altLang="ko-KR" b="1" dirty="0"/>
            </a:br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85164"/>
              </p:ext>
            </p:extLst>
          </p:nvPr>
        </p:nvGraphicFramePr>
        <p:xfrm>
          <a:off x="6096001" y="481749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5214AC53-6F95-4850-9F61-9E95EF6B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2ED510B8-3E4C-4D0E-BFF1-B87F7483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0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37490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‘And’,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Chips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0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2 = 4</a:t>
            </a:r>
          </a:p>
          <a:p>
            <a:r>
              <a:rPr lang="en-US" altLang="ko-KR" b="1" dirty="0"/>
              <a:t>1</a:t>
            </a:r>
            <a:r>
              <a:rPr lang="ko-KR" altLang="en-US" b="1" dirty="0"/>
              <a:t>을 왼쪽으로 </a:t>
            </a:r>
            <a:r>
              <a:rPr lang="en-US" altLang="ko-KR" b="1" dirty="0"/>
              <a:t>2</a:t>
            </a:r>
            <a:r>
              <a:rPr lang="ko-KR" altLang="en-US" b="1" dirty="0"/>
              <a:t>번 </a:t>
            </a:r>
            <a:r>
              <a:rPr lang="en-US" altLang="ko-KR" b="1" dirty="0"/>
              <a:t>shift : 100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73821"/>
              </p:ext>
            </p:extLst>
          </p:nvPr>
        </p:nvGraphicFramePr>
        <p:xfrm>
          <a:off x="6096001" y="481749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BCAFE6FD-F89B-4084-9046-D701ED1D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A5978A41-003A-4F33-8F41-13CBDF1B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3366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Fish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‘And’,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0 = 1</a:t>
            </a:r>
            <a:br>
              <a:rPr lang="en-US" altLang="ko-KR" b="1" dirty="0"/>
            </a:br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22922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6906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‘Fish’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</a:t>
            </a:r>
            <a:endParaRPr lang="ko-KR" altLang="en-US" b="1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2578502A-F2B6-46A0-BA61-49D4A09A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C98B8F7-B6B5-46A2-A6DC-CF553D2C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9B8BCA29-2779-42D4-B40C-BBF89678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48079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DA4EF5E-CAC4-4BC8-A881-968C6DC0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96950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73922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1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1 = 2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57612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E5330D-F7C7-4D6F-8187-096282DE489E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</a:t>
            </a:r>
            <a:endParaRPr lang="ko-KR" altLang="en-US" b="1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CAD36843-DD6F-4817-A57E-47ED7F7F6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7D764CF0-7DEE-40AE-AD95-818E7A6C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2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43630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‘And’,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Chips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2 = 4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55176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E4AF8CB-29F7-4EBD-8E0C-5FA43B1DE7FD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Fish</a:t>
            </a:r>
            <a:endParaRPr lang="ko-KR" altLang="en-US" b="1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3F3E5FD0-0B28-4BF5-A810-26D54703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7C2E7290-845A-41AE-972A-FA0B436EE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66537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Fish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‘And’,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0 = 1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A76CD0-0FFD-4FEE-9DC1-AC8FC3D9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74848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784E0167-4577-429F-A656-EB7186A4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C1EC6B8B-4117-4805-886D-CF0B003F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9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3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B637-1405-42F2-AE2D-BACB2BA9B2B5}"/>
              </a:ext>
            </a:extLst>
          </p:cNvPr>
          <p:cNvSpPr txBox="1"/>
          <p:nvPr/>
        </p:nvSpPr>
        <p:spPr>
          <a:xfrm>
            <a:off x="489856" y="1077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0F4E6A-18C8-44C4-8513-29847E3D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33101"/>
              </p:ext>
            </p:extLst>
          </p:nvPr>
        </p:nvGraphicFramePr>
        <p:xfrm>
          <a:off x="489856" y="1523550"/>
          <a:ext cx="451757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3">
                  <a:extLst>
                    <a:ext uri="{9D8B030D-6E8A-4147-A177-3AD203B41FA5}">
                      <a16:colId xmlns:a16="http://schemas.microsoft.com/office/drawing/2014/main" val="1233086799"/>
                    </a:ext>
                  </a:extLst>
                </a:gridCol>
              </a:tblGrid>
              <a:tr h="301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= [‘Fish’, ‘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’, ‘Chips’]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 &lt;&lt; N):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range(8)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for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range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(N):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 range(3)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if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(1&lt;&lt;y):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[y], end=‘ ‘)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6696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722C7-161E-4B66-9C46-5D3F4584EB19}"/>
              </a:ext>
            </a:extLst>
          </p:cNvPr>
          <p:cNvSpPr/>
          <p:nvPr/>
        </p:nvSpPr>
        <p:spPr>
          <a:xfrm flipH="1">
            <a:off x="5257016" y="2838729"/>
            <a:ext cx="478972" cy="266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68C0-F677-4531-A341-CBA9FCE86A60}"/>
              </a:ext>
            </a:extLst>
          </p:cNvPr>
          <p:cNvSpPr txBox="1"/>
          <p:nvPr/>
        </p:nvSpPr>
        <p:spPr>
          <a:xfrm>
            <a:off x="5985575" y="2787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2E35-B4C7-4A26-ADAC-98BA4B58593D}"/>
              </a:ext>
            </a:extLst>
          </p:cNvPr>
          <p:cNvSpPr txBox="1"/>
          <p:nvPr/>
        </p:nvSpPr>
        <p:spPr>
          <a:xfrm>
            <a:off x="5999199" y="3244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1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C20-CA1A-4832-A531-ADA7A34181D6}"/>
              </a:ext>
            </a:extLst>
          </p:cNvPr>
          <p:cNvSpPr txBox="1"/>
          <p:nvPr/>
        </p:nvSpPr>
        <p:spPr>
          <a:xfrm>
            <a:off x="5999198" y="3701142"/>
            <a:ext cx="6192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&lt;&lt; 1 = 2</a:t>
            </a:r>
          </a:p>
          <a:p>
            <a:r>
              <a:rPr lang="en-US" altLang="ko-KR" sz="1000" b="1" dirty="0"/>
              <a:t> </a:t>
            </a:r>
            <a:br>
              <a:rPr lang="en-US" altLang="ko-KR" b="1" dirty="0"/>
            </a:br>
            <a:r>
              <a:rPr lang="ko-KR" altLang="en-US" b="1" dirty="0"/>
              <a:t>비트 </a:t>
            </a:r>
            <a:r>
              <a:rPr lang="en-US" altLang="ko-KR" b="1" dirty="0"/>
              <a:t>and </a:t>
            </a:r>
            <a:r>
              <a:rPr lang="ko-KR" altLang="en-US" b="1" dirty="0"/>
              <a:t>연산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90CDB-8B21-40FD-A625-4DE8BFB15560}"/>
              </a:ext>
            </a:extLst>
          </p:cNvPr>
          <p:cNvSpPr txBox="1"/>
          <p:nvPr/>
        </p:nvSpPr>
        <p:spPr>
          <a:xfrm>
            <a:off x="6096000" y="5733532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ko-KR" altLang="en-US" b="1" dirty="0"/>
              <a:t>의 </a:t>
            </a:r>
            <a:r>
              <a:rPr lang="en-US" altLang="ko-KR" b="1" dirty="0"/>
              <a:t>y </a:t>
            </a:r>
            <a:r>
              <a:rPr lang="ko-KR" altLang="en-US" b="1" dirty="0"/>
              <a:t>번째 </a:t>
            </a:r>
            <a:r>
              <a:rPr lang="en-US" altLang="ko-KR" b="1" dirty="0"/>
              <a:t>‘And’ </a:t>
            </a:r>
            <a:r>
              <a:rPr lang="ko-KR" altLang="en-US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54CF7-7F08-47C8-B701-8A48AFA9C27F}"/>
              </a:ext>
            </a:extLst>
          </p:cNvPr>
          <p:cNvSpPr txBox="1"/>
          <p:nvPr/>
        </p:nvSpPr>
        <p:spPr>
          <a:xfrm>
            <a:off x="489857" y="5084468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&gt;&gt;&gt; And</a:t>
            </a:r>
            <a:endParaRPr lang="ko-KR" altLang="en-US" b="1" dirty="0"/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7106461B-78F4-4C7A-813B-EFC406D50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09350"/>
              </p:ext>
            </p:extLst>
          </p:nvPr>
        </p:nvGraphicFramePr>
        <p:xfrm>
          <a:off x="6096000" y="4537277"/>
          <a:ext cx="45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93">
                  <a:extLst>
                    <a:ext uri="{9D8B030D-6E8A-4147-A177-3AD203B41FA5}">
                      <a16:colId xmlns:a16="http://schemas.microsoft.com/office/drawing/2014/main" val="2339562735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989841991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374998883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37698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1&lt;&lt;y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15263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09C575BB-FFE3-42E6-AE8B-2C99CF9F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2749"/>
              </p:ext>
            </p:extLst>
          </p:nvPr>
        </p:nvGraphicFramePr>
        <p:xfrm>
          <a:off x="6004155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F3A744C-46EC-4BD2-AC94-55223437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798"/>
              </p:ext>
            </p:extLst>
          </p:nvPr>
        </p:nvGraphicFramePr>
        <p:xfrm>
          <a:off x="5999199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F0EF33B1-5BD7-4F14-BA72-56549E3AB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52805"/>
              </p:ext>
            </p:extLst>
          </p:nvPr>
        </p:nvGraphicFramePr>
        <p:xfrm>
          <a:off x="5999199" y="1338130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24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1869924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FEC20DD-29A5-4B81-BE9E-0288F67D0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56210"/>
              </p:ext>
            </p:extLst>
          </p:nvPr>
        </p:nvGraphicFramePr>
        <p:xfrm>
          <a:off x="5994243" y="2005452"/>
          <a:ext cx="5609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08">
                  <a:extLst>
                    <a:ext uri="{9D8B030D-6E8A-4147-A177-3AD203B41FA5}">
                      <a16:colId xmlns:a16="http://schemas.microsoft.com/office/drawing/2014/main" val="1489651818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219280620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73532584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63008128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3262131407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16889622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2849622809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4022812392"/>
                    </a:ext>
                  </a:extLst>
                </a:gridCol>
                <a:gridCol w="623308">
                  <a:extLst>
                    <a:ext uri="{9D8B030D-6E8A-4147-A177-3AD203B41FA5}">
                      <a16:colId xmlns:a16="http://schemas.microsoft.com/office/drawing/2014/main" val="157008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6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00078 0.0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667 L -0.00078 0.1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172 L -1.25E-6 0.200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8" grpId="0"/>
      <p:bldP spid="21" grpId="0"/>
      <p:bldP spid="4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1922</Words>
  <Application>Microsoft Office PowerPoint</Application>
  <PresentationFormat>와이드스크린</PresentationFormat>
  <Paragraphs>804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삼성긴고딕 Bold</vt:lpstr>
      <vt:lpstr>삼성긴고딕 Medium</vt:lpstr>
      <vt:lpstr>맑은 고딕</vt:lpstr>
      <vt:lpstr>Office 테마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  <vt:lpstr>경우의 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jjun</dc:creator>
  <cp:lastModifiedBy>김 슬레</cp:lastModifiedBy>
  <cp:revision>396</cp:revision>
  <cp:lastPrinted>2019-06-28T04:10:12Z</cp:lastPrinted>
  <dcterms:created xsi:type="dcterms:W3CDTF">2019-05-31T09:31:34Z</dcterms:created>
  <dcterms:modified xsi:type="dcterms:W3CDTF">2022-02-13T14:09:08Z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AB52C6BCCACA94F22A564D49379192C1F85FD503E8D057CDEFC9F621448DEA2A</vt:lpwstr>
  </property>
  <property fmtid="{D5CDD505-2E9C-101B-9397-08002B2CF9AE}" pid="2" name="NSCPROP">
    <vt:lpwstr>NSCCustomProperty</vt:lpwstr>
  </property>
  <property fmtid="{D5CDD505-2E9C-101B-9397-08002B2CF9AE}" pid="3" name="NSCPROP_SA">
    <vt:lpwstr>C:\mySingle\TEMP\(190618) 2기 입학식 진행PPT v1.2.pptx</vt:lpwstr>
  </property>
</Properties>
</file>