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CAE"/>
    <a:srgbClr val="B6A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B79B-4A1E-492A-BEAA-9508C099ABB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C39F-FFCA-400B-972A-7D941D04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1C39F-FFCA-400B-972A-7D941D0485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3B77-8838-BA7D-921B-CB774E5ED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E22C07-BDC6-4346-B7C2-1EB2F32B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68CAF-538B-EC06-F76E-BA84DE0C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31F13-25E8-03DC-A3D1-97F848B0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5228A-B158-E78B-6BF6-C06A9BFB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0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CC68-1D79-69FD-13F5-8EF8758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0FD6E-FB12-5BB4-2AD2-8F61EE31D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CC596-B7D4-7E8E-723D-919F8F0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4F0DB-9CA7-8CA1-05D0-413AD45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86BF0-CD93-6940-1507-E024B531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0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7BC163-1329-168A-E9E1-BEA40B883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4D82F-1A27-CBC0-44D0-C5339311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ECD97-061F-F001-F2BF-16D40055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6FDFC-1EEA-128A-8488-E672EF4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88E32-A585-68C6-0143-71955BFC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67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00A7-0A21-B422-3187-A7573714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68758-AB31-7DF6-97BF-CECE337F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02EC0-A5C6-8DBF-4663-A219C2DC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88CF0-5FDD-8226-F854-A8CC0C2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9A024-C16B-11D7-7A42-DB582479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7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C603-A2B2-30FD-87E1-03551412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BD298-5773-059B-1847-9C25B550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0AD4-F76D-C7FC-F5EA-B132CD73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D3A3-C753-F8D3-E93A-6413B9D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679EB-7D1B-9914-53F9-AD81F547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58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D9505-CFBB-3C10-B206-ACE3EC16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4A60A-804B-EC8A-8898-AAFAA86FC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9DD48-B8A9-7952-34DE-F716609D4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A1549-6C03-0967-327F-7A766CA1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6BBCC-7DBB-EC2D-EF97-643852BA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26F0B-4C33-2303-0342-33237A4D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2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8827-84EC-EC40-75E0-3AAF1B1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7A936-E9A2-0AD7-4EF2-5438A1CE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5E286-284A-4457-551C-9830106B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075C41-75A8-94F6-B28D-B85EB061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FB7C0-FD20-2B1E-90E4-A2BE92046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686E5-B452-5C8A-43E0-1B4F5F89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5817A-D3DC-9A85-D9F1-150D8BD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C7C42-65A3-908E-99A9-76D8414D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1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7DDBC-BACF-4FE7-3651-DE1BD04C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CB0181-C1CF-AEFB-FFE4-FC6F5B60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B946DA-3958-5B0C-7403-FE331E6A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12EF42-8788-1F5B-9834-0F0D9D3C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A992A-12B9-C404-B3B7-EB571D35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F7150-AE77-34ED-875E-E4B5ABAD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92A12-ED92-7BD0-38E3-6B8EDE20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2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17AD-5C63-357B-7129-8D4A8851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C59E4-6D4F-B5E7-553C-368694D7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E586C-739A-7E72-71A3-553AE241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D090-0ABB-70E4-BF49-E70841E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C61D7-4E7E-17CA-F506-E81EB2DF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AAC92-0347-064F-2E95-D6E6FCBB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E1E5F-59FA-C50D-E393-7669C534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BD241-3288-044D-2A36-D4F878756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68B66-759D-AB64-5962-D714391B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96C07-63C0-6A7F-3573-0C3568E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88F0A-8627-B6AA-2539-F5FFF48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597D9-3E50-C56B-948F-FB9855E4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D760A-1D9A-FCBE-F2D8-C16120E2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6AE22-635C-6962-F8E9-1CDD6D3F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DE06-02D0-A903-8A85-F8A4A317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C4C2-B02F-A6D6-1DD6-CF8B77F6D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BF2AA-A0D1-A50B-4D7C-5A1AFCAA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1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988669DD-44BD-8693-4DD4-F5A79078B0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5159" y="266749"/>
            <a:ext cx="11988620" cy="6418506"/>
            <a:chOff x="203380" y="362857"/>
            <a:chExt cx="11988620" cy="6418506"/>
          </a:xfrm>
        </p:grpSpPr>
        <p:sp>
          <p:nvSpPr>
            <p:cNvPr id="255" name="자유형 384">
              <a:extLst>
                <a:ext uri="{FF2B5EF4-FFF2-40B4-BE49-F238E27FC236}">
                  <a16:creationId xmlns:a16="http://schemas.microsoft.com/office/drawing/2014/main" id="{6EE0BA3F-8517-C10D-5A97-02C69C3053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380" y="553401"/>
              <a:ext cx="1177691" cy="5898653"/>
            </a:xfrm>
            <a:custGeom>
              <a:avLst/>
              <a:gdLst>
                <a:gd name="connsiteX0" fmla="*/ 1161852 w 1177691"/>
                <a:gd name="connsiteY0" fmla="*/ 0 h 5898653"/>
                <a:gd name="connsiteX1" fmla="*/ 1177683 w 1177691"/>
                <a:gd name="connsiteY1" fmla="*/ 5845659 h 5898653"/>
                <a:gd name="connsiteX2" fmla="*/ 81149 w 1177691"/>
                <a:gd name="connsiteY2" fmla="*/ 5898653 h 5898653"/>
                <a:gd name="connsiteX3" fmla="*/ 81906 w 1177691"/>
                <a:gd name="connsiteY3" fmla="*/ 5767313 h 5898653"/>
                <a:gd name="connsiteX4" fmla="*/ 65506 w 1177691"/>
                <a:gd name="connsiteY4" fmla="*/ 5767313 h 5898653"/>
                <a:gd name="connsiteX5" fmla="*/ 0 w 1177691"/>
                <a:gd name="connsiteY5" fmla="*/ 5701807 h 5898653"/>
                <a:gd name="connsiteX6" fmla="*/ 65506 w 1177691"/>
                <a:gd name="connsiteY6" fmla="*/ 5636301 h 5898653"/>
                <a:gd name="connsiteX7" fmla="*/ 82661 w 1177691"/>
                <a:gd name="connsiteY7" fmla="*/ 5636301 h 5898653"/>
                <a:gd name="connsiteX8" fmla="*/ 83110 w 1177691"/>
                <a:gd name="connsiteY8" fmla="*/ 5558492 h 5898653"/>
                <a:gd name="connsiteX9" fmla="*/ 75032 w 1177691"/>
                <a:gd name="connsiteY9" fmla="*/ 5558492 h 5898653"/>
                <a:gd name="connsiteX10" fmla="*/ 9526 w 1177691"/>
                <a:gd name="connsiteY10" fmla="*/ 5492986 h 5898653"/>
                <a:gd name="connsiteX11" fmla="*/ 75032 w 1177691"/>
                <a:gd name="connsiteY11" fmla="*/ 5427480 h 5898653"/>
                <a:gd name="connsiteX12" fmla="*/ 83865 w 1177691"/>
                <a:gd name="connsiteY12" fmla="*/ 5427480 h 5898653"/>
                <a:gd name="connsiteX13" fmla="*/ 84313 w 1177691"/>
                <a:gd name="connsiteY13" fmla="*/ 5349671 h 5898653"/>
                <a:gd name="connsiteX14" fmla="*/ 75032 w 1177691"/>
                <a:gd name="connsiteY14" fmla="*/ 5349671 h 5898653"/>
                <a:gd name="connsiteX15" fmla="*/ 9526 w 1177691"/>
                <a:gd name="connsiteY15" fmla="*/ 5284165 h 5898653"/>
                <a:gd name="connsiteX16" fmla="*/ 75032 w 1177691"/>
                <a:gd name="connsiteY16" fmla="*/ 5218659 h 5898653"/>
                <a:gd name="connsiteX17" fmla="*/ 85068 w 1177691"/>
                <a:gd name="connsiteY17" fmla="*/ 5218659 h 5898653"/>
                <a:gd name="connsiteX18" fmla="*/ 85517 w 1177691"/>
                <a:gd name="connsiteY18" fmla="*/ 5140850 h 5898653"/>
                <a:gd name="connsiteX19" fmla="*/ 79795 w 1177691"/>
                <a:gd name="connsiteY19" fmla="*/ 5140850 h 5898653"/>
                <a:gd name="connsiteX20" fmla="*/ 14289 w 1177691"/>
                <a:gd name="connsiteY20" fmla="*/ 5075344 h 5898653"/>
                <a:gd name="connsiteX21" fmla="*/ 79795 w 1177691"/>
                <a:gd name="connsiteY21" fmla="*/ 5009838 h 5898653"/>
                <a:gd name="connsiteX22" fmla="*/ 86272 w 1177691"/>
                <a:gd name="connsiteY22" fmla="*/ 5009838 h 5898653"/>
                <a:gd name="connsiteX23" fmla="*/ 86690 w 1177691"/>
                <a:gd name="connsiteY23" fmla="*/ 4937256 h 5898653"/>
                <a:gd name="connsiteX24" fmla="*/ 86768 w 1177691"/>
                <a:gd name="connsiteY24" fmla="*/ 4932029 h 5898653"/>
                <a:gd name="connsiteX25" fmla="*/ 79795 w 1177691"/>
                <a:gd name="connsiteY25" fmla="*/ 4932029 h 5898653"/>
                <a:gd name="connsiteX26" fmla="*/ 14289 w 1177691"/>
                <a:gd name="connsiteY26" fmla="*/ 4866523 h 5898653"/>
                <a:gd name="connsiteX27" fmla="*/ 79795 w 1177691"/>
                <a:gd name="connsiteY27" fmla="*/ 4801017 h 5898653"/>
                <a:gd name="connsiteX28" fmla="*/ 88728 w 1177691"/>
                <a:gd name="connsiteY28" fmla="*/ 4801017 h 5898653"/>
                <a:gd name="connsiteX29" fmla="*/ 89892 w 1177691"/>
                <a:gd name="connsiteY29" fmla="*/ 4723208 h 5898653"/>
                <a:gd name="connsiteX30" fmla="*/ 84558 w 1177691"/>
                <a:gd name="connsiteY30" fmla="*/ 4723208 h 5898653"/>
                <a:gd name="connsiteX31" fmla="*/ 19052 w 1177691"/>
                <a:gd name="connsiteY31" fmla="*/ 4657702 h 5898653"/>
                <a:gd name="connsiteX32" fmla="*/ 84558 w 1177691"/>
                <a:gd name="connsiteY32" fmla="*/ 4592196 h 5898653"/>
                <a:gd name="connsiteX33" fmla="*/ 91852 w 1177691"/>
                <a:gd name="connsiteY33" fmla="*/ 4592196 h 5898653"/>
                <a:gd name="connsiteX34" fmla="*/ 93016 w 1177691"/>
                <a:gd name="connsiteY34" fmla="*/ 4514387 h 5898653"/>
                <a:gd name="connsiteX35" fmla="*/ 84558 w 1177691"/>
                <a:gd name="connsiteY35" fmla="*/ 4514387 h 5898653"/>
                <a:gd name="connsiteX36" fmla="*/ 19052 w 1177691"/>
                <a:gd name="connsiteY36" fmla="*/ 4448881 h 5898653"/>
                <a:gd name="connsiteX37" fmla="*/ 84558 w 1177691"/>
                <a:gd name="connsiteY37" fmla="*/ 4383375 h 5898653"/>
                <a:gd name="connsiteX38" fmla="*/ 94976 w 1177691"/>
                <a:gd name="connsiteY38" fmla="*/ 4383375 h 5898653"/>
                <a:gd name="connsiteX39" fmla="*/ 96140 w 1177691"/>
                <a:gd name="connsiteY39" fmla="*/ 4305566 h 5898653"/>
                <a:gd name="connsiteX40" fmla="*/ 84558 w 1177691"/>
                <a:gd name="connsiteY40" fmla="*/ 4305566 h 5898653"/>
                <a:gd name="connsiteX41" fmla="*/ 19052 w 1177691"/>
                <a:gd name="connsiteY41" fmla="*/ 4240060 h 5898653"/>
                <a:gd name="connsiteX42" fmla="*/ 84558 w 1177691"/>
                <a:gd name="connsiteY42" fmla="*/ 4174554 h 5898653"/>
                <a:gd name="connsiteX43" fmla="*/ 98100 w 1177691"/>
                <a:gd name="connsiteY43" fmla="*/ 4174554 h 5898653"/>
                <a:gd name="connsiteX44" fmla="*/ 99264 w 1177691"/>
                <a:gd name="connsiteY44" fmla="*/ 4096745 h 5898653"/>
                <a:gd name="connsiteX45" fmla="*/ 84558 w 1177691"/>
                <a:gd name="connsiteY45" fmla="*/ 4096745 h 5898653"/>
                <a:gd name="connsiteX46" fmla="*/ 19052 w 1177691"/>
                <a:gd name="connsiteY46" fmla="*/ 4031239 h 5898653"/>
                <a:gd name="connsiteX47" fmla="*/ 84558 w 1177691"/>
                <a:gd name="connsiteY47" fmla="*/ 3965733 h 5898653"/>
                <a:gd name="connsiteX48" fmla="*/ 101308 w 1177691"/>
                <a:gd name="connsiteY48" fmla="*/ 3965733 h 5898653"/>
                <a:gd name="connsiteX49" fmla="*/ 102851 w 1177691"/>
                <a:gd name="connsiteY49" fmla="*/ 3887924 h 5898653"/>
                <a:gd name="connsiteX50" fmla="*/ 94084 w 1177691"/>
                <a:gd name="connsiteY50" fmla="*/ 3887924 h 5898653"/>
                <a:gd name="connsiteX51" fmla="*/ 28578 w 1177691"/>
                <a:gd name="connsiteY51" fmla="*/ 3822418 h 5898653"/>
                <a:gd name="connsiteX52" fmla="*/ 94084 w 1177691"/>
                <a:gd name="connsiteY52" fmla="*/ 3756912 h 5898653"/>
                <a:gd name="connsiteX53" fmla="*/ 105449 w 1177691"/>
                <a:gd name="connsiteY53" fmla="*/ 3756912 h 5898653"/>
                <a:gd name="connsiteX54" fmla="*/ 106991 w 1177691"/>
                <a:gd name="connsiteY54" fmla="*/ 3679103 h 5898653"/>
                <a:gd name="connsiteX55" fmla="*/ 94084 w 1177691"/>
                <a:gd name="connsiteY55" fmla="*/ 3679103 h 5898653"/>
                <a:gd name="connsiteX56" fmla="*/ 28578 w 1177691"/>
                <a:gd name="connsiteY56" fmla="*/ 3613597 h 5898653"/>
                <a:gd name="connsiteX57" fmla="*/ 94084 w 1177691"/>
                <a:gd name="connsiteY57" fmla="*/ 3548091 h 5898653"/>
                <a:gd name="connsiteX58" fmla="*/ 109589 w 1177691"/>
                <a:gd name="connsiteY58" fmla="*/ 3548091 h 5898653"/>
                <a:gd name="connsiteX59" fmla="*/ 111132 w 1177691"/>
                <a:gd name="connsiteY59" fmla="*/ 3470282 h 5898653"/>
                <a:gd name="connsiteX60" fmla="*/ 98847 w 1177691"/>
                <a:gd name="connsiteY60" fmla="*/ 3470282 h 5898653"/>
                <a:gd name="connsiteX61" fmla="*/ 33341 w 1177691"/>
                <a:gd name="connsiteY61" fmla="*/ 3404776 h 5898653"/>
                <a:gd name="connsiteX62" fmla="*/ 98847 w 1177691"/>
                <a:gd name="connsiteY62" fmla="*/ 3339270 h 5898653"/>
                <a:gd name="connsiteX63" fmla="*/ 113729 w 1177691"/>
                <a:gd name="connsiteY63" fmla="*/ 3339270 h 5898653"/>
                <a:gd name="connsiteX64" fmla="*/ 115272 w 1177691"/>
                <a:gd name="connsiteY64" fmla="*/ 3261461 h 5898653"/>
                <a:gd name="connsiteX65" fmla="*/ 98847 w 1177691"/>
                <a:gd name="connsiteY65" fmla="*/ 3261461 h 5898653"/>
                <a:gd name="connsiteX66" fmla="*/ 33341 w 1177691"/>
                <a:gd name="connsiteY66" fmla="*/ 3195955 h 5898653"/>
                <a:gd name="connsiteX67" fmla="*/ 98847 w 1177691"/>
                <a:gd name="connsiteY67" fmla="*/ 3130449 h 5898653"/>
                <a:gd name="connsiteX68" fmla="*/ 117870 w 1177691"/>
                <a:gd name="connsiteY68" fmla="*/ 3130449 h 5898653"/>
                <a:gd name="connsiteX69" fmla="*/ 119412 w 1177691"/>
                <a:gd name="connsiteY69" fmla="*/ 3052640 h 5898653"/>
                <a:gd name="connsiteX70" fmla="*/ 98847 w 1177691"/>
                <a:gd name="connsiteY70" fmla="*/ 3052640 h 5898653"/>
                <a:gd name="connsiteX71" fmla="*/ 33341 w 1177691"/>
                <a:gd name="connsiteY71" fmla="*/ 2987134 h 5898653"/>
                <a:gd name="connsiteX72" fmla="*/ 98847 w 1177691"/>
                <a:gd name="connsiteY72" fmla="*/ 2921628 h 5898653"/>
                <a:gd name="connsiteX73" fmla="*/ 122010 w 1177691"/>
                <a:gd name="connsiteY73" fmla="*/ 2921628 h 5898653"/>
                <a:gd name="connsiteX74" fmla="*/ 123553 w 1177691"/>
                <a:gd name="connsiteY74" fmla="*/ 2843819 h 5898653"/>
                <a:gd name="connsiteX75" fmla="*/ 116953 w 1177691"/>
                <a:gd name="connsiteY75" fmla="*/ 2843819 h 5898653"/>
                <a:gd name="connsiteX76" fmla="*/ 51447 w 1177691"/>
                <a:gd name="connsiteY76" fmla="*/ 2778313 h 5898653"/>
                <a:gd name="connsiteX77" fmla="*/ 116953 w 1177691"/>
                <a:gd name="connsiteY77" fmla="*/ 2712807 h 5898653"/>
                <a:gd name="connsiteX78" fmla="*/ 126151 w 1177691"/>
                <a:gd name="connsiteY78" fmla="*/ 2712807 h 5898653"/>
                <a:gd name="connsiteX79" fmla="*/ 127693 w 1177691"/>
                <a:gd name="connsiteY79" fmla="*/ 2634998 h 5898653"/>
                <a:gd name="connsiteX80" fmla="*/ 126006 w 1177691"/>
                <a:gd name="connsiteY80" fmla="*/ 2634998 h 5898653"/>
                <a:gd name="connsiteX81" fmla="*/ 60500 w 1177691"/>
                <a:gd name="connsiteY81" fmla="*/ 2569492 h 5898653"/>
                <a:gd name="connsiteX82" fmla="*/ 126006 w 1177691"/>
                <a:gd name="connsiteY82" fmla="*/ 2503986 h 5898653"/>
                <a:gd name="connsiteX83" fmla="*/ 130291 w 1177691"/>
                <a:gd name="connsiteY83" fmla="*/ 2503986 h 5898653"/>
                <a:gd name="connsiteX84" fmla="*/ 131860 w 1177691"/>
                <a:gd name="connsiteY84" fmla="*/ 2424853 h 5898653"/>
                <a:gd name="connsiteX85" fmla="*/ 88739 w 1177691"/>
                <a:gd name="connsiteY85" fmla="*/ 2406991 h 5898653"/>
                <a:gd name="connsiteX86" fmla="*/ 69553 w 1177691"/>
                <a:gd name="connsiteY86" fmla="*/ 2360671 h 5898653"/>
                <a:gd name="connsiteX87" fmla="*/ 88739 w 1177691"/>
                <a:gd name="connsiteY87" fmla="*/ 2314352 h 5898653"/>
                <a:gd name="connsiteX88" fmla="*/ 134426 w 1177691"/>
                <a:gd name="connsiteY88" fmla="*/ 2295428 h 5898653"/>
                <a:gd name="connsiteX89" fmla="*/ 135974 w 1177691"/>
                <a:gd name="connsiteY89" fmla="*/ 2217357 h 5898653"/>
                <a:gd name="connsiteX90" fmla="*/ 126006 w 1177691"/>
                <a:gd name="connsiteY90" fmla="*/ 2217357 h 5898653"/>
                <a:gd name="connsiteX91" fmla="*/ 60500 w 1177691"/>
                <a:gd name="connsiteY91" fmla="*/ 2151850 h 5898653"/>
                <a:gd name="connsiteX92" fmla="*/ 126006 w 1177691"/>
                <a:gd name="connsiteY92" fmla="*/ 2086344 h 5898653"/>
                <a:gd name="connsiteX93" fmla="*/ 138572 w 1177691"/>
                <a:gd name="connsiteY93" fmla="*/ 2086344 h 5898653"/>
                <a:gd name="connsiteX94" fmla="*/ 138651 w 1177691"/>
                <a:gd name="connsiteY94" fmla="*/ 2082341 h 5898653"/>
                <a:gd name="connsiteX95" fmla="*/ 139707 w 1177691"/>
                <a:gd name="connsiteY95" fmla="*/ 2008535 h 5898653"/>
                <a:gd name="connsiteX96" fmla="*/ 126006 w 1177691"/>
                <a:gd name="connsiteY96" fmla="*/ 2008535 h 5898653"/>
                <a:gd name="connsiteX97" fmla="*/ 60500 w 1177691"/>
                <a:gd name="connsiteY97" fmla="*/ 1943029 h 5898653"/>
                <a:gd name="connsiteX98" fmla="*/ 126006 w 1177691"/>
                <a:gd name="connsiteY98" fmla="*/ 1877523 h 5898653"/>
                <a:gd name="connsiteX99" fmla="*/ 141580 w 1177691"/>
                <a:gd name="connsiteY99" fmla="*/ 1877523 h 5898653"/>
                <a:gd name="connsiteX100" fmla="*/ 142693 w 1177691"/>
                <a:gd name="connsiteY100" fmla="*/ 1799715 h 5898653"/>
                <a:gd name="connsiteX101" fmla="*/ 135059 w 1177691"/>
                <a:gd name="connsiteY101" fmla="*/ 1799715 h 5898653"/>
                <a:gd name="connsiteX102" fmla="*/ 69553 w 1177691"/>
                <a:gd name="connsiteY102" fmla="*/ 1734209 h 5898653"/>
                <a:gd name="connsiteX103" fmla="*/ 135059 w 1177691"/>
                <a:gd name="connsiteY103" fmla="*/ 1668703 h 5898653"/>
                <a:gd name="connsiteX104" fmla="*/ 144567 w 1177691"/>
                <a:gd name="connsiteY104" fmla="*/ 1668703 h 5898653"/>
                <a:gd name="connsiteX105" fmla="*/ 145680 w 1177691"/>
                <a:gd name="connsiteY105" fmla="*/ 1590893 h 5898653"/>
                <a:gd name="connsiteX106" fmla="*/ 135059 w 1177691"/>
                <a:gd name="connsiteY106" fmla="*/ 1590893 h 5898653"/>
                <a:gd name="connsiteX107" fmla="*/ 69553 w 1177691"/>
                <a:gd name="connsiteY107" fmla="*/ 1525388 h 5898653"/>
                <a:gd name="connsiteX108" fmla="*/ 135059 w 1177691"/>
                <a:gd name="connsiteY108" fmla="*/ 1459881 h 5898653"/>
                <a:gd name="connsiteX109" fmla="*/ 147553 w 1177691"/>
                <a:gd name="connsiteY109" fmla="*/ 1459881 h 5898653"/>
                <a:gd name="connsiteX110" fmla="*/ 148666 w 1177691"/>
                <a:gd name="connsiteY110" fmla="*/ 1382072 h 5898653"/>
                <a:gd name="connsiteX111" fmla="*/ 144112 w 1177691"/>
                <a:gd name="connsiteY111" fmla="*/ 1382072 h 5898653"/>
                <a:gd name="connsiteX112" fmla="*/ 78606 w 1177691"/>
                <a:gd name="connsiteY112" fmla="*/ 1316568 h 5898653"/>
                <a:gd name="connsiteX113" fmla="*/ 144112 w 1177691"/>
                <a:gd name="connsiteY113" fmla="*/ 1251062 h 5898653"/>
                <a:gd name="connsiteX114" fmla="*/ 150540 w 1177691"/>
                <a:gd name="connsiteY114" fmla="*/ 1251062 h 5898653"/>
                <a:gd name="connsiteX115" fmla="*/ 151653 w 1177691"/>
                <a:gd name="connsiteY115" fmla="*/ 1173253 h 5898653"/>
                <a:gd name="connsiteX116" fmla="*/ 135059 w 1177691"/>
                <a:gd name="connsiteY116" fmla="*/ 1173253 h 5898653"/>
                <a:gd name="connsiteX117" fmla="*/ 69553 w 1177691"/>
                <a:gd name="connsiteY117" fmla="*/ 1107747 h 5898653"/>
                <a:gd name="connsiteX118" fmla="*/ 135059 w 1177691"/>
                <a:gd name="connsiteY118" fmla="*/ 1042241 h 5898653"/>
                <a:gd name="connsiteX119" fmla="*/ 153526 w 1177691"/>
                <a:gd name="connsiteY119" fmla="*/ 1042241 h 5898653"/>
                <a:gd name="connsiteX120" fmla="*/ 154639 w 1177691"/>
                <a:gd name="connsiteY120" fmla="*/ 964433 h 5898653"/>
                <a:gd name="connsiteX121" fmla="*/ 144112 w 1177691"/>
                <a:gd name="connsiteY121" fmla="*/ 964433 h 5898653"/>
                <a:gd name="connsiteX122" fmla="*/ 78606 w 1177691"/>
                <a:gd name="connsiteY122" fmla="*/ 898926 h 5898653"/>
                <a:gd name="connsiteX123" fmla="*/ 144112 w 1177691"/>
                <a:gd name="connsiteY123" fmla="*/ 833420 h 5898653"/>
                <a:gd name="connsiteX124" fmla="*/ 156513 w 1177691"/>
                <a:gd name="connsiteY124" fmla="*/ 833420 h 5898653"/>
                <a:gd name="connsiteX125" fmla="*/ 156856 w 1177691"/>
                <a:gd name="connsiteY125" fmla="*/ 809442 h 5898653"/>
                <a:gd name="connsiteX126" fmla="*/ 157096 w 1177691"/>
                <a:gd name="connsiteY126" fmla="*/ 755611 h 5898653"/>
                <a:gd name="connsiteX127" fmla="*/ 135059 w 1177691"/>
                <a:gd name="connsiteY127" fmla="*/ 755611 h 5898653"/>
                <a:gd name="connsiteX128" fmla="*/ 69553 w 1177691"/>
                <a:gd name="connsiteY128" fmla="*/ 690105 h 5898653"/>
                <a:gd name="connsiteX129" fmla="*/ 135059 w 1177691"/>
                <a:gd name="connsiteY129" fmla="*/ 624600 h 5898653"/>
                <a:gd name="connsiteX130" fmla="*/ 157680 w 1177691"/>
                <a:gd name="connsiteY130" fmla="*/ 624600 h 5898653"/>
                <a:gd name="connsiteX131" fmla="*/ 158027 w 1177691"/>
                <a:gd name="connsiteY131" fmla="*/ 546790 h 5898653"/>
                <a:gd name="connsiteX132" fmla="*/ 144112 w 1177691"/>
                <a:gd name="connsiteY132" fmla="*/ 546790 h 5898653"/>
                <a:gd name="connsiteX133" fmla="*/ 78606 w 1177691"/>
                <a:gd name="connsiteY133" fmla="*/ 481284 h 5898653"/>
                <a:gd name="connsiteX134" fmla="*/ 144112 w 1177691"/>
                <a:gd name="connsiteY134" fmla="*/ 415778 h 5898653"/>
                <a:gd name="connsiteX135" fmla="*/ 158611 w 1177691"/>
                <a:gd name="connsiteY135" fmla="*/ 415778 h 5898653"/>
                <a:gd name="connsiteX136" fmla="*/ 158958 w 1177691"/>
                <a:gd name="connsiteY136" fmla="*/ 337970 h 5898653"/>
                <a:gd name="connsiteX137" fmla="*/ 153166 w 1177691"/>
                <a:gd name="connsiteY137" fmla="*/ 337970 h 5898653"/>
                <a:gd name="connsiteX138" fmla="*/ 87660 w 1177691"/>
                <a:gd name="connsiteY138" fmla="*/ 272463 h 5898653"/>
                <a:gd name="connsiteX139" fmla="*/ 153166 w 1177691"/>
                <a:gd name="connsiteY139" fmla="*/ 206957 h 5898653"/>
                <a:gd name="connsiteX140" fmla="*/ 159542 w 1177691"/>
                <a:gd name="connsiteY140" fmla="*/ 206957 h 5898653"/>
                <a:gd name="connsiteX141" fmla="*/ 160125 w 1177691"/>
                <a:gd name="connsiteY141" fmla="*/ 76160 h 58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77691" h="5898653">
                  <a:moveTo>
                    <a:pt x="1161852" y="0"/>
                  </a:moveTo>
                  <a:cubicBezTo>
                    <a:pt x="1161416" y="1903190"/>
                    <a:pt x="1178118" y="3942467"/>
                    <a:pt x="1177683" y="5845659"/>
                  </a:cubicBezTo>
                  <a:lnTo>
                    <a:pt x="81149" y="5898653"/>
                  </a:lnTo>
                  <a:lnTo>
                    <a:pt x="81906" y="5767313"/>
                  </a:lnTo>
                  <a:lnTo>
                    <a:pt x="65506" y="5767313"/>
                  </a:lnTo>
                  <a:cubicBezTo>
                    <a:pt x="29328" y="5767313"/>
                    <a:pt x="0" y="5737985"/>
                    <a:pt x="0" y="5701807"/>
                  </a:cubicBezTo>
                  <a:cubicBezTo>
                    <a:pt x="0" y="5665629"/>
                    <a:pt x="29328" y="5636301"/>
                    <a:pt x="65506" y="5636301"/>
                  </a:cubicBezTo>
                  <a:lnTo>
                    <a:pt x="82661" y="5636301"/>
                  </a:lnTo>
                  <a:lnTo>
                    <a:pt x="83110" y="5558492"/>
                  </a:lnTo>
                  <a:lnTo>
                    <a:pt x="75032" y="5558492"/>
                  </a:lnTo>
                  <a:cubicBezTo>
                    <a:pt x="38854" y="5558492"/>
                    <a:pt x="9526" y="5529164"/>
                    <a:pt x="9526" y="5492986"/>
                  </a:cubicBezTo>
                  <a:cubicBezTo>
                    <a:pt x="9526" y="5456808"/>
                    <a:pt x="38854" y="5427480"/>
                    <a:pt x="75032" y="5427480"/>
                  </a:cubicBezTo>
                  <a:lnTo>
                    <a:pt x="83865" y="5427480"/>
                  </a:lnTo>
                  <a:lnTo>
                    <a:pt x="84313" y="5349671"/>
                  </a:lnTo>
                  <a:lnTo>
                    <a:pt x="75032" y="5349671"/>
                  </a:lnTo>
                  <a:cubicBezTo>
                    <a:pt x="38854" y="5349671"/>
                    <a:pt x="9526" y="5320343"/>
                    <a:pt x="9526" y="5284165"/>
                  </a:cubicBezTo>
                  <a:cubicBezTo>
                    <a:pt x="9526" y="5247987"/>
                    <a:pt x="38854" y="5218659"/>
                    <a:pt x="75032" y="5218659"/>
                  </a:cubicBezTo>
                  <a:lnTo>
                    <a:pt x="85068" y="5218659"/>
                  </a:lnTo>
                  <a:lnTo>
                    <a:pt x="85517" y="5140850"/>
                  </a:lnTo>
                  <a:lnTo>
                    <a:pt x="79795" y="5140850"/>
                  </a:lnTo>
                  <a:cubicBezTo>
                    <a:pt x="43617" y="5140850"/>
                    <a:pt x="14289" y="5111522"/>
                    <a:pt x="14289" y="5075344"/>
                  </a:cubicBezTo>
                  <a:cubicBezTo>
                    <a:pt x="14289" y="5039166"/>
                    <a:pt x="43617" y="5009838"/>
                    <a:pt x="79795" y="5009838"/>
                  </a:cubicBezTo>
                  <a:lnTo>
                    <a:pt x="86272" y="5009838"/>
                  </a:lnTo>
                  <a:lnTo>
                    <a:pt x="86690" y="4937256"/>
                  </a:lnTo>
                  <a:lnTo>
                    <a:pt x="86768" y="4932029"/>
                  </a:lnTo>
                  <a:lnTo>
                    <a:pt x="79795" y="4932029"/>
                  </a:lnTo>
                  <a:cubicBezTo>
                    <a:pt x="43617" y="4932029"/>
                    <a:pt x="14289" y="4902701"/>
                    <a:pt x="14289" y="4866523"/>
                  </a:cubicBezTo>
                  <a:cubicBezTo>
                    <a:pt x="14289" y="4830345"/>
                    <a:pt x="43617" y="4801017"/>
                    <a:pt x="79795" y="4801017"/>
                  </a:cubicBezTo>
                  <a:lnTo>
                    <a:pt x="88728" y="4801017"/>
                  </a:lnTo>
                  <a:lnTo>
                    <a:pt x="89892" y="4723208"/>
                  </a:lnTo>
                  <a:lnTo>
                    <a:pt x="84558" y="4723208"/>
                  </a:lnTo>
                  <a:cubicBezTo>
                    <a:pt x="48380" y="4723208"/>
                    <a:pt x="19052" y="4693880"/>
                    <a:pt x="19052" y="4657702"/>
                  </a:cubicBezTo>
                  <a:cubicBezTo>
                    <a:pt x="19052" y="4621524"/>
                    <a:pt x="48380" y="4592196"/>
                    <a:pt x="84558" y="4592196"/>
                  </a:cubicBezTo>
                  <a:lnTo>
                    <a:pt x="91852" y="4592196"/>
                  </a:lnTo>
                  <a:lnTo>
                    <a:pt x="93016" y="4514387"/>
                  </a:lnTo>
                  <a:lnTo>
                    <a:pt x="84558" y="4514387"/>
                  </a:lnTo>
                  <a:cubicBezTo>
                    <a:pt x="48380" y="4514387"/>
                    <a:pt x="19052" y="4485059"/>
                    <a:pt x="19052" y="4448881"/>
                  </a:cubicBezTo>
                  <a:cubicBezTo>
                    <a:pt x="19052" y="4412703"/>
                    <a:pt x="48380" y="4383375"/>
                    <a:pt x="84558" y="4383375"/>
                  </a:cubicBezTo>
                  <a:lnTo>
                    <a:pt x="94976" y="4383375"/>
                  </a:lnTo>
                  <a:lnTo>
                    <a:pt x="96140" y="4305566"/>
                  </a:lnTo>
                  <a:lnTo>
                    <a:pt x="84558" y="4305566"/>
                  </a:lnTo>
                  <a:cubicBezTo>
                    <a:pt x="48380" y="4305566"/>
                    <a:pt x="19052" y="4276238"/>
                    <a:pt x="19052" y="4240060"/>
                  </a:cubicBezTo>
                  <a:cubicBezTo>
                    <a:pt x="19052" y="4203882"/>
                    <a:pt x="48380" y="4174554"/>
                    <a:pt x="84558" y="4174554"/>
                  </a:cubicBezTo>
                  <a:lnTo>
                    <a:pt x="98100" y="4174554"/>
                  </a:lnTo>
                  <a:lnTo>
                    <a:pt x="99264" y="4096745"/>
                  </a:lnTo>
                  <a:lnTo>
                    <a:pt x="84558" y="4096745"/>
                  </a:lnTo>
                  <a:cubicBezTo>
                    <a:pt x="48380" y="4096745"/>
                    <a:pt x="19052" y="4067417"/>
                    <a:pt x="19052" y="4031239"/>
                  </a:cubicBezTo>
                  <a:cubicBezTo>
                    <a:pt x="19052" y="3995061"/>
                    <a:pt x="48380" y="3965733"/>
                    <a:pt x="84558" y="3965733"/>
                  </a:cubicBezTo>
                  <a:lnTo>
                    <a:pt x="101308" y="3965733"/>
                  </a:lnTo>
                  <a:lnTo>
                    <a:pt x="102851" y="3887924"/>
                  </a:lnTo>
                  <a:lnTo>
                    <a:pt x="94084" y="3887924"/>
                  </a:lnTo>
                  <a:cubicBezTo>
                    <a:pt x="57906" y="3887924"/>
                    <a:pt x="28578" y="3858596"/>
                    <a:pt x="28578" y="3822418"/>
                  </a:cubicBezTo>
                  <a:cubicBezTo>
                    <a:pt x="28578" y="3786240"/>
                    <a:pt x="57906" y="3756912"/>
                    <a:pt x="94084" y="3756912"/>
                  </a:cubicBezTo>
                  <a:lnTo>
                    <a:pt x="105449" y="3756912"/>
                  </a:lnTo>
                  <a:lnTo>
                    <a:pt x="106991" y="3679103"/>
                  </a:lnTo>
                  <a:lnTo>
                    <a:pt x="94084" y="3679103"/>
                  </a:lnTo>
                  <a:cubicBezTo>
                    <a:pt x="57906" y="3679103"/>
                    <a:pt x="28578" y="3649775"/>
                    <a:pt x="28578" y="3613597"/>
                  </a:cubicBezTo>
                  <a:cubicBezTo>
                    <a:pt x="28578" y="3577419"/>
                    <a:pt x="57906" y="3548091"/>
                    <a:pt x="94084" y="3548091"/>
                  </a:cubicBezTo>
                  <a:lnTo>
                    <a:pt x="109589" y="3548091"/>
                  </a:lnTo>
                  <a:lnTo>
                    <a:pt x="111132" y="3470282"/>
                  </a:lnTo>
                  <a:lnTo>
                    <a:pt x="98847" y="3470282"/>
                  </a:lnTo>
                  <a:cubicBezTo>
                    <a:pt x="62669" y="3470282"/>
                    <a:pt x="33341" y="3440954"/>
                    <a:pt x="33341" y="3404776"/>
                  </a:cubicBezTo>
                  <a:cubicBezTo>
                    <a:pt x="33341" y="3368598"/>
                    <a:pt x="62669" y="3339270"/>
                    <a:pt x="98847" y="3339270"/>
                  </a:cubicBezTo>
                  <a:lnTo>
                    <a:pt x="113729" y="3339270"/>
                  </a:lnTo>
                  <a:lnTo>
                    <a:pt x="115272" y="3261461"/>
                  </a:lnTo>
                  <a:lnTo>
                    <a:pt x="98847" y="3261461"/>
                  </a:lnTo>
                  <a:cubicBezTo>
                    <a:pt x="62669" y="3261461"/>
                    <a:pt x="33341" y="3232133"/>
                    <a:pt x="33341" y="3195955"/>
                  </a:cubicBezTo>
                  <a:cubicBezTo>
                    <a:pt x="33341" y="3159777"/>
                    <a:pt x="62669" y="3130449"/>
                    <a:pt x="98847" y="3130449"/>
                  </a:cubicBezTo>
                  <a:lnTo>
                    <a:pt x="117870" y="3130449"/>
                  </a:lnTo>
                  <a:lnTo>
                    <a:pt x="119412" y="3052640"/>
                  </a:lnTo>
                  <a:lnTo>
                    <a:pt x="98847" y="3052640"/>
                  </a:lnTo>
                  <a:cubicBezTo>
                    <a:pt x="62669" y="3052640"/>
                    <a:pt x="33341" y="3023312"/>
                    <a:pt x="33341" y="2987134"/>
                  </a:cubicBezTo>
                  <a:cubicBezTo>
                    <a:pt x="33341" y="2950956"/>
                    <a:pt x="62669" y="2921628"/>
                    <a:pt x="98847" y="2921628"/>
                  </a:cubicBezTo>
                  <a:lnTo>
                    <a:pt x="122010" y="2921628"/>
                  </a:lnTo>
                  <a:lnTo>
                    <a:pt x="123553" y="2843819"/>
                  </a:lnTo>
                  <a:lnTo>
                    <a:pt x="116953" y="2843819"/>
                  </a:lnTo>
                  <a:cubicBezTo>
                    <a:pt x="80775" y="2843819"/>
                    <a:pt x="51447" y="2814492"/>
                    <a:pt x="51447" y="2778313"/>
                  </a:cubicBezTo>
                  <a:cubicBezTo>
                    <a:pt x="51447" y="2742136"/>
                    <a:pt x="80775" y="2712807"/>
                    <a:pt x="116953" y="2712807"/>
                  </a:cubicBezTo>
                  <a:lnTo>
                    <a:pt x="126151" y="2712807"/>
                  </a:lnTo>
                  <a:lnTo>
                    <a:pt x="127693" y="2634998"/>
                  </a:lnTo>
                  <a:lnTo>
                    <a:pt x="126006" y="2634998"/>
                  </a:lnTo>
                  <a:cubicBezTo>
                    <a:pt x="89828" y="2634998"/>
                    <a:pt x="60500" y="2605670"/>
                    <a:pt x="60500" y="2569492"/>
                  </a:cubicBezTo>
                  <a:cubicBezTo>
                    <a:pt x="60500" y="2533314"/>
                    <a:pt x="89828" y="2503986"/>
                    <a:pt x="126006" y="2503986"/>
                  </a:cubicBezTo>
                  <a:lnTo>
                    <a:pt x="130291" y="2503986"/>
                  </a:lnTo>
                  <a:lnTo>
                    <a:pt x="131860" y="2424853"/>
                  </a:lnTo>
                  <a:lnTo>
                    <a:pt x="88739" y="2406991"/>
                  </a:lnTo>
                  <a:cubicBezTo>
                    <a:pt x="76885" y="2395137"/>
                    <a:pt x="69553" y="2378761"/>
                    <a:pt x="69553" y="2360671"/>
                  </a:cubicBezTo>
                  <a:cubicBezTo>
                    <a:pt x="69553" y="2342582"/>
                    <a:pt x="76885" y="2326206"/>
                    <a:pt x="88739" y="2314352"/>
                  </a:cubicBezTo>
                  <a:lnTo>
                    <a:pt x="134426" y="2295428"/>
                  </a:lnTo>
                  <a:lnTo>
                    <a:pt x="135974" y="2217357"/>
                  </a:lnTo>
                  <a:lnTo>
                    <a:pt x="126006" y="2217357"/>
                  </a:lnTo>
                  <a:cubicBezTo>
                    <a:pt x="89828" y="2217357"/>
                    <a:pt x="60500" y="2188029"/>
                    <a:pt x="60500" y="2151850"/>
                  </a:cubicBezTo>
                  <a:cubicBezTo>
                    <a:pt x="60500" y="2115672"/>
                    <a:pt x="89828" y="2086344"/>
                    <a:pt x="126006" y="2086344"/>
                  </a:cubicBezTo>
                  <a:lnTo>
                    <a:pt x="138572" y="2086344"/>
                  </a:lnTo>
                  <a:lnTo>
                    <a:pt x="138651" y="2082341"/>
                  </a:lnTo>
                  <a:lnTo>
                    <a:pt x="139707" y="2008535"/>
                  </a:lnTo>
                  <a:lnTo>
                    <a:pt x="126006" y="2008535"/>
                  </a:lnTo>
                  <a:cubicBezTo>
                    <a:pt x="89828" y="2008535"/>
                    <a:pt x="60500" y="1979207"/>
                    <a:pt x="60500" y="1943029"/>
                  </a:cubicBezTo>
                  <a:cubicBezTo>
                    <a:pt x="60500" y="1906852"/>
                    <a:pt x="89828" y="1877523"/>
                    <a:pt x="126006" y="1877523"/>
                  </a:cubicBezTo>
                  <a:lnTo>
                    <a:pt x="141580" y="1877523"/>
                  </a:lnTo>
                  <a:lnTo>
                    <a:pt x="142693" y="1799715"/>
                  </a:lnTo>
                  <a:lnTo>
                    <a:pt x="135059" y="1799715"/>
                  </a:lnTo>
                  <a:cubicBezTo>
                    <a:pt x="98881" y="1799715"/>
                    <a:pt x="69553" y="1770386"/>
                    <a:pt x="69553" y="1734209"/>
                  </a:cubicBezTo>
                  <a:cubicBezTo>
                    <a:pt x="69553" y="1698031"/>
                    <a:pt x="98881" y="1668703"/>
                    <a:pt x="135059" y="1668703"/>
                  </a:cubicBezTo>
                  <a:lnTo>
                    <a:pt x="144567" y="1668703"/>
                  </a:lnTo>
                  <a:lnTo>
                    <a:pt x="145680" y="1590893"/>
                  </a:lnTo>
                  <a:lnTo>
                    <a:pt x="135059" y="1590893"/>
                  </a:lnTo>
                  <a:cubicBezTo>
                    <a:pt x="98881" y="1590893"/>
                    <a:pt x="69553" y="1561566"/>
                    <a:pt x="69553" y="1525388"/>
                  </a:cubicBezTo>
                  <a:cubicBezTo>
                    <a:pt x="69553" y="1489210"/>
                    <a:pt x="98881" y="1459881"/>
                    <a:pt x="135059" y="1459881"/>
                  </a:cubicBezTo>
                  <a:lnTo>
                    <a:pt x="147553" y="1459881"/>
                  </a:lnTo>
                  <a:lnTo>
                    <a:pt x="148666" y="1382072"/>
                  </a:lnTo>
                  <a:lnTo>
                    <a:pt x="144112" y="1382072"/>
                  </a:lnTo>
                  <a:cubicBezTo>
                    <a:pt x="107934" y="1382072"/>
                    <a:pt x="78606" y="1352746"/>
                    <a:pt x="78606" y="1316568"/>
                  </a:cubicBezTo>
                  <a:cubicBezTo>
                    <a:pt x="78606" y="1280390"/>
                    <a:pt x="107934" y="1251062"/>
                    <a:pt x="144112" y="1251062"/>
                  </a:cubicBezTo>
                  <a:lnTo>
                    <a:pt x="150540" y="1251062"/>
                  </a:lnTo>
                  <a:lnTo>
                    <a:pt x="151653" y="1173253"/>
                  </a:lnTo>
                  <a:lnTo>
                    <a:pt x="135059" y="1173253"/>
                  </a:lnTo>
                  <a:cubicBezTo>
                    <a:pt x="98881" y="1173253"/>
                    <a:pt x="69553" y="1143925"/>
                    <a:pt x="69553" y="1107747"/>
                  </a:cubicBezTo>
                  <a:cubicBezTo>
                    <a:pt x="69553" y="1071569"/>
                    <a:pt x="98881" y="1042241"/>
                    <a:pt x="135059" y="1042241"/>
                  </a:cubicBezTo>
                  <a:lnTo>
                    <a:pt x="153526" y="1042241"/>
                  </a:lnTo>
                  <a:lnTo>
                    <a:pt x="154639" y="964433"/>
                  </a:lnTo>
                  <a:lnTo>
                    <a:pt x="144112" y="964433"/>
                  </a:lnTo>
                  <a:cubicBezTo>
                    <a:pt x="107934" y="964433"/>
                    <a:pt x="78606" y="935105"/>
                    <a:pt x="78606" y="898926"/>
                  </a:cubicBezTo>
                  <a:cubicBezTo>
                    <a:pt x="78606" y="862748"/>
                    <a:pt x="107934" y="833420"/>
                    <a:pt x="144112" y="833420"/>
                  </a:cubicBezTo>
                  <a:lnTo>
                    <a:pt x="156513" y="833420"/>
                  </a:lnTo>
                  <a:lnTo>
                    <a:pt x="156856" y="809442"/>
                  </a:lnTo>
                  <a:lnTo>
                    <a:pt x="157096" y="755611"/>
                  </a:lnTo>
                  <a:lnTo>
                    <a:pt x="135059" y="755611"/>
                  </a:lnTo>
                  <a:cubicBezTo>
                    <a:pt x="98881" y="755611"/>
                    <a:pt x="69553" y="726284"/>
                    <a:pt x="69553" y="690105"/>
                  </a:cubicBezTo>
                  <a:cubicBezTo>
                    <a:pt x="69553" y="653927"/>
                    <a:pt x="98881" y="624600"/>
                    <a:pt x="135059" y="624600"/>
                  </a:cubicBezTo>
                  <a:lnTo>
                    <a:pt x="157680" y="624600"/>
                  </a:lnTo>
                  <a:lnTo>
                    <a:pt x="158027" y="546790"/>
                  </a:lnTo>
                  <a:lnTo>
                    <a:pt x="144112" y="546790"/>
                  </a:lnTo>
                  <a:cubicBezTo>
                    <a:pt x="107934" y="546790"/>
                    <a:pt x="78606" y="517462"/>
                    <a:pt x="78606" y="481284"/>
                  </a:cubicBezTo>
                  <a:cubicBezTo>
                    <a:pt x="78606" y="445106"/>
                    <a:pt x="107934" y="415778"/>
                    <a:pt x="144112" y="415778"/>
                  </a:cubicBezTo>
                  <a:lnTo>
                    <a:pt x="158611" y="415778"/>
                  </a:lnTo>
                  <a:lnTo>
                    <a:pt x="158958" y="337970"/>
                  </a:lnTo>
                  <a:lnTo>
                    <a:pt x="153166" y="337970"/>
                  </a:lnTo>
                  <a:cubicBezTo>
                    <a:pt x="116988" y="337970"/>
                    <a:pt x="87660" y="308641"/>
                    <a:pt x="87660" y="272463"/>
                  </a:cubicBezTo>
                  <a:cubicBezTo>
                    <a:pt x="87660" y="236285"/>
                    <a:pt x="116988" y="206957"/>
                    <a:pt x="153166" y="206957"/>
                  </a:cubicBezTo>
                  <a:lnTo>
                    <a:pt x="159542" y="206957"/>
                  </a:lnTo>
                  <a:lnTo>
                    <a:pt x="160125" y="76160"/>
                  </a:ln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직사각형 1">
              <a:extLst>
                <a:ext uri="{FF2B5EF4-FFF2-40B4-BE49-F238E27FC236}">
                  <a16:creationId xmlns:a16="http://schemas.microsoft.com/office/drawing/2014/main" id="{5E280249-D1D8-DF48-C75E-225A36068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667" y="478971"/>
              <a:ext cx="11356811" cy="6110516"/>
            </a:xfrm>
            <a:custGeom>
              <a:avLst/>
              <a:gdLst>
                <a:gd name="connsiteX0" fmla="*/ 0 w 11342296"/>
                <a:gd name="connsiteY0" fmla="*/ 0 h 5892801"/>
                <a:gd name="connsiteX1" fmla="*/ 11342296 w 11342296"/>
                <a:gd name="connsiteY1" fmla="*/ 0 h 5892801"/>
                <a:gd name="connsiteX2" fmla="*/ 11342296 w 11342296"/>
                <a:gd name="connsiteY2" fmla="*/ 5892801 h 5892801"/>
                <a:gd name="connsiteX3" fmla="*/ 0 w 11342296"/>
                <a:gd name="connsiteY3" fmla="*/ 5892801 h 5892801"/>
                <a:gd name="connsiteX4" fmla="*/ 0 w 11342296"/>
                <a:gd name="connsiteY4" fmla="*/ 0 h 5892801"/>
                <a:gd name="connsiteX0" fmla="*/ 0 w 11342296"/>
                <a:gd name="connsiteY0" fmla="*/ 0 h 6183087"/>
                <a:gd name="connsiteX1" fmla="*/ 11342296 w 11342296"/>
                <a:gd name="connsiteY1" fmla="*/ 0 h 6183087"/>
                <a:gd name="connsiteX2" fmla="*/ 11342296 w 11342296"/>
                <a:gd name="connsiteY2" fmla="*/ 5892801 h 6183087"/>
                <a:gd name="connsiteX3" fmla="*/ 0 w 11342296"/>
                <a:gd name="connsiteY3" fmla="*/ 6183087 h 6183087"/>
                <a:gd name="connsiteX4" fmla="*/ 0 w 11342296"/>
                <a:gd name="connsiteY4" fmla="*/ 0 h 6183087"/>
                <a:gd name="connsiteX0" fmla="*/ 87086 w 11429382"/>
                <a:gd name="connsiteY0" fmla="*/ 0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87086 w 11429382"/>
                <a:gd name="connsiteY4" fmla="*/ 0 h 6096001"/>
                <a:gd name="connsiteX0" fmla="*/ 188686 w 11429382"/>
                <a:gd name="connsiteY0" fmla="*/ 43543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188686 w 11429382"/>
                <a:gd name="connsiteY4" fmla="*/ 43543 h 6096001"/>
                <a:gd name="connsiteX0" fmla="*/ 188686 w 11429382"/>
                <a:gd name="connsiteY0" fmla="*/ 130629 h 6183087"/>
                <a:gd name="connsiteX1" fmla="*/ 11327782 w 11429382"/>
                <a:gd name="connsiteY1" fmla="*/ 0 h 6183087"/>
                <a:gd name="connsiteX2" fmla="*/ 11429382 w 11429382"/>
                <a:gd name="connsiteY2" fmla="*/ 5979887 h 6183087"/>
                <a:gd name="connsiteX3" fmla="*/ 0 w 11429382"/>
                <a:gd name="connsiteY3" fmla="*/ 6183087 h 6183087"/>
                <a:gd name="connsiteX4" fmla="*/ 188686 w 11429382"/>
                <a:gd name="connsiteY4" fmla="*/ 130629 h 6183087"/>
                <a:gd name="connsiteX0" fmla="*/ 188686 w 11429382"/>
                <a:gd name="connsiteY0" fmla="*/ 58058 h 6110516"/>
                <a:gd name="connsiteX1" fmla="*/ 11400354 w 11429382"/>
                <a:gd name="connsiteY1" fmla="*/ 0 h 6110516"/>
                <a:gd name="connsiteX2" fmla="*/ 11429382 w 11429382"/>
                <a:gd name="connsiteY2" fmla="*/ 5907316 h 6110516"/>
                <a:gd name="connsiteX3" fmla="*/ 0 w 11429382"/>
                <a:gd name="connsiteY3" fmla="*/ 6110516 h 6110516"/>
                <a:gd name="connsiteX4" fmla="*/ 188686 w 11429382"/>
                <a:gd name="connsiteY4" fmla="*/ 58058 h 6110516"/>
                <a:gd name="connsiteX0" fmla="*/ 188686 w 11400354"/>
                <a:gd name="connsiteY0" fmla="*/ 58058 h 6110516"/>
                <a:gd name="connsiteX1" fmla="*/ 11400354 w 11400354"/>
                <a:gd name="connsiteY1" fmla="*/ 0 h 6110516"/>
                <a:gd name="connsiteX2" fmla="*/ 11385839 w 11400354"/>
                <a:gd name="connsiteY2" fmla="*/ 5994402 h 6110516"/>
                <a:gd name="connsiteX3" fmla="*/ 0 w 11400354"/>
                <a:gd name="connsiteY3" fmla="*/ 6110516 h 6110516"/>
                <a:gd name="connsiteX4" fmla="*/ 188686 w 11400354"/>
                <a:gd name="connsiteY4" fmla="*/ 58058 h 6110516"/>
                <a:gd name="connsiteX0" fmla="*/ 145143 w 11356811"/>
                <a:gd name="connsiteY0" fmla="*/ 58058 h 6110516"/>
                <a:gd name="connsiteX1" fmla="*/ 11356811 w 11356811"/>
                <a:gd name="connsiteY1" fmla="*/ 0 h 6110516"/>
                <a:gd name="connsiteX2" fmla="*/ 11342296 w 11356811"/>
                <a:gd name="connsiteY2" fmla="*/ 5994402 h 6110516"/>
                <a:gd name="connsiteX3" fmla="*/ 0 w 11356811"/>
                <a:gd name="connsiteY3" fmla="*/ 6110516 h 6110516"/>
                <a:gd name="connsiteX4" fmla="*/ 145143 w 11356811"/>
                <a:gd name="connsiteY4" fmla="*/ 58058 h 611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11" h="6110516">
                  <a:moveTo>
                    <a:pt x="145143" y="58058"/>
                  </a:moveTo>
                  <a:lnTo>
                    <a:pt x="11356811" y="0"/>
                  </a:lnTo>
                  <a:cubicBezTo>
                    <a:pt x="11351973" y="1998134"/>
                    <a:pt x="11347134" y="3996268"/>
                    <a:pt x="11342296" y="5994402"/>
                  </a:cubicBezTo>
                  <a:lnTo>
                    <a:pt x="0" y="6110516"/>
                  </a:lnTo>
                  <a:lnTo>
                    <a:pt x="145143" y="580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직사각형 1">
              <a:extLst>
                <a:ext uri="{FF2B5EF4-FFF2-40B4-BE49-F238E27FC236}">
                  <a16:creationId xmlns:a16="http://schemas.microsoft.com/office/drawing/2014/main" id="{9348AE5C-3A18-F683-5672-9C7443E2EA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028" y="362857"/>
              <a:ext cx="11211479" cy="6175021"/>
            </a:xfrm>
            <a:custGeom>
              <a:avLst/>
              <a:gdLst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6058907"/>
                <a:gd name="connsiteX1" fmla="*/ 11146971 w 11146971"/>
                <a:gd name="connsiteY1" fmla="*/ 0 h 6058907"/>
                <a:gd name="connsiteX2" fmla="*/ 11146971 w 11146971"/>
                <a:gd name="connsiteY2" fmla="*/ 5936343 h 6058907"/>
                <a:gd name="connsiteX3" fmla="*/ 0 w 11146971"/>
                <a:gd name="connsiteY3" fmla="*/ 5936343 h 6058907"/>
                <a:gd name="connsiteX4" fmla="*/ 0 w 11146971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116114 h 6175021"/>
                <a:gd name="connsiteX1" fmla="*/ 11146971 w 11211479"/>
                <a:gd name="connsiteY1" fmla="*/ 116114 h 6175021"/>
                <a:gd name="connsiteX2" fmla="*/ 11146971 w 11211479"/>
                <a:gd name="connsiteY2" fmla="*/ 6052457 h 6175021"/>
                <a:gd name="connsiteX3" fmla="*/ 0 w 11211479"/>
                <a:gd name="connsiteY3" fmla="*/ 6052457 h 6175021"/>
                <a:gd name="connsiteX4" fmla="*/ 0 w 11211479"/>
                <a:gd name="connsiteY4" fmla="*/ 116114 h 61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1479" h="6175021">
                  <a:moveTo>
                    <a:pt x="0" y="116114"/>
                  </a:moveTo>
                  <a:cubicBezTo>
                    <a:pt x="3715657" y="116114"/>
                    <a:pt x="6647542" y="-145143"/>
                    <a:pt x="11146971" y="116114"/>
                  </a:cubicBezTo>
                  <a:cubicBezTo>
                    <a:pt x="11146971" y="2094895"/>
                    <a:pt x="11292114" y="4088190"/>
                    <a:pt x="11146971" y="6052457"/>
                  </a:cubicBezTo>
                  <a:cubicBezTo>
                    <a:pt x="7431314" y="6052457"/>
                    <a:pt x="2452914" y="6328228"/>
                    <a:pt x="0" y="6052457"/>
                  </a:cubicBezTo>
                  <a:cubicBezTo>
                    <a:pt x="0" y="4073676"/>
                    <a:pt x="174172" y="2791581"/>
                    <a:pt x="0" y="1161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자유형 155">
              <a:extLst>
                <a:ext uri="{FF2B5EF4-FFF2-40B4-BE49-F238E27FC236}">
                  <a16:creationId xmlns:a16="http://schemas.microsoft.com/office/drawing/2014/main" id="{7A7EE515-8447-DF56-AE02-867BF3B5DC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732" y="497681"/>
              <a:ext cx="11102836" cy="6001255"/>
            </a:xfrm>
            <a:custGeom>
              <a:avLst/>
              <a:gdLst>
                <a:gd name="connsiteX0" fmla="*/ 3580 w 11102836"/>
                <a:gd name="connsiteY0" fmla="*/ 0 h 6001255"/>
                <a:gd name="connsiteX1" fmla="*/ 24327 w 11102836"/>
                <a:gd name="connsiteY1" fmla="*/ 0 h 6001255"/>
                <a:gd name="connsiteX2" fmla="*/ 28020 w 11102836"/>
                <a:gd name="connsiteY2" fmla="*/ 57303 h 6001255"/>
                <a:gd name="connsiteX3" fmla="*/ 142744 w 11102836"/>
                <a:gd name="connsiteY3" fmla="*/ 5732367 h 6001255"/>
                <a:gd name="connsiteX4" fmla="*/ 11102836 w 11102836"/>
                <a:gd name="connsiteY4" fmla="*/ 5767867 h 6001255"/>
                <a:gd name="connsiteX5" fmla="*/ 11092777 w 11102836"/>
                <a:gd name="connsiteY5" fmla="*/ 5876442 h 6001255"/>
                <a:gd name="connsiteX6" fmla="*/ 11029275 w 11102836"/>
                <a:gd name="connsiteY6" fmla="*/ 5878691 h 6001255"/>
                <a:gd name="connsiteX7" fmla="*/ 0 w 11102836"/>
                <a:gd name="connsiteY7" fmla="*/ 5878691 h 6001255"/>
                <a:gd name="connsiteX8" fmla="*/ 15324 w 11102836"/>
                <a:gd name="connsiteY8" fmla="*/ 189155 h 60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2836" h="6001255">
                  <a:moveTo>
                    <a:pt x="3580" y="0"/>
                  </a:moveTo>
                  <a:lnTo>
                    <a:pt x="24327" y="0"/>
                  </a:lnTo>
                  <a:lnTo>
                    <a:pt x="28020" y="57303"/>
                  </a:lnTo>
                  <a:cubicBezTo>
                    <a:pt x="188002" y="2565924"/>
                    <a:pt x="213047" y="3815423"/>
                    <a:pt x="142744" y="5732367"/>
                  </a:cubicBezTo>
                  <a:lnTo>
                    <a:pt x="11102836" y="5767867"/>
                  </a:lnTo>
                  <a:lnTo>
                    <a:pt x="11092777" y="5876442"/>
                  </a:lnTo>
                  <a:cubicBezTo>
                    <a:pt x="11092735" y="5877192"/>
                    <a:pt x="11029317" y="5877941"/>
                    <a:pt x="11029275" y="5878691"/>
                  </a:cubicBezTo>
                  <a:cubicBezTo>
                    <a:pt x="7313618" y="5878691"/>
                    <a:pt x="2452914" y="6154462"/>
                    <a:pt x="0" y="5878691"/>
                  </a:cubicBezTo>
                  <a:cubicBezTo>
                    <a:pt x="0" y="3961747"/>
                    <a:pt x="163457" y="2698627"/>
                    <a:pt x="15324" y="1891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7F947055-811F-FD6D-48CE-926E8663C94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76238" y="5781675"/>
              <a:ext cx="514547" cy="790575"/>
              <a:chOff x="376238" y="5781675"/>
              <a:chExt cx="514547" cy="790575"/>
            </a:xfrm>
          </p:grpSpPr>
          <p:sp>
            <p:nvSpPr>
              <p:cNvPr id="389" name="자유형 319">
                <a:extLst>
                  <a:ext uri="{FF2B5EF4-FFF2-40B4-BE49-F238E27FC236}">
                    <a16:creationId xmlns:a16="http://schemas.microsoft.com/office/drawing/2014/main" id="{D12E7F2F-B488-5CD0-324D-A1235C9554F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7675" y="5781675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자유형 321">
                <a:extLst>
                  <a:ext uri="{FF2B5EF4-FFF2-40B4-BE49-F238E27FC236}">
                    <a16:creationId xmlns:a16="http://schemas.microsoft.com/office/drawing/2014/main" id="{7523C999-D3AF-D1E4-01E9-9E40233D90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3846" y="5852078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자유형 322">
                <a:extLst>
                  <a:ext uri="{FF2B5EF4-FFF2-40B4-BE49-F238E27FC236}">
                    <a16:creationId xmlns:a16="http://schemas.microsoft.com/office/drawing/2014/main" id="{4FA48768-61E1-6AAE-A3C1-16200914B6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685476" y="6355037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자유형 323">
                <a:extLst>
                  <a:ext uri="{FF2B5EF4-FFF2-40B4-BE49-F238E27FC236}">
                    <a16:creationId xmlns:a16="http://schemas.microsoft.com/office/drawing/2014/main" id="{22FA6B5E-7D55-CD16-9061-5BAF3154751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750748" y="6388146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자유형 324">
                <a:extLst>
                  <a:ext uri="{FF2B5EF4-FFF2-40B4-BE49-F238E27FC236}">
                    <a16:creationId xmlns:a16="http://schemas.microsoft.com/office/drawing/2014/main" id="{F3FEA5AE-498C-B047-5630-42910B3AE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6238" y="6386513"/>
                <a:ext cx="188118" cy="185737"/>
              </a:xfrm>
              <a:custGeom>
                <a:avLst/>
                <a:gdLst>
                  <a:gd name="connsiteX0" fmla="*/ 0 w 188118"/>
                  <a:gd name="connsiteY0" fmla="*/ 185737 h 185737"/>
                  <a:gd name="connsiteX1" fmla="*/ 188118 w 188118"/>
                  <a:gd name="connsiteY1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118" h="185737">
                    <a:moveTo>
                      <a:pt x="0" y="185737"/>
                    </a:moveTo>
                    <a:lnTo>
                      <a:pt x="188118" y="0"/>
                    </a:lnTo>
                  </a:path>
                </a:pathLst>
              </a:custGeom>
              <a:noFill/>
              <a:ln w="412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EBDC4616-0501-43D1-589A-2344A074E6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483" y="681038"/>
              <a:ext cx="565857" cy="5675040"/>
              <a:chOff x="262483" y="681038"/>
              <a:chExt cx="565857" cy="5675040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12D8ADEA-4ECA-3287-7E2F-A5A360EE5A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73077" y="681038"/>
                <a:ext cx="417627" cy="198727"/>
                <a:chOff x="373077" y="681038"/>
                <a:chExt cx="417627" cy="198727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B5FA4E59-B2F2-4C49-F27F-CD615138825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6" name="그룹 385">
                  <a:extLst>
                    <a:ext uri="{FF2B5EF4-FFF2-40B4-BE49-F238E27FC236}">
                      <a16:creationId xmlns:a16="http://schemas.microsoft.com/office/drawing/2014/main" id="{6790CAF2-7460-07E9-76C7-6ECF312531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7" name="왼쪽 대괄호 386">
                    <a:extLst>
                      <a:ext uri="{FF2B5EF4-FFF2-40B4-BE49-F238E27FC236}">
                        <a16:creationId xmlns:a16="http://schemas.microsoft.com/office/drawing/2014/main" id="{BD76082C-1A02-0C57-8CAC-EA62000A9E1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8" name="왼쪽 대괄호 387">
                    <a:extLst>
                      <a:ext uri="{FF2B5EF4-FFF2-40B4-BE49-F238E27FC236}">
                        <a16:creationId xmlns:a16="http://schemas.microsoft.com/office/drawing/2014/main" id="{BD7DCA14-F3B9-1867-4E86-77473C977A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47CA4586-A744-F0AC-5440-21A425A7F11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2486" y="893940"/>
                <a:ext cx="417627" cy="198727"/>
                <a:chOff x="373077" y="681038"/>
                <a:chExt cx="417627" cy="198727"/>
              </a:xfrm>
            </p:grpSpPr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84205103-352D-2879-5FE7-1CAACCD5B56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85229D7E-17E6-DAB2-CA9D-CE55770F479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3" name="왼쪽 대괄호 382">
                    <a:extLst>
                      <a:ext uri="{FF2B5EF4-FFF2-40B4-BE49-F238E27FC236}">
                        <a16:creationId xmlns:a16="http://schemas.microsoft.com/office/drawing/2014/main" id="{59E5A208-CEA8-E7F8-77C3-FF9DA66BD2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4" name="왼쪽 대괄호 383">
                    <a:extLst>
                      <a:ext uri="{FF2B5EF4-FFF2-40B4-BE49-F238E27FC236}">
                        <a16:creationId xmlns:a16="http://schemas.microsoft.com/office/drawing/2014/main" id="{F2195049-E1CA-1537-D2C8-E97744DF6BC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B1F88364-4259-63FA-BA0A-520300E6A0D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1895" y="1106842"/>
                <a:ext cx="417627" cy="198727"/>
                <a:chOff x="373077" y="681038"/>
                <a:chExt cx="417627" cy="198727"/>
              </a:xfrm>
            </p:grpSpPr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7795603E-CE21-1873-AFB7-84847E670B5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D375E242-8190-53C2-C930-95B42324A7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9" name="왼쪽 대괄호 378">
                    <a:extLst>
                      <a:ext uri="{FF2B5EF4-FFF2-40B4-BE49-F238E27FC236}">
                        <a16:creationId xmlns:a16="http://schemas.microsoft.com/office/drawing/2014/main" id="{4E51FD43-933D-1606-49F3-34006805D88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0" name="왼쪽 대괄호 379">
                    <a:extLst>
                      <a:ext uri="{FF2B5EF4-FFF2-40B4-BE49-F238E27FC236}">
                        <a16:creationId xmlns:a16="http://schemas.microsoft.com/office/drawing/2014/main" id="{2DCF09BF-F755-1C44-7DA3-041D5B2AEE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6BF543C1-6095-12B9-6B64-C0065075091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01304" y="1319744"/>
                <a:ext cx="417627" cy="198727"/>
                <a:chOff x="373077" y="681038"/>
                <a:chExt cx="417627" cy="198727"/>
              </a:xfrm>
            </p:grpSpPr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56D8815B-A0E0-ADD1-C584-0BCD0259582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EAFCE117-9226-A04C-E421-965BF5ED996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5" name="왼쪽 대괄호 374">
                    <a:extLst>
                      <a:ext uri="{FF2B5EF4-FFF2-40B4-BE49-F238E27FC236}">
                        <a16:creationId xmlns:a16="http://schemas.microsoft.com/office/drawing/2014/main" id="{548A2577-1D32-EB95-7590-9292564F1EE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6" name="왼쪽 대괄호 375">
                    <a:extLst>
                      <a:ext uri="{FF2B5EF4-FFF2-40B4-BE49-F238E27FC236}">
                        <a16:creationId xmlns:a16="http://schemas.microsoft.com/office/drawing/2014/main" id="{8DB78F8A-2B71-9262-4348-B717B2970CF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7787AD7E-4239-9A16-FBFE-ADDB3C50769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10713" y="1532646"/>
                <a:ext cx="417627" cy="198727"/>
                <a:chOff x="373077" y="681038"/>
                <a:chExt cx="417627" cy="198727"/>
              </a:xfrm>
            </p:grpSpPr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7C410B9A-EFE3-6594-D5E0-7A8EC7F0A0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2C83062B-3214-66C4-2C2B-446DEA3BDC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1" name="왼쪽 대괄호 370">
                    <a:extLst>
                      <a:ext uri="{FF2B5EF4-FFF2-40B4-BE49-F238E27FC236}">
                        <a16:creationId xmlns:a16="http://schemas.microsoft.com/office/drawing/2014/main" id="{54901F58-B9F2-E31B-425F-B9E916A168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2" name="왼쪽 대괄호 371">
                    <a:extLst>
                      <a:ext uri="{FF2B5EF4-FFF2-40B4-BE49-F238E27FC236}">
                        <a16:creationId xmlns:a16="http://schemas.microsoft.com/office/drawing/2014/main" id="{C540CCF0-BFE4-7D8D-04EA-FE7E9B93EC8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9CAF6E73-45EB-FA15-0946-D88D0CA56F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7262" y="1745548"/>
                <a:ext cx="417627" cy="198727"/>
                <a:chOff x="373077" y="681038"/>
                <a:chExt cx="417627" cy="198727"/>
              </a:xfrm>
            </p:grpSpPr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E69664E1-A848-0C1A-BB49-F08B9C4A959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711634E1-DDAA-3FD8-3751-5202BC82D1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7" name="왼쪽 대괄호 366">
                    <a:extLst>
                      <a:ext uri="{FF2B5EF4-FFF2-40B4-BE49-F238E27FC236}">
                        <a16:creationId xmlns:a16="http://schemas.microsoft.com/office/drawing/2014/main" id="{331E08F0-6F1E-2B6C-97B2-3F4FBF4306B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8" name="왼쪽 대괄호 367">
                    <a:extLst>
                      <a:ext uri="{FF2B5EF4-FFF2-40B4-BE49-F238E27FC236}">
                        <a16:creationId xmlns:a16="http://schemas.microsoft.com/office/drawing/2014/main" id="{8D12A3CA-BBB9-A568-BD2A-A282205D215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2E47FA1-6557-B121-0796-1DA783F567A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9051" y="1958450"/>
                <a:ext cx="417627" cy="198727"/>
                <a:chOff x="373077" y="681038"/>
                <a:chExt cx="417627" cy="198727"/>
              </a:xfrm>
            </p:grpSpPr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FC21FA49-0590-E373-C6BD-E5C88C979E3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32453A15-4A70-4E4B-CC0D-171651983E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3" name="왼쪽 대괄호 362">
                    <a:extLst>
                      <a:ext uri="{FF2B5EF4-FFF2-40B4-BE49-F238E27FC236}">
                        <a16:creationId xmlns:a16="http://schemas.microsoft.com/office/drawing/2014/main" id="{B8F7F20A-A2EF-BCD1-954C-168A642B34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4" name="왼쪽 대괄호 363">
                    <a:extLst>
                      <a:ext uri="{FF2B5EF4-FFF2-40B4-BE49-F238E27FC236}">
                        <a16:creationId xmlns:a16="http://schemas.microsoft.com/office/drawing/2014/main" id="{1CADC2D3-0EFE-BF1D-3459-579AC1C0810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38A19298-4916-CB43-ED9A-D616FD3EA30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3220" y="2171352"/>
                <a:ext cx="417627" cy="198727"/>
                <a:chOff x="373077" y="681038"/>
                <a:chExt cx="417627" cy="198727"/>
              </a:xfrm>
            </p:grpSpPr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8FB5C379-5BB9-A3CD-59CF-BFF107383B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83327D1-A3D5-E4F7-B37D-C41008384A1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9" name="왼쪽 대괄호 358">
                    <a:extLst>
                      <a:ext uri="{FF2B5EF4-FFF2-40B4-BE49-F238E27FC236}">
                        <a16:creationId xmlns:a16="http://schemas.microsoft.com/office/drawing/2014/main" id="{86BCB14B-1910-8834-8EE4-843CC56F3B5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0" name="왼쪽 대괄호 359">
                    <a:extLst>
                      <a:ext uri="{FF2B5EF4-FFF2-40B4-BE49-F238E27FC236}">
                        <a16:creationId xmlns:a16="http://schemas.microsoft.com/office/drawing/2014/main" id="{694C5516-B818-ED05-09AF-8103B13237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EAA3732F-7C55-CF04-90C4-C70E0F93C19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7389" y="2384254"/>
                <a:ext cx="417627" cy="198727"/>
                <a:chOff x="373077" y="681038"/>
                <a:chExt cx="417627" cy="198727"/>
              </a:xfrm>
            </p:grpSpPr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9DA9F24D-3594-8FD4-4D6F-11E5BB767C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6C96BEBA-16FC-5E4B-9C55-F9C300FC4B0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5" name="왼쪽 대괄호 354">
                    <a:extLst>
                      <a:ext uri="{FF2B5EF4-FFF2-40B4-BE49-F238E27FC236}">
                        <a16:creationId xmlns:a16="http://schemas.microsoft.com/office/drawing/2014/main" id="{1E1F310B-1F2C-8D4C-8909-589FE2109F7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6" name="왼쪽 대괄호 355">
                    <a:extLst>
                      <a:ext uri="{FF2B5EF4-FFF2-40B4-BE49-F238E27FC236}">
                        <a16:creationId xmlns:a16="http://schemas.microsoft.com/office/drawing/2014/main" id="{A0F9EC24-49D8-AEFA-B54A-E327B7ACCB4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F001326A-9B64-5C67-E89E-72FDABB5B3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1558" y="2597156"/>
                <a:ext cx="417627" cy="198727"/>
                <a:chOff x="373077" y="681038"/>
                <a:chExt cx="417627" cy="198727"/>
              </a:xfrm>
            </p:grpSpPr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7307B8CC-CD64-4009-8EA2-EAAA2286DEC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0" name="그룹 349">
                  <a:extLst>
                    <a:ext uri="{FF2B5EF4-FFF2-40B4-BE49-F238E27FC236}">
                      <a16:creationId xmlns:a16="http://schemas.microsoft.com/office/drawing/2014/main" id="{14328F06-423E-F36B-97BB-B8B6AA556B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1" name="왼쪽 대괄호 350">
                    <a:extLst>
                      <a:ext uri="{FF2B5EF4-FFF2-40B4-BE49-F238E27FC236}">
                        <a16:creationId xmlns:a16="http://schemas.microsoft.com/office/drawing/2014/main" id="{F911E341-67B4-6972-7742-7DB791CE0A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2" name="왼쪽 대괄호 351">
                    <a:extLst>
                      <a:ext uri="{FF2B5EF4-FFF2-40B4-BE49-F238E27FC236}">
                        <a16:creationId xmlns:a16="http://schemas.microsoft.com/office/drawing/2014/main" id="{22DDCC43-EAB6-B75D-8D7F-8B0C42ADDB7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24359D3B-DFE0-320C-6191-E7C1B695435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0967" y="2810058"/>
                <a:ext cx="417627" cy="198727"/>
                <a:chOff x="373077" y="681038"/>
                <a:chExt cx="417627" cy="198727"/>
              </a:xfrm>
            </p:grpSpPr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CC48EC3F-F7DB-E485-B115-DDC9B78F96F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4FE3D7C7-0FE6-2C59-57EA-6358A165972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7" name="왼쪽 대괄호 346">
                    <a:extLst>
                      <a:ext uri="{FF2B5EF4-FFF2-40B4-BE49-F238E27FC236}">
                        <a16:creationId xmlns:a16="http://schemas.microsoft.com/office/drawing/2014/main" id="{B4D4CFC8-AE1A-F119-CD1F-0F742C48AED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8" name="왼쪽 대괄호 347">
                    <a:extLst>
                      <a:ext uri="{FF2B5EF4-FFF2-40B4-BE49-F238E27FC236}">
                        <a16:creationId xmlns:a16="http://schemas.microsoft.com/office/drawing/2014/main" id="{F2DD4E6B-D118-3B82-2789-F6A0D9CF1BE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A77AEC2C-7BAF-4BB0-7A16-38D60AFB39D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896" y="3022960"/>
                <a:ext cx="417627" cy="198727"/>
                <a:chOff x="373077" y="681038"/>
                <a:chExt cx="417627" cy="198727"/>
              </a:xfrm>
            </p:grpSpPr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39A7A562-9D01-FC1C-EE90-4E8822A1225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18B930FA-AA54-70F9-98B3-D9EB081679F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3" name="왼쪽 대괄호 342">
                    <a:extLst>
                      <a:ext uri="{FF2B5EF4-FFF2-40B4-BE49-F238E27FC236}">
                        <a16:creationId xmlns:a16="http://schemas.microsoft.com/office/drawing/2014/main" id="{413C39C3-6480-7409-A5C4-385B3EBFCEA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4" name="왼쪽 대괄호 343">
                    <a:extLst>
                      <a:ext uri="{FF2B5EF4-FFF2-40B4-BE49-F238E27FC236}">
                        <a16:creationId xmlns:a16="http://schemas.microsoft.com/office/drawing/2014/main" id="{3FEB55A8-7BDE-C724-804C-B6C72C63398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FCB03612-C888-7CD0-463A-4137BEFF49A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4065" y="3235862"/>
                <a:ext cx="417627" cy="198727"/>
                <a:chOff x="373077" y="681038"/>
                <a:chExt cx="417627" cy="198727"/>
              </a:xfrm>
            </p:grpSpPr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EBB078DB-14A8-4F90-185F-41F371F8F8B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CDA263D-7B8B-39D7-9EE0-971572E91E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9" name="왼쪽 대괄호 338">
                    <a:extLst>
                      <a:ext uri="{FF2B5EF4-FFF2-40B4-BE49-F238E27FC236}">
                        <a16:creationId xmlns:a16="http://schemas.microsoft.com/office/drawing/2014/main" id="{0D22CEB2-CB48-8F06-DA79-E86E7A1FD2A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0" name="왼쪽 대괄호 339">
                    <a:extLst>
                      <a:ext uri="{FF2B5EF4-FFF2-40B4-BE49-F238E27FC236}">
                        <a16:creationId xmlns:a16="http://schemas.microsoft.com/office/drawing/2014/main" id="{A61AD8EC-CAEF-CEA1-61FD-EF466FDB570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0C12AB48-A797-FFE7-0FFB-6D438C7C20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5854" y="3448764"/>
                <a:ext cx="417627" cy="198727"/>
                <a:chOff x="373077" y="681038"/>
                <a:chExt cx="417627" cy="198727"/>
              </a:xfrm>
            </p:grpSpPr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F0EB388-7BCF-CE43-7020-01CA2E817C3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0E1E43C0-B045-1C6D-1FC4-523F104CAE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5" name="왼쪽 대괄호 334">
                    <a:extLst>
                      <a:ext uri="{FF2B5EF4-FFF2-40B4-BE49-F238E27FC236}">
                        <a16:creationId xmlns:a16="http://schemas.microsoft.com/office/drawing/2014/main" id="{560E60AD-19C2-6A67-7498-239A45A53F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6" name="왼쪽 대괄호 335">
                    <a:extLst>
                      <a:ext uri="{FF2B5EF4-FFF2-40B4-BE49-F238E27FC236}">
                        <a16:creationId xmlns:a16="http://schemas.microsoft.com/office/drawing/2014/main" id="{F9D272F7-89A1-FA01-9845-021CF117B57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150B7F2-2FBB-E510-1E9B-E5A5CE43D06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7643" y="3661666"/>
                <a:ext cx="417627" cy="198727"/>
                <a:chOff x="373077" y="681038"/>
                <a:chExt cx="417627" cy="198727"/>
              </a:xfrm>
            </p:grpSpPr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516EF3BD-0DF0-E223-2114-C701786BB4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6D8294FA-47EA-C85F-CA99-16492974B8D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1" name="왼쪽 대괄호 330">
                    <a:extLst>
                      <a:ext uri="{FF2B5EF4-FFF2-40B4-BE49-F238E27FC236}">
                        <a16:creationId xmlns:a16="http://schemas.microsoft.com/office/drawing/2014/main" id="{67EB788C-4A0B-FB92-D568-899174AC048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2" name="왼쪽 대괄호 331">
                    <a:extLst>
                      <a:ext uri="{FF2B5EF4-FFF2-40B4-BE49-F238E27FC236}">
                        <a16:creationId xmlns:a16="http://schemas.microsoft.com/office/drawing/2014/main" id="{E94BD37D-DBAD-A2BA-FC6A-B7659207842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DE44BE6E-FDA2-AB96-9196-DB4685AAF1F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432" y="3874568"/>
                <a:ext cx="417627" cy="198727"/>
                <a:chOff x="373077" y="681038"/>
                <a:chExt cx="417627" cy="198727"/>
              </a:xfrm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F7C55D65-73EC-C3DC-EE20-E50AECAE5EE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17AF54F-E66A-99CF-ED9D-DBEE2F9911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7" name="왼쪽 대괄호 326">
                    <a:extLst>
                      <a:ext uri="{FF2B5EF4-FFF2-40B4-BE49-F238E27FC236}">
                        <a16:creationId xmlns:a16="http://schemas.microsoft.com/office/drawing/2014/main" id="{741FFBCF-15DD-4865-82A8-7D2A13E85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8" name="왼쪽 대괄호 327">
                    <a:extLst>
                      <a:ext uri="{FF2B5EF4-FFF2-40B4-BE49-F238E27FC236}">
                        <a16:creationId xmlns:a16="http://schemas.microsoft.com/office/drawing/2014/main" id="{CE50A680-449F-B1D1-366F-750DFF74769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0C4105D7-D181-10DD-BDD6-A9E1D13FC9F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9485" y="4087470"/>
                <a:ext cx="482223" cy="229465"/>
                <a:chOff x="373077" y="681038"/>
                <a:chExt cx="417627" cy="198727"/>
              </a:xfrm>
            </p:grpSpPr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CF4412E-9540-50DD-B672-007BBC7089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B75C94DA-CEF8-4724-E305-B82330B776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3" name="왼쪽 대괄호 322">
                    <a:extLst>
                      <a:ext uri="{FF2B5EF4-FFF2-40B4-BE49-F238E27FC236}">
                        <a16:creationId xmlns:a16="http://schemas.microsoft.com/office/drawing/2014/main" id="{ECDFAE9F-E622-4E2F-C9BE-0BF95DC730F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왼쪽 대괄호 323">
                    <a:extLst>
                      <a:ext uri="{FF2B5EF4-FFF2-40B4-BE49-F238E27FC236}">
                        <a16:creationId xmlns:a16="http://schemas.microsoft.com/office/drawing/2014/main" id="{67986596-DD65-07CD-ED99-7F5A84F014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10F441AC-6015-DB9E-09DB-08AB2C6209F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5078" y="4338474"/>
                <a:ext cx="482223" cy="229465"/>
                <a:chOff x="373077" y="681038"/>
                <a:chExt cx="417627" cy="198727"/>
              </a:xfrm>
            </p:grpSpPr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8A975B37-6A70-24A2-B926-37B4450330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8" name="그룹 317">
                  <a:extLst>
                    <a:ext uri="{FF2B5EF4-FFF2-40B4-BE49-F238E27FC236}">
                      <a16:creationId xmlns:a16="http://schemas.microsoft.com/office/drawing/2014/main" id="{F03F9F8F-590A-590B-A27B-EDE4F73284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9" name="왼쪽 대괄호 318">
                    <a:extLst>
                      <a:ext uri="{FF2B5EF4-FFF2-40B4-BE49-F238E27FC236}">
                        <a16:creationId xmlns:a16="http://schemas.microsoft.com/office/drawing/2014/main" id="{BDE31E84-0358-6F1B-7CF9-B33191176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0" name="왼쪽 대괄호 319">
                    <a:extLst>
                      <a:ext uri="{FF2B5EF4-FFF2-40B4-BE49-F238E27FC236}">
                        <a16:creationId xmlns:a16="http://schemas.microsoft.com/office/drawing/2014/main" id="{2DC8C1D7-B52C-2E09-2860-D6B98583446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A46C4CE5-4E63-0BDA-5006-E76180081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0200" y="4575190"/>
                <a:ext cx="482223" cy="229465"/>
                <a:chOff x="373077" y="681038"/>
                <a:chExt cx="417627" cy="198727"/>
              </a:xfrm>
            </p:grpSpPr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C56C3F3-4265-18BC-C174-5258EF6ED7C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DA4FF48B-40B3-4E4A-DBCF-4247704B786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5" name="왼쪽 대괄호 314">
                    <a:extLst>
                      <a:ext uri="{FF2B5EF4-FFF2-40B4-BE49-F238E27FC236}">
                        <a16:creationId xmlns:a16="http://schemas.microsoft.com/office/drawing/2014/main" id="{9DAF566C-1B26-EAC6-21B4-77C980E576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6" name="왼쪽 대괄호 315">
                    <a:extLst>
                      <a:ext uri="{FF2B5EF4-FFF2-40B4-BE49-F238E27FC236}">
                        <a16:creationId xmlns:a16="http://schemas.microsoft.com/office/drawing/2014/main" id="{4C5DF736-4570-AE34-4F7A-B6CDC4A0FA3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AC51BCA4-8887-03E1-D7F9-A7B65ED56F7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7391" y="4842454"/>
                <a:ext cx="530949" cy="252651"/>
                <a:chOff x="373077" y="681038"/>
                <a:chExt cx="417627" cy="198727"/>
              </a:xfrm>
            </p:grpSpPr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C9B19F-1D4C-F3CC-ED84-698ADA6C678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72F6B7A5-DCC4-D82E-4DC8-02F9C3E93D7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1" name="왼쪽 대괄호 310">
                    <a:extLst>
                      <a:ext uri="{FF2B5EF4-FFF2-40B4-BE49-F238E27FC236}">
                        <a16:creationId xmlns:a16="http://schemas.microsoft.com/office/drawing/2014/main" id="{CFC4076F-327D-CB77-84EB-EF14CBC7CC4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2" name="왼쪽 대괄호 311">
                    <a:extLst>
                      <a:ext uri="{FF2B5EF4-FFF2-40B4-BE49-F238E27FC236}">
                        <a16:creationId xmlns:a16="http://schemas.microsoft.com/office/drawing/2014/main" id="{3B4C386B-3164-8F4E-E58F-9AA79511513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1B293266-FC0A-695E-BF4A-8642D4F7C5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4383" y="5123511"/>
                <a:ext cx="530949" cy="252651"/>
                <a:chOff x="373077" y="681038"/>
                <a:chExt cx="417627" cy="198727"/>
              </a:xfrm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BC9DB0C-C3E9-BFF7-5D83-663AE90D64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53C10B8E-22B7-4839-E843-BE82301FD5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7" name="왼쪽 대괄호 306">
                    <a:extLst>
                      <a:ext uri="{FF2B5EF4-FFF2-40B4-BE49-F238E27FC236}">
                        <a16:creationId xmlns:a16="http://schemas.microsoft.com/office/drawing/2014/main" id="{F368E967-BC0F-C42C-BCF0-E832B4092D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" name="왼쪽 대괄호 307">
                    <a:extLst>
                      <a:ext uri="{FF2B5EF4-FFF2-40B4-BE49-F238E27FC236}">
                        <a16:creationId xmlns:a16="http://schemas.microsoft.com/office/drawing/2014/main" id="{FA776CAF-2AEB-D525-101B-25ED606ED46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F5D0A852-1AE0-551C-6938-FB241C93BB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0624" y="5378020"/>
                <a:ext cx="530949" cy="252651"/>
                <a:chOff x="373077" y="681038"/>
                <a:chExt cx="417627" cy="198727"/>
              </a:xfrm>
            </p:grpSpPr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E0B251AA-0B5E-9677-EF6F-C3AC3F1CA96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2" name="그룹 301">
                  <a:extLst>
                    <a:ext uri="{FF2B5EF4-FFF2-40B4-BE49-F238E27FC236}">
                      <a16:creationId xmlns:a16="http://schemas.microsoft.com/office/drawing/2014/main" id="{5180900D-B58B-44FD-C014-6192AAB5AFA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3" name="왼쪽 대괄호 302">
                    <a:extLst>
                      <a:ext uri="{FF2B5EF4-FFF2-40B4-BE49-F238E27FC236}">
                        <a16:creationId xmlns:a16="http://schemas.microsoft.com/office/drawing/2014/main" id="{709CA145-B4CD-95E9-55A6-652AB75BF31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왼쪽 대괄호 303">
                    <a:extLst>
                      <a:ext uri="{FF2B5EF4-FFF2-40B4-BE49-F238E27FC236}">
                        <a16:creationId xmlns:a16="http://schemas.microsoft.com/office/drawing/2014/main" id="{00EE1A9D-FE5E-1B80-7727-86F8405FF24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90" name="자유형 320">
                <a:extLst>
                  <a:ext uri="{FF2B5EF4-FFF2-40B4-BE49-F238E27FC236}">
                    <a16:creationId xmlns:a16="http://schemas.microsoft.com/office/drawing/2014/main" id="{8E8B2499-14BB-7A4C-6B20-83E3A9A0ABD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0932" y="5852078"/>
                <a:ext cx="10441" cy="5040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DAC80FFD-C482-D6C0-4170-F64991AB821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5729" y="5640041"/>
                <a:ext cx="530949" cy="252651"/>
                <a:chOff x="373077" y="681038"/>
                <a:chExt cx="417627" cy="198727"/>
              </a:xfrm>
            </p:grpSpPr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195DF2AD-04E4-8A98-1618-DFC71509401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19B2E6F-0FCF-0933-02FC-46313611FB4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9" name="왼쪽 대괄호 298">
                    <a:extLst>
                      <a:ext uri="{FF2B5EF4-FFF2-40B4-BE49-F238E27FC236}">
                        <a16:creationId xmlns:a16="http://schemas.microsoft.com/office/drawing/2014/main" id="{FB015CEC-DB69-9726-A9F0-4EC0B5AC46B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0" name="왼쪽 대괄호 299">
                    <a:extLst>
                      <a:ext uri="{FF2B5EF4-FFF2-40B4-BE49-F238E27FC236}">
                        <a16:creationId xmlns:a16="http://schemas.microsoft.com/office/drawing/2014/main" id="{89FF7582-D03C-6D54-1691-BCC73594EE8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A082DCA9-7A1C-11AC-4D0F-6F1230DD24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62483" y="5897377"/>
                <a:ext cx="530949" cy="252651"/>
                <a:chOff x="373077" y="681038"/>
                <a:chExt cx="417627" cy="198727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7CB7A2C9-6066-EEFF-D1BE-A1767C4E004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C93EEE16-2A23-2DF7-CB08-8F4D3C75002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5" name="왼쪽 대괄호 294">
                    <a:extLst>
                      <a:ext uri="{FF2B5EF4-FFF2-40B4-BE49-F238E27FC236}">
                        <a16:creationId xmlns:a16="http://schemas.microsoft.com/office/drawing/2014/main" id="{3F6A9385-5222-D5D8-5097-0C42ECA1653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왼쪽 대괄호 295">
                    <a:extLst>
                      <a:ext uri="{FF2B5EF4-FFF2-40B4-BE49-F238E27FC236}">
                        <a16:creationId xmlns:a16="http://schemas.microsoft.com/office/drawing/2014/main" id="{D516EA50-CBA3-2608-3E15-45B66CEE188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037C5BE-1047-B846-40CA-5261519372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772893" y="5524325"/>
              <a:ext cx="1419107" cy="1257038"/>
              <a:chOff x="10772893" y="5524325"/>
              <a:chExt cx="1419107" cy="1257038"/>
            </a:xfrm>
          </p:grpSpPr>
          <p:sp>
            <p:nvSpPr>
              <p:cNvPr id="262" name="직각 삼각형 153">
                <a:extLst>
                  <a:ext uri="{FF2B5EF4-FFF2-40B4-BE49-F238E27FC236}">
                    <a16:creationId xmlns:a16="http://schemas.microsoft.com/office/drawing/2014/main" id="{21694544-1564-3F60-36AE-6DE8D787A73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>
                <a:off x="11306540" y="6285782"/>
                <a:ext cx="885457" cy="465463"/>
              </a:xfrm>
              <a:custGeom>
                <a:avLst/>
                <a:gdLst>
                  <a:gd name="connsiteX0" fmla="*/ 0 w 931177"/>
                  <a:gd name="connsiteY0" fmla="*/ 756615 h 756615"/>
                  <a:gd name="connsiteX1" fmla="*/ 0 w 931177"/>
                  <a:gd name="connsiteY1" fmla="*/ 0 h 756615"/>
                  <a:gd name="connsiteX2" fmla="*/ 931177 w 931177"/>
                  <a:gd name="connsiteY2" fmla="*/ 756615 h 756615"/>
                  <a:gd name="connsiteX3" fmla="*/ 0 w 931177"/>
                  <a:gd name="connsiteY3" fmla="*/ 756615 h 756615"/>
                  <a:gd name="connsiteX0" fmla="*/ 0 w 885457"/>
                  <a:gd name="connsiteY0" fmla="*/ 756615 h 840435"/>
                  <a:gd name="connsiteX1" fmla="*/ 0 w 885457"/>
                  <a:gd name="connsiteY1" fmla="*/ 0 h 840435"/>
                  <a:gd name="connsiteX2" fmla="*/ 885457 w 885457"/>
                  <a:gd name="connsiteY2" fmla="*/ 840435 h 840435"/>
                  <a:gd name="connsiteX3" fmla="*/ 0 w 885457"/>
                  <a:gd name="connsiteY3" fmla="*/ 756615 h 840435"/>
                  <a:gd name="connsiteX0" fmla="*/ 0 w 885457"/>
                  <a:gd name="connsiteY0" fmla="*/ 756615 h 850280"/>
                  <a:gd name="connsiteX1" fmla="*/ 0 w 885457"/>
                  <a:gd name="connsiteY1" fmla="*/ 0 h 850280"/>
                  <a:gd name="connsiteX2" fmla="*/ 885457 w 885457"/>
                  <a:gd name="connsiteY2" fmla="*/ 840435 h 850280"/>
                  <a:gd name="connsiteX3" fmla="*/ 0 w 885457"/>
                  <a:gd name="connsiteY3" fmla="*/ 756615 h 850280"/>
                  <a:gd name="connsiteX0" fmla="*/ 0 w 885457"/>
                  <a:gd name="connsiteY0" fmla="*/ 756615 h 853868"/>
                  <a:gd name="connsiteX1" fmla="*/ 0 w 885457"/>
                  <a:gd name="connsiteY1" fmla="*/ 0 h 853868"/>
                  <a:gd name="connsiteX2" fmla="*/ 885457 w 885457"/>
                  <a:gd name="connsiteY2" fmla="*/ 840435 h 853868"/>
                  <a:gd name="connsiteX3" fmla="*/ 0 w 885457"/>
                  <a:gd name="connsiteY3" fmla="*/ 756615 h 853868"/>
                  <a:gd name="connsiteX0" fmla="*/ 0 w 885457"/>
                  <a:gd name="connsiteY0" fmla="*/ 428955 h 526208"/>
                  <a:gd name="connsiteX1" fmla="*/ 0 w 885457"/>
                  <a:gd name="connsiteY1" fmla="*/ 0 h 526208"/>
                  <a:gd name="connsiteX2" fmla="*/ 885457 w 885457"/>
                  <a:gd name="connsiteY2" fmla="*/ 512775 h 526208"/>
                  <a:gd name="connsiteX3" fmla="*/ 0 w 885457"/>
                  <a:gd name="connsiteY3" fmla="*/ 428955 h 526208"/>
                  <a:gd name="connsiteX0" fmla="*/ 0 w 885457"/>
                  <a:gd name="connsiteY0" fmla="*/ 432203 h 529456"/>
                  <a:gd name="connsiteX1" fmla="*/ 0 w 885457"/>
                  <a:gd name="connsiteY1" fmla="*/ 3248 h 529456"/>
                  <a:gd name="connsiteX2" fmla="*/ 885457 w 885457"/>
                  <a:gd name="connsiteY2" fmla="*/ 516023 h 529456"/>
                  <a:gd name="connsiteX3" fmla="*/ 0 w 885457"/>
                  <a:gd name="connsiteY3" fmla="*/ 432203 h 529456"/>
                  <a:gd name="connsiteX0" fmla="*/ 0 w 885457"/>
                  <a:gd name="connsiteY0" fmla="*/ 334146 h 431399"/>
                  <a:gd name="connsiteX1" fmla="*/ 7620 w 885457"/>
                  <a:gd name="connsiteY1" fmla="*/ 4251 h 431399"/>
                  <a:gd name="connsiteX2" fmla="*/ 885457 w 885457"/>
                  <a:gd name="connsiteY2" fmla="*/ 417966 h 431399"/>
                  <a:gd name="connsiteX3" fmla="*/ 0 w 885457"/>
                  <a:gd name="connsiteY3" fmla="*/ 334146 h 431399"/>
                  <a:gd name="connsiteX0" fmla="*/ 0 w 885457"/>
                  <a:gd name="connsiteY0" fmla="*/ 368210 h 465463"/>
                  <a:gd name="connsiteX1" fmla="*/ 7620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2858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477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457" h="465463">
                    <a:moveTo>
                      <a:pt x="0" y="368210"/>
                    </a:moveTo>
                    <a:cubicBezTo>
                      <a:pt x="953" y="258245"/>
                      <a:pt x="-476" y="148280"/>
                      <a:pt x="477" y="38315"/>
                    </a:cubicBezTo>
                    <a:cubicBezTo>
                      <a:pt x="554709" y="-126040"/>
                      <a:pt x="590305" y="281105"/>
                      <a:pt x="885457" y="452030"/>
                    </a:cubicBezTo>
                    <a:cubicBezTo>
                      <a:pt x="308365" y="492670"/>
                      <a:pt x="127512" y="434250"/>
                      <a:pt x="0" y="368210"/>
                    </a:cubicBezTo>
                    <a:close/>
                  </a:path>
                </a:pathLst>
              </a:custGeom>
              <a:solidFill>
                <a:schemeClr val="tx1">
                  <a:alpha val="29000"/>
                </a:schemeClr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4B420B74-874A-C631-71F7-093BCA585F2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72893" y="5524325"/>
                <a:ext cx="1419107" cy="1257038"/>
                <a:chOff x="943093" y="113299"/>
                <a:chExt cx="1685116" cy="1492668"/>
              </a:xfrm>
            </p:grpSpPr>
            <p:sp>
              <p:nvSpPr>
                <p:cNvPr id="264" name="자유형 138">
                  <a:extLst>
                    <a:ext uri="{FF2B5EF4-FFF2-40B4-BE49-F238E27FC236}">
                      <a16:creationId xmlns:a16="http://schemas.microsoft.com/office/drawing/2014/main" id="{B6A2276F-F095-D00A-8987-5AEED39591B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3093" y="181087"/>
                  <a:ext cx="1685116" cy="1424880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762597 w 1649701"/>
                    <a:gd name="connsiteY0" fmla="*/ 105993 h 1352311"/>
                    <a:gd name="connsiteX1" fmla="*/ 52913 w 1649701"/>
                    <a:gd name="connsiteY1" fmla="*/ 638256 h 1352311"/>
                    <a:gd name="connsiteX2" fmla="*/ 102102 w 1649701"/>
                    <a:gd name="connsiteY2" fmla="*/ 1054370 h 1352311"/>
                    <a:gd name="connsiteX3" fmla="*/ 503289 w 1649701"/>
                    <a:gd name="connsiteY3" fmla="*/ 1347939 h 1352311"/>
                    <a:gd name="connsiteX4" fmla="*/ 1335803 w 1649701"/>
                    <a:gd name="connsiteY4" fmla="*/ 829325 h 1352311"/>
                    <a:gd name="connsiteX5" fmla="*/ 1649701 w 1649701"/>
                    <a:gd name="connsiteY5" fmla="*/ 460835 h 1352311"/>
                    <a:gd name="connsiteX6" fmla="*/ 1335803 w 1649701"/>
                    <a:gd name="connsiteY6" fmla="*/ 51402 h 1352311"/>
                    <a:gd name="connsiteX7" fmla="*/ 1008257 w 1649701"/>
                    <a:gd name="connsiteY7" fmla="*/ 10459 h 1352311"/>
                    <a:gd name="connsiteX8" fmla="*/ 762597 w 1649701"/>
                    <a:gd name="connsiteY8" fmla="*/ 105993 h 1352311"/>
                    <a:gd name="connsiteX0" fmla="*/ 764115 w 1651219"/>
                    <a:gd name="connsiteY0" fmla="*/ 105993 h 1455931"/>
                    <a:gd name="connsiteX1" fmla="*/ 54431 w 1651219"/>
                    <a:gd name="connsiteY1" fmla="*/ 638256 h 1455931"/>
                    <a:gd name="connsiteX2" fmla="*/ 103620 w 1651219"/>
                    <a:gd name="connsiteY2" fmla="*/ 1054370 h 1455931"/>
                    <a:gd name="connsiteX3" fmla="*/ 542907 w 1651219"/>
                    <a:gd name="connsiteY3" fmla="*/ 1452714 h 1455931"/>
                    <a:gd name="connsiteX4" fmla="*/ 1337321 w 1651219"/>
                    <a:gd name="connsiteY4" fmla="*/ 829325 h 1455931"/>
                    <a:gd name="connsiteX5" fmla="*/ 1651219 w 1651219"/>
                    <a:gd name="connsiteY5" fmla="*/ 460835 h 1455931"/>
                    <a:gd name="connsiteX6" fmla="*/ 1337321 w 1651219"/>
                    <a:gd name="connsiteY6" fmla="*/ 51402 h 1455931"/>
                    <a:gd name="connsiteX7" fmla="*/ 1009775 w 1651219"/>
                    <a:gd name="connsiteY7" fmla="*/ 10459 h 1455931"/>
                    <a:gd name="connsiteX8" fmla="*/ 764115 w 1651219"/>
                    <a:gd name="connsiteY8" fmla="*/ 105993 h 1455931"/>
                    <a:gd name="connsiteX0" fmla="*/ 764115 w 1655895"/>
                    <a:gd name="connsiteY0" fmla="*/ 105993 h 1455011"/>
                    <a:gd name="connsiteX1" fmla="*/ 54431 w 1655895"/>
                    <a:gd name="connsiteY1" fmla="*/ 638256 h 1455011"/>
                    <a:gd name="connsiteX2" fmla="*/ 103620 w 1655895"/>
                    <a:gd name="connsiteY2" fmla="*/ 1054370 h 1455011"/>
                    <a:gd name="connsiteX3" fmla="*/ 542907 w 1655895"/>
                    <a:gd name="connsiteY3" fmla="*/ 1452714 h 1455011"/>
                    <a:gd name="connsiteX4" fmla="*/ 1451621 w 1655895"/>
                    <a:gd name="connsiteY4" fmla="*/ 867425 h 1455011"/>
                    <a:gd name="connsiteX5" fmla="*/ 1651219 w 1655895"/>
                    <a:gd name="connsiteY5" fmla="*/ 460835 h 1455011"/>
                    <a:gd name="connsiteX6" fmla="*/ 1337321 w 1655895"/>
                    <a:gd name="connsiteY6" fmla="*/ 51402 h 1455011"/>
                    <a:gd name="connsiteX7" fmla="*/ 1009775 w 1655895"/>
                    <a:gd name="connsiteY7" fmla="*/ 10459 h 1455011"/>
                    <a:gd name="connsiteX8" fmla="*/ 764115 w 1655895"/>
                    <a:gd name="connsiteY8" fmla="*/ 105993 h 1455011"/>
                    <a:gd name="connsiteX0" fmla="*/ 764115 w 1682974"/>
                    <a:gd name="connsiteY0" fmla="*/ 105993 h 1456699"/>
                    <a:gd name="connsiteX1" fmla="*/ 54431 w 1682974"/>
                    <a:gd name="connsiteY1" fmla="*/ 638256 h 1456699"/>
                    <a:gd name="connsiteX2" fmla="*/ 103620 w 1682974"/>
                    <a:gd name="connsiteY2" fmla="*/ 1054370 h 1456699"/>
                    <a:gd name="connsiteX3" fmla="*/ 542907 w 1682974"/>
                    <a:gd name="connsiteY3" fmla="*/ 1452714 h 1456699"/>
                    <a:gd name="connsiteX4" fmla="*/ 1546871 w 1682974"/>
                    <a:gd name="connsiteY4" fmla="*/ 800750 h 1456699"/>
                    <a:gd name="connsiteX5" fmla="*/ 1651219 w 1682974"/>
                    <a:gd name="connsiteY5" fmla="*/ 460835 h 1456699"/>
                    <a:gd name="connsiteX6" fmla="*/ 1337321 w 1682974"/>
                    <a:gd name="connsiteY6" fmla="*/ 51402 h 1456699"/>
                    <a:gd name="connsiteX7" fmla="*/ 1009775 w 1682974"/>
                    <a:gd name="connsiteY7" fmla="*/ 10459 h 1456699"/>
                    <a:gd name="connsiteX8" fmla="*/ 764115 w 1682974"/>
                    <a:gd name="connsiteY8" fmla="*/ 105993 h 1456699"/>
                    <a:gd name="connsiteX0" fmla="*/ 764115 w 1696125"/>
                    <a:gd name="connsiteY0" fmla="*/ 105993 h 1456699"/>
                    <a:gd name="connsiteX1" fmla="*/ 54431 w 1696125"/>
                    <a:gd name="connsiteY1" fmla="*/ 638256 h 1456699"/>
                    <a:gd name="connsiteX2" fmla="*/ 103620 w 1696125"/>
                    <a:gd name="connsiteY2" fmla="*/ 1054370 h 1456699"/>
                    <a:gd name="connsiteX3" fmla="*/ 542907 w 1696125"/>
                    <a:gd name="connsiteY3" fmla="*/ 1452714 h 1456699"/>
                    <a:gd name="connsiteX4" fmla="*/ 1546871 w 1696125"/>
                    <a:gd name="connsiteY4" fmla="*/ 800750 h 1456699"/>
                    <a:gd name="connsiteX5" fmla="*/ 1670269 w 1696125"/>
                    <a:gd name="connsiteY5" fmla="*/ 394160 h 1456699"/>
                    <a:gd name="connsiteX6" fmla="*/ 1337321 w 1696125"/>
                    <a:gd name="connsiteY6" fmla="*/ 51402 h 1456699"/>
                    <a:gd name="connsiteX7" fmla="*/ 1009775 w 1696125"/>
                    <a:gd name="connsiteY7" fmla="*/ 10459 h 1456699"/>
                    <a:gd name="connsiteX8" fmla="*/ 764115 w 1696125"/>
                    <a:gd name="connsiteY8" fmla="*/ 105993 h 1456699"/>
                    <a:gd name="connsiteX0" fmla="*/ 761859 w 1696521"/>
                    <a:gd name="connsiteY0" fmla="*/ 105993 h 1419012"/>
                    <a:gd name="connsiteX1" fmla="*/ 52175 w 1696521"/>
                    <a:gd name="connsiteY1" fmla="*/ 638256 h 1419012"/>
                    <a:gd name="connsiteX2" fmla="*/ 101364 w 1696521"/>
                    <a:gd name="connsiteY2" fmla="*/ 1054370 h 1419012"/>
                    <a:gd name="connsiteX3" fmla="*/ 483501 w 1696521"/>
                    <a:gd name="connsiteY3" fmla="*/ 1414614 h 1419012"/>
                    <a:gd name="connsiteX4" fmla="*/ 1544615 w 1696521"/>
                    <a:gd name="connsiteY4" fmla="*/ 800750 h 1419012"/>
                    <a:gd name="connsiteX5" fmla="*/ 1668013 w 1696521"/>
                    <a:gd name="connsiteY5" fmla="*/ 394160 h 1419012"/>
                    <a:gd name="connsiteX6" fmla="*/ 1335065 w 1696521"/>
                    <a:gd name="connsiteY6" fmla="*/ 51402 h 1419012"/>
                    <a:gd name="connsiteX7" fmla="*/ 1007519 w 1696521"/>
                    <a:gd name="connsiteY7" fmla="*/ 10459 h 1419012"/>
                    <a:gd name="connsiteX8" fmla="*/ 761859 w 1696521"/>
                    <a:gd name="connsiteY8" fmla="*/ 105993 h 1419012"/>
                    <a:gd name="connsiteX0" fmla="*/ 762971 w 1696287"/>
                    <a:gd name="connsiteY0" fmla="*/ 105993 h 1437845"/>
                    <a:gd name="connsiteX1" fmla="*/ 53287 w 1696287"/>
                    <a:gd name="connsiteY1" fmla="*/ 638256 h 1437845"/>
                    <a:gd name="connsiteX2" fmla="*/ 102476 w 1696287"/>
                    <a:gd name="connsiteY2" fmla="*/ 1054370 h 1437845"/>
                    <a:gd name="connsiteX3" fmla="*/ 513188 w 1696287"/>
                    <a:gd name="connsiteY3" fmla="*/ 1433664 h 1437845"/>
                    <a:gd name="connsiteX4" fmla="*/ 1545727 w 1696287"/>
                    <a:gd name="connsiteY4" fmla="*/ 800750 h 1437845"/>
                    <a:gd name="connsiteX5" fmla="*/ 1669125 w 1696287"/>
                    <a:gd name="connsiteY5" fmla="*/ 394160 h 1437845"/>
                    <a:gd name="connsiteX6" fmla="*/ 1336177 w 1696287"/>
                    <a:gd name="connsiteY6" fmla="*/ 51402 h 1437845"/>
                    <a:gd name="connsiteX7" fmla="*/ 1008631 w 1696287"/>
                    <a:gd name="connsiteY7" fmla="*/ 10459 h 1437845"/>
                    <a:gd name="connsiteX8" fmla="*/ 762971 w 1696287"/>
                    <a:gd name="connsiteY8" fmla="*/ 105993 h 1437845"/>
                    <a:gd name="connsiteX0" fmla="*/ 803636 w 1736952"/>
                    <a:gd name="connsiteY0" fmla="*/ 105993 h 1435893"/>
                    <a:gd name="connsiteX1" fmla="*/ 93952 w 1736952"/>
                    <a:gd name="connsiteY1" fmla="*/ 638256 h 1435893"/>
                    <a:gd name="connsiteX2" fmla="*/ 57416 w 1736952"/>
                    <a:gd name="connsiteY2" fmla="*/ 997220 h 1435893"/>
                    <a:gd name="connsiteX3" fmla="*/ 553853 w 1736952"/>
                    <a:gd name="connsiteY3" fmla="*/ 1433664 h 1435893"/>
                    <a:gd name="connsiteX4" fmla="*/ 1586392 w 1736952"/>
                    <a:gd name="connsiteY4" fmla="*/ 800750 h 1435893"/>
                    <a:gd name="connsiteX5" fmla="*/ 1709790 w 1736952"/>
                    <a:gd name="connsiteY5" fmla="*/ 394160 h 1435893"/>
                    <a:gd name="connsiteX6" fmla="*/ 1376842 w 1736952"/>
                    <a:gd name="connsiteY6" fmla="*/ 51402 h 1435893"/>
                    <a:gd name="connsiteX7" fmla="*/ 1049296 w 1736952"/>
                    <a:gd name="connsiteY7" fmla="*/ 10459 h 1435893"/>
                    <a:gd name="connsiteX8" fmla="*/ 803636 w 1736952"/>
                    <a:gd name="connsiteY8" fmla="*/ 105993 h 1435893"/>
                    <a:gd name="connsiteX0" fmla="*/ 810995 w 1739539"/>
                    <a:gd name="connsiteY0" fmla="*/ 105993 h 1426418"/>
                    <a:gd name="connsiteX1" fmla="*/ 101311 w 1739539"/>
                    <a:gd name="connsiteY1" fmla="*/ 638256 h 1426418"/>
                    <a:gd name="connsiteX2" fmla="*/ 64775 w 1739539"/>
                    <a:gd name="connsiteY2" fmla="*/ 997220 h 1426418"/>
                    <a:gd name="connsiteX3" fmla="*/ 670749 w 1739539"/>
                    <a:gd name="connsiteY3" fmla="*/ 1424139 h 1426418"/>
                    <a:gd name="connsiteX4" fmla="*/ 1593751 w 1739539"/>
                    <a:gd name="connsiteY4" fmla="*/ 800750 h 1426418"/>
                    <a:gd name="connsiteX5" fmla="*/ 1717149 w 1739539"/>
                    <a:gd name="connsiteY5" fmla="*/ 394160 h 1426418"/>
                    <a:gd name="connsiteX6" fmla="*/ 1384201 w 1739539"/>
                    <a:gd name="connsiteY6" fmla="*/ 51402 h 1426418"/>
                    <a:gd name="connsiteX7" fmla="*/ 1056655 w 1739539"/>
                    <a:gd name="connsiteY7" fmla="*/ 10459 h 1426418"/>
                    <a:gd name="connsiteX8" fmla="*/ 810995 w 1739539"/>
                    <a:gd name="connsiteY8" fmla="*/ 105993 h 1426418"/>
                    <a:gd name="connsiteX0" fmla="*/ 777679 w 1706223"/>
                    <a:gd name="connsiteY0" fmla="*/ 105993 h 1426418"/>
                    <a:gd name="connsiteX1" fmla="*/ 67995 w 1706223"/>
                    <a:gd name="connsiteY1" fmla="*/ 638256 h 1426418"/>
                    <a:gd name="connsiteX2" fmla="*/ 31459 w 1706223"/>
                    <a:gd name="connsiteY2" fmla="*/ 997220 h 1426418"/>
                    <a:gd name="connsiteX3" fmla="*/ 637433 w 1706223"/>
                    <a:gd name="connsiteY3" fmla="*/ 1424139 h 1426418"/>
                    <a:gd name="connsiteX4" fmla="*/ 1560435 w 1706223"/>
                    <a:gd name="connsiteY4" fmla="*/ 800750 h 1426418"/>
                    <a:gd name="connsiteX5" fmla="*/ 1683833 w 1706223"/>
                    <a:gd name="connsiteY5" fmla="*/ 394160 h 1426418"/>
                    <a:gd name="connsiteX6" fmla="*/ 1350885 w 1706223"/>
                    <a:gd name="connsiteY6" fmla="*/ 51402 h 1426418"/>
                    <a:gd name="connsiteX7" fmla="*/ 1023339 w 1706223"/>
                    <a:gd name="connsiteY7" fmla="*/ 10459 h 1426418"/>
                    <a:gd name="connsiteX8" fmla="*/ 777679 w 1706223"/>
                    <a:gd name="connsiteY8" fmla="*/ 105993 h 1426418"/>
                    <a:gd name="connsiteX0" fmla="*/ 779888 w 1708432"/>
                    <a:gd name="connsiteY0" fmla="*/ 105993 h 1424880"/>
                    <a:gd name="connsiteX1" fmla="*/ 70204 w 1708432"/>
                    <a:gd name="connsiteY1" fmla="*/ 638256 h 1424880"/>
                    <a:gd name="connsiteX2" fmla="*/ 28905 w 1708432"/>
                    <a:gd name="connsiteY2" fmla="*/ 921020 h 1424880"/>
                    <a:gd name="connsiteX3" fmla="*/ 639642 w 1708432"/>
                    <a:gd name="connsiteY3" fmla="*/ 1424139 h 1424880"/>
                    <a:gd name="connsiteX4" fmla="*/ 1562644 w 1708432"/>
                    <a:gd name="connsiteY4" fmla="*/ 800750 h 1424880"/>
                    <a:gd name="connsiteX5" fmla="*/ 1686042 w 1708432"/>
                    <a:gd name="connsiteY5" fmla="*/ 394160 h 1424880"/>
                    <a:gd name="connsiteX6" fmla="*/ 1353094 w 1708432"/>
                    <a:gd name="connsiteY6" fmla="*/ 51402 h 1424880"/>
                    <a:gd name="connsiteX7" fmla="*/ 1025548 w 1708432"/>
                    <a:gd name="connsiteY7" fmla="*/ 10459 h 1424880"/>
                    <a:gd name="connsiteX8" fmla="*/ 779888 w 1708432"/>
                    <a:gd name="connsiteY8" fmla="*/ 105993 h 1424880"/>
                    <a:gd name="connsiteX0" fmla="*/ 766448 w 1694992"/>
                    <a:gd name="connsiteY0" fmla="*/ 105993 h 1424880"/>
                    <a:gd name="connsiteX1" fmla="*/ 56764 w 1694992"/>
                    <a:gd name="connsiteY1" fmla="*/ 638256 h 1424880"/>
                    <a:gd name="connsiteX2" fmla="*/ 15465 w 1694992"/>
                    <a:gd name="connsiteY2" fmla="*/ 921020 h 1424880"/>
                    <a:gd name="connsiteX3" fmla="*/ 626202 w 1694992"/>
                    <a:gd name="connsiteY3" fmla="*/ 1424139 h 1424880"/>
                    <a:gd name="connsiteX4" fmla="*/ 1549204 w 1694992"/>
                    <a:gd name="connsiteY4" fmla="*/ 800750 h 1424880"/>
                    <a:gd name="connsiteX5" fmla="*/ 1672602 w 1694992"/>
                    <a:gd name="connsiteY5" fmla="*/ 394160 h 1424880"/>
                    <a:gd name="connsiteX6" fmla="*/ 1339654 w 1694992"/>
                    <a:gd name="connsiteY6" fmla="*/ 51402 h 1424880"/>
                    <a:gd name="connsiteX7" fmla="*/ 1012108 w 1694992"/>
                    <a:gd name="connsiteY7" fmla="*/ 10459 h 1424880"/>
                    <a:gd name="connsiteX8" fmla="*/ 766448 w 1694992"/>
                    <a:gd name="connsiteY8" fmla="*/ 105993 h 1424880"/>
                    <a:gd name="connsiteX0" fmla="*/ 756572 w 1685116"/>
                    <a:gd name="connsiteY0" fmla="*/ 105993 h 1424880"/>
                    <a:gd name="connsiteX1" fmla="*/ 46888 w 1685116"/>
                    <a:gd name="connsiteY1" fmla="*/ 638256 h 1424880"/>
                    <a:gd name="connsiteX2" fmla="*/ 5589 w 1685116"/>
                    <a:gd name="connsiteY2" fmla="*/ 921020 h 1424880"/>
                    <a:gd name="connsiteX3" fmla="*/ 616326 w 1685116"/>
                    <a:gd name="connsiteY3" fmla="*/ 1424139 h 1424880"/>
                    <a:gd name="connsiteX4" fmla="*/ 1539328 w 1685116"/>
                    <a:gd name="connsiteY4" fmla="*/ 800750 h 1424880"/>
                    <a:gd name="connsiteX5" fmla="*/ 1662726 w 1685116"/>
                    <a:gd name="connsiteY5" fmla="*/ 394160 h 1424880"/>
                    <a:gd name="connsiteX6" fmla="*/ 1329778 w 1685116"/>
                    <a:gd name="connsiteY6" fmla="*/ 51402 h 1424880"/>
                    <a:gd name="connsiteX7" fmla="*/ 1002232 w 1685116"/>
                    <a:gd name="connsiteY7" fmla="*/ 10459 h 1424880"/>
                    <a:gd name="connsiteX8" fmla="*/ 756572 w 1685116"/>
                    <a:gd name="connsiteY8" fmla="*/ 105993 h 142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5116" h="1424880">
                      <a:moveTo>
                        <a:pt x="756572" y="105993"/>
                      </a:moveTo>
                      <a:cubicBezTo>
                        <a:pt x="597348" y="210626"/>
                        <a:pt x="110140" y="497655"/>
                        <a:pt x="46888" y="638256"/>
                      </a:cubicBezTo>
                      <a:cubicBezTo>
                        <a:pt x="-16364" y="778857"/>
                        <a:pt x="1170" y="790040"/>
                        <a:pt x="5589" y="921020"/>
                      </a:cubicBezTo>
                      <a:cubicBezTo>
                        <a:pt x="10008" y="1052000"/>
                        <a:pt x="360703" y="1444184"/>
                        <a:pt x="616326" y="1424139"/>
                      </a:cubicBezTo>
                      <a:cubicBezTo>
                        <a:pt x="871949" y="1404094"/>
                        <a:pt x="1364928" y="972413"/>
                        <a:pt x="1539328" y="800750"/>
                      </a:cubicBezTo>
                      <a:cubicBezTo>
                        <a:pt x="1713728" y="629087"/>
                        <a:pt x="1697651" y="519051"/>
                        <a:pt x="1662726" y="394160"/>
                      </a:cubicBezTo>
                      <a:cubicBezTo>
                        <a:pt x="1627801" y="269269"/>
                        <a:pt x="1436685" y="126465"/>
                        <a:pt x="1329778" y="51402"/>
                      </a:cubicBezTo>
                      <a:cubicBezTo>
                        <a:pt x="1222871" y="-23661"/>
                        <a:pt x="1093217" y="3635"/>
                        <a:pt x="1002232" y="10459"/>
                      </a:cubicBezTo>
                      <a:cubicBezTo>
                        <a:pt x="911247" y="17283"/>
                        <a:pt x="915796" y="1360"/>
                        <a:pt x="756572" y="105993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 5">
                  <a:extLst>
                    <a:ext uri="{FF2B5EF4-FFF2-40B4-BE49-F238E27FC236}">
                      <a16:creationId xmlns:a16="http://schemas.microsoft.com/office/drawing/2014/main" id="{F3F23773-0EC0-7696-448C-69054575B89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234" y="113299"/>
                  <a:ext cx="1653530" cy="1269207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827949 w 1648378"/>
                    <a:gd name="connsiteY0" fmla="*/ 157831 h 1354540"/>
                    <a:gd name="connsiteX1" fmla="*/ 51590 w 1648378"/>
                    <a:gd name="connsiteY1" fmla="*/ 642469 h 1354540"/>
                    <a:gd name="connsiteX2" fmla="*/ 119829 w 1648378"/>
                    <a:gd name="connsiteY2" fmla="*/ 1010958 h 1354540"/>
                    <a:gd name="connsiteX3" fmla="*/ 501966 w 1648378"/>
                    <a:gd name="connsiteY3" fmla="*/ 1352152 h 1354540"/>
                    <a:gd name="connsiteX4" fmla="*/ 1334480 w 1648378"/>
                    <a:gd name="connsiteY4" fmla="*/ 833538 h 1354540"/>
                    <a:gd name="connsiteX5" fmla="*/ 1648378 w 1648378"/>
                    <a:gd name="connsiteY5" fmla="*/ 465048 h 1354540"/>
                    <a:gd name="connsiteX6" fmla="*/ 1334480 w 1648378"/>
                    <a:gd name="connsiteY6" fmla="*/ 55615 h 1354540"/>
                    <a:gd name="connsiteX7" fmla="*/ 1006934 w 1648378"/>
                    <a:gd name="connsiteY7" fmla="*/ 14672 h 1354540"/>
                    <a:gd name="connsiteX8" fmla="*/ 827949 w 1648378"/>
                    <a:gd name="connsiteY8" fmla="*/ 157831 h 1354540"/>
                    <a:gd name="connsiteX0" fmla="*/ 827949 w 1648378"/>
                    <a:gd name="connsiteY0" fmla="*/ 145861 h 1342570"/>
                    <a:gd name="connsiteX1" fmla="*/ 51590 w 1648378"/>
                    <a:gd name="connsiteY1" fmla="*/ 630499 h 1342570"/>
                    <a:gd name="connsiteX2" fmla="*/ 119829 w 1648378"/>
                    <a:gd name="connsiteY2" fmla="*/ 998988 h 1342570"/>
                    <a:gd name="connsiteX3" fmla="*/ 501966 w 1648378"/>
                    <a:gd name="connsiteY3" fmla="*/ 1340182 h 1342570"/>
                    <a:gd name="connsiteX4" fmla="*/ 1334480 w 1648378"/>
                    <a:gd name="connsiteY4" fmla="*/ 821568 h 1342570"/>
                    <a:gd name="connsiteX5" fmla="*/ 1648378 w 1648378"/>
                    <a:gd name="connsiteY5" fmla="*/ 453078 h 1342570"/>
                    <a:gd name="connsiteX6" fmla="*/ 1334480 w 1648378"/>
                    <a:gd name="connsiteY6" fmla="*/ 43645 h 1342570"/>
                    <a:gd name="connsiteX7" fmla="*/ 1083134 w 1648378"/>
                    <a:gd name="connsiteY7" fmla="*/ 26514 h 1342570"/>
                    <a:gd name="connsiteX8" fmla="*/ 827949 w 1648378"/>
                    <a:gd name="connsiteY8" fmla="*/ 145861 h 1342570"/>
                    <a:gd name="connsiteX0" fmla="*/ 817722 w 1647676"/>
                    <a:gd name="connsiteY0" fmla="*/ 100734 h 1340306"/>
                    <a:gd name="connsiteX1" fmla="*/ 50888 w 1647676"/>
                    <a:gd name="connsiteY1" fmla="*/ 628235 h 1340306"/>
                    <a:gd name="connsiteX2" fmla="*/ 119127 w 1647676"/>
                    <a:gd name="connsiteY2" fmla="*/ 996724 h 1340306"/>
                    <a:gd name="connsiteX3" fmla="*/ 501264 w 1647676"/>
                    <a:gd name="connsiteY3" fmla="*/ 1337918 h 1340306"/>
                    <a:gd name="connsiteX4" fmla="*/ 1333778 w 1647676"/>
                    <a:gd name="connsiteY4" fmla="*/ 819304 h 1340306"/>
                    <a:gd name="connsiteX5" fmla="*/ 1647676 w 1647676"/>
                    <a:gd name="connsiteY5" fmla="*/ 450814 h 1340306"/>
                    <a:gd name="connsiteX6" fmla="*/ 1333778 w 1647676"/>
                    <a:gd name="connsiteY6" fmla="*/ 41381 h 1340306"/>
                    <a:gd name="connsiteX7" fmla="*/ 1082432 w 1647676"/>
                    <a:gd name="connsiteY7" fmla="*/ 24250 h 1340306"/>
                    <a:gd name="connsiteX8" fmla="*/ 817722 w 1647676"/>
                    <a:gd name="connsiteY8" fmla="*/ 100734 h 1340306"/>
                    <a:gd name="connsiteX0" fmla="*/ 817722 w 1647676"/>
                    <a:gd name="connsiteY0" fmla="*/ 114880 h 1354452"/>
                    <a:gd name="connsiteX1" fmla="*/ 50888 w 1647676"/>
                    <a:gd name="connsiteY1" fmla="*/ 642381 h 1354452"/>
                    <a:gd name="connsiteX2" fmla="*/ 119127 w 1647676"/>
                    <a:gd name="connsiteY2" fmla="*/ 1010870 h 1354452"/>
                    <a:gd name="connsiteX3" fmla="*/ 501264 w 1647676"/>
                    <a:gd name="connsiteY3" fmla="*/ 1352064 h 1354452"/>
                    <a:gd name="connsiteX4" fmla="*/ 1333778 w 1647676"/>
                    <a:gd name="connsiteY4" fmla="*/ 833450 h 1354452"/>
                    <a:gd name="connsiteX5" fmla="*/ 1647676 w 1647676"/>
                    <a:gd name="connsiteY5" fmla="*/ 464960 h 1354452"/>
                    <a:gd name="connsiteX6" fmla="*/ 1333778 w 1647676"/>
                    <a:gd name="connsiteY6" fmla="*/ 55527 h 1354452"/>
                    <a:gd name="connsiteX7" fmla="*/ 1111007 w 1647676"/>
                    <a:gd name="connsiteY7" fmla="*/ 9821 h 1354452"/>
                    <a:gd name="connsiteX8" fmla="*/ 817722 w 1647676"/>
                    <a:gd name="connsiteY8" fmla="*/ 114880 h 1354452"/>
                    <a:gd name="connsiteX0" fmla="*/ 817722 w 1647676"/>
                    <a:gd name="connsiteY0" fmla="*/ 124939 h 1364511"/>
                    <a:gd name="connsiteX1" fmla="*/ 50888 w 1647676"/>
                    <a:gd name="connsiteY1" fmla="*/ 652440 h 1364511"/>
                    <a:gd name="connsiteX2" fmla="*/ 119127 w 1647676"/>
                    <a:gd name="connsiteY2" fmla="*/ 1020929 h 1364511"/>
                    <a:gd name="connsiteX3" fmla="*/ 501264 w 1647676"/>
                    <a:gd name="connsiteY3" fmla="*/ 1362123 h 1364511"/>
                    <a:gd name="connsiteX4" fmla="*/ 1333778 w 1647676"/>
                    <a:gd name="connsiteY4" fmla="*/ 843509 h 1364511"/>
                    <a:gd name="connsiteX5" fmla="*/ 1647676 w 1647676"/>
                    <a:gd name="connsiteY5" fmla="*/ 475019 h 1364511"/>
                    <a:gd name="connsiteX6" fmla="*/ 1333778 w 1647676"/>
                    <a:gd name="connsiteY6" fmla="*/ 65586 h 1364511"/>
                    <a:gd name="connsiteX7" fmla="*/ 1106244 w 1647676"/>
                    <a:gd name="connsiteY7" fmla="*/ 5592 h 1364511"/>
                    <a:gd name="connsiteX8" fmla="*/ 817722 w 1647676"/>
                    <a:gd name="connsiteY8" fmla="*/ 124939 h 1364511"/>
                    <a:gd name="connsiteX0" fmla="*/ 817722 w 1648718"/>
                    <a:gd name="connsiteY0" fmla="*/ 119350 h 1358922"/>
                    <a:gd name="connsiteX1" fmla="*/ 50888 w 1648718"/>
                    <a:gd name="connsiteY1" fmla="*/ 646851 h 1358922"/>
                    <a:gd name="connsiteX2" fmla="*/ 119127 w 1648718"/>
                    <a:gd name="connsiteY2" fmla="*/ 1015340 h 1358922"/>
                    <a:gd name="connsiteX3" fmla="*/ 501264 w 1648718"/>
                    <a:gd name="connsiteY3" fmla="*/ 1356534 h 1358922"/>
                    <a:gd name="connsiteX4" fmla="*/ 1333778 w 1648718"/>
                    <a:gd name="connsiteY4" fmla="*/ 837920 h 1358922"/>
                    <a:gd name="connsiteX5" fmla="*/ 1647676 w 1648718"/>
                    <a:gd name="connsiteY5" fmla="*/ 469430 h 1358922"/>
                    <a:gd name="connsiteX6" fmla="*/ 1419503 w 1648718"/>
                    <a:gd name="connsiteY6" fmla="*/ 117147 h 1358922"/>
                    <a:gd name="connsiteX7" fmla="*/ 1106244 w 1648718"/>
                    <a:gd name="connsiteY7" fmla="*/ 3 h 1358922"/>
                    <a:gd name="connsiteX8" fmla="*/ 817722 w 1648718"/>
                    <a:gd name="connsiteY8" fmla="*/ 119350 h 1358922"/>
                    <a:gd name="connsiteX0" fmla="*/ 817722 w 1648718"/>
                    <a:gd name="connsiteY0" fmla="*/ 109826 h 1349398"/>
                    <a:gd name="connsiteX1" fmla="*/ 50888 w 1648718"/>
                    <a:gd name="connsiteY1" fmla="*/ 637327 h 1349398"/>
                    <a:gd name="connsiteX2" fmla="*/ 119127 w 1648718"/>
                    <a:gd name="connsiteY2" fmla="*/ 1005816 h 1349398"/>
                    <a:gd name="connsiteX3" fmla="*/ 501264 w 1648718"/>
                    <a:gd name="connsiteY3" fmla="*/ 1347010 h 1349398"/>
                    <a:gd name="connsiteX4" fmla="*/ 1333778 w 1648718"/>
                    <a:gd name="connsiteY4" fmla="*/ 828396 h 1349398"/>
                    <a:gd name="connsiteX5" fmla="*/ 1647676 w 1648718"/>
                    <a:gd name="connsiteY5" fmla="*/ 459906 h 1349398"/>
                    <a:gd name="connsiteX6" fmla="*/ 1419503 w 1648718"/>
                    <a:gd name="connsiteY6" fmla="*/ 107623 h 1349398"/>
                    <a:gd name="connsiteX7" fmla="*/ 1158632 w 1648718"/>
                    <a:gd name="connsiteY7" fmla="*/ 4 h 1349398"/>
                    <a:gd name="connsiteX8" fmla="*/ 817722 w 1648718"/>
                    <a:gd name="connsiteY8" fmla="*/ 109826 h 1349398"/>
                    <a:gd name="connsiteX0" fmla="*/ 823455 w 1654451"/>
                    <a:gd name="connsiteY0" fmla="*/ 109826 h 1321049"/>
                    <a:gd name="connsiteX1" fmla="*/ 56621 w 1654451"/>
                    <a:gd name="connsiteY1" fmla="*/ 637327 h 1321049"/>
                    <a:gd name="connsiteX2" fmla="*/ 124860 w 1654451"/>
                    <a:gd name="connsiteY2" fmla="*/ 1005816 h 1321049"/>
                    <a:gd name="connsiteX3" fmla="*/ 664159 w 1654451"/>
                    <a:gd name="connsiteY3" fmla="*/ 1318435 h 1321049"/>
                    <a:gd name="connsiteX4" fmla="*/ 1339511 w 1654451"/>
                    <a:gd name="connsiteY4" fmla="*/ 828396 h 1321049"/>
                    <a:gd name="connsiteX5" fmla="*/ 1653409 w 1654451"/>
                    <a:gd name="connsiteY5" fmla="*/ 459906 h 1321049"/>
                    <a:gd name="connsiteX6" fmla="*/ 1425236 w 1654451"/>
                    <a:gd name="connsiteY6" fmla="*/ 107623 h 1321049"/>
                    <a:gd name="connsiteX7" fmla="*/ 1164365 w 1654451"/>
                    <a:gd name="connsiteY7" fmla="*/ 4 h 1321049"/>
                    <a:gd name="connsiteX8" fmla="*/ 823455 w 1654451"/>
                    <a:gd name="connsiteY8" fmla="*/ 109826 h 1321049"/>
                    <a:gd name="connsiteX0" fmla="*/ 822534 w 1653530"/>
                    <a:gd name="connsiteY0" fmla="*/ 109826 h 1269207"/>
                    <a:gd name="connsiteX1" fmla="*/ 55700 w 1653530"/>
                    <a:gd name="connsiteY1" fmla="*/ 637327 h 1269207"/>
                    <a:gd name="connsiteX2" fmla="*/ 123939 w 1653530"/>
                    <a:gd name="connsiteY2" fmla="*/ 1005816 h 1269207"/>
                    <a:gd name="connsiteX3" fmla="*/ 639425 w 1653530"/>
                    <a:gd name="connsiteY3" fmla="*/ 1266047 h 1269207"/>
                    <a:gd name="connsiteX4" fmla="*/ 1338590 w 1653530"/>
                    <a:gd name="connsiteY4" fmla="*/ 828396 h 1269207"/>
                    <a:gd name="connsiteX5" fmla="*/ 1652488 w 1653530"/>
                    <a:gd name="connsiteY5" fmla="*/ 459906 h 1269207"/>
                    <a:gd name="connsiteX6" fmla="*/ 1424315 w 1653530"/>
                    <a:gd name="connsiteY6" fmla="*/ 107623 h 1269207"/>
                    <a:gd name="connsiteX7" fmla="*/ 1163444 w 1653530"/>
                    <a:gd name="connsiteY7" fmla="*/ 4 h 1269207"/>
                    <a:gd name="connsiteX8" fmla="*/ 822534 w 1653530"/>
                    <a:gd name="connsiteY8" fmla="*/ 109826 h 126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3530" h="1269207">
                      <a:moveTo>
                        <a:pt x="822534" y="109826"/>
                      </a:moveTo>
                      <a:cubicBezTo>
                        <a:pt x="637910" y="216046"/>
                        <a:pt x="172133" y="487995"/>
                        <a:pt x="55700" y="637327"/>
                      </a:cubicBezTo>
                      <a:cubicBezTo>
                        <a:pt x="-60733" y="786659"/>
                        <a:pt x="26652" y="901029"/>
                        <a:pt x="123939" y="1005816"/>
                      </a:cubicBezTo>
                      <a:cubicBezTo>
                        <a:pt x="221226" y="1110603"/>
                        <a:pt x="436983" y="1295617"/>
                        <a:pt x="639425" y="1266047"/>
                      </a:cubicBezTo>
                      <a:cubicBezTo>
                        <a:pt x="841867" y="1236477"/>
                        <a:pt x="1169746" y="962753"/>
                        <a:pt x="1338590" y="828396"/>
                      </a:cubicBezTo>
                      <a:cubicBezTo>
                        <a:pt x="1507434" y="694039"/>
                        <a:pt x="1638200" y="580035"/>
                        <a:pt x="1652488" y="459906"/>
                      </a:cubicBezTo>
                      <a:cubicBezTo>
                        <a:pt x="1666776" y="339777"/>
                        <a:pt x="1531222" y="182686"/>
                        <a:pt x="1424315" y="107623"/>
                      </a:cubicBezTo>
                      <a:cubicBezTo>
                        <a:pt x="1317408" y="32560"/>
                        <a:pt x="1263741" y="-363"/>
                        <a:pt x="1163444" y="4"/>
                      </a:cubicBezTo>
                      <a:cubicBezTo>
                        <a:pt x="1063147" y="371"/>
                        <a:pt x="1007158" y="3606"/>
                        <a:pt x="822534" y="109826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 151">
                  <a:extLst>
                    <a:ext uri="{FF2B5EF4-FFF2-40B4-BE49-F238E27FC236}">
                      <a16:creationId xmlns:a16="http://schemas.microsoft.com/office/drawing/2014/main" id="{C0B46AC5-2469-ACC0-0213-18AA1CCAB48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41046" y="291672"/>
                  <a:ext cx="925495" cy="1008891"/>
                </a:xfrm>
                <a:custGeom>
                  <a:avLst/>
                  <a:gdLst>
                    <a:gd name="connsiteX0" fmla="*/ 225672 w 925495"/>
                    <a:gd name="connsiteY0" fmla="*/ 0 h 1008891"/>
                    <a:gd name="connsiteX1" fmla="*/ 273015 w 925495"/>
                    <a:gd name="connsiteY1" fmla="*/ 43781 h 1008891"/>
                    <a:gd name="connsiteX2" fmla="*/ 863844 w 925495"/>
                    <a:gd name="connsiteY2" fmla="*/ 649130 h 1008891"/>
                    <a:gd name="connsiteX3" fmla="*/ 920771 w 925495"/>
                    <a:gd name="connsiteY3" fmla="*/ 777643 h 1008891"/>
                    <a:gd name="connsiteX4" fmla="*/ 925495 w 925495"/>
                    <a:gd name="connsiteY4" fmla="*/ 804700 h 1008891"/>
                    <a:gd name="connsiteX5" fmla="*/ 835181 w 925495"/>
                    <a:gd name="connsiteY5" fmla="*/ 880612 h 1008891"/>
                    <a:gd name="connsiteX6" fmla="*/ 705423 w 925495"/>
                    <a:gd name="connsiteY6" fmla="*/ 981766 h 1008891"/>
                    <a:gd name="connsiteX7" fmla="*/ 666900 w 925495"/>
                    <a:gd name="connsiteY7" fmla="*/ 1008891 h 1008891"/>
                    <a:gd name="connsiteX8" fmla="*/ 668805 w 925495"/>
                    <a:gd name="connsiteY8" fmla="*/ 969780 h 1008891"/>
                    <a:gd name="connsiteX9" fmla="*/ 663819 w 925495"/>
                    <a:gd name="connsiteY9" fmla="*/ 906305 h 1008891"/>
                    <a:gd name="connsiteX10" fmla="*/ 578094 w 925495"/>
                    <a:gd name="connsiteY10" fmla="*/ 658655 h 1008891"/>
                    <a:gd name="connsiteX11" fmla="*/ 244719 w 925495"/>
                    <a:gd name="connsiteY11" fmla="*/ 372905 h 1008891"/>
                    <a:gd name="connsiteX12" fmla="*/ 29216 w 925495"/>
                    <a:gd name="connsiteY12" fmla="*/ 174071 h 1008891"/>
                    <a:gd name="connsiteX13" fmla="*/ 0 w 925495"/>
                    <a:gd name="connsiteY13" fmla="*/ 146355 h 1008891"/>
                    <a:gd name="connsiteX14" fmla="*/ 75867 w 925495"/>
                    <a:gd name="connsiteY14" fmla="*/ 95778 h 1008891"/>
                    <a:gd name="connsiteX15" fmla="*/ 184543 w 925495"/>
                    <a:gd name="connsiteY15" fmla="*/ 25994 h 1008891"/>
                    <a:gd name="connsiteX16" fmla="*/ 225672 w 925495"/>
                    <a:gd name="connsiteY16" fmla="*/ 0 h 1008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5495" h="1008891">
                      <a:moveTo>
                        <a:pt x="225672" y="0"/>
                      </a:moveTo>
                      <a:lnTo>
                        <a:pt x="273015" y="43781"/>
                      </a:lnTo>
                      <a:cubicBezTo>
                        <a:pt x="449904" y="206367"/>
                        <a:pt x="763832" y="492167"/>
                        <a:pt x="863844" y="649130"/>
                      </a:cubicBezTo>
                      <a:cubicBezTo>
                        <a:pt x="892419" y="693977"/>
                        <a:pt x="910378" y="737038"/>
                        <a:pt x="920771" y="777643"/>
                      </a:cubicBezTo>
                      <a:lnTo>
                        <a:pt x="925495" y="804700"/>
                      </a:lnTo>
                      <a:lnTo>
                        <a:pt x="835181" y="880612"/>
                      </a:lnTo>
                      <a:cubicBezTo>
                        <a:pt x="793287" y="914640"/>
                        <a:pt x="749672" y="948795"/>
                        <a:pt x="705423" y="981766"/>
                      </a:cubicBezTo>
                      <a:lnTo>
                        <a:pt x="666900" y="1008891"/>
                      </a:lnTo>
                      <a:lnTo>
                        <a:pt x="668805" y="969780"/>
                      </a:lnTo>
                      <a:cubicBezTo>
                        <a:pt x="669177" y="947580"/>
                        <a:pt x="668185" y="925752"/>
                        <a:pt x="663819" y="906305"/>
                      </a:cubicBezTo>
                      <a:cubicBezTo>
                        <a:pt x="646357" y="828518"/>
                        <a:pt x="647944" y="747555"/>
                        <a:pt x="578094" y="658655"/>
                      </a:cubicBezTo>
                      <a:cubicBezTo>
                        <a:pt x="508244" y="569755"/>
                        <a:pt x="365369" y="482442"/>
                        <a:pt x="244719" y="372905"/>
                      </a:cubicBezTo>
                      <a:cubicBezTo>
                        <a:pt x="184394" y="318137"/>
                        <a:pt x="103432" y="243921"/>
                        <a:pt x="29216" y="174071"/>
                      </a:cubicBezTo>
                      <a:lnTo>
                        <a:pt x="0" y="146355"/>
                      </a:lnTo>
                      <a:lnTo>
                        <a:pt x="75867" y="95778"/>
                      </a:lnTo>
                      <a:cubicBezTo>
                        <a:pt x="113301" y="71380"/>
                        <a:pt x="150016" y="47904"/>
                        <a:pt x="184543" y="25994"/>
                      </a:cubicBezTo>
                      <a:lnTo>
                        <a:pt x="22567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 2">
                  <a:extLst>
                    <a:ext uri="{FF2B5EF4-FFF2-40B4-BE49-F238E27FC236}">
                      <a16:creationId xmlns:a16="http://schemas.microsoft.com/office/drawing/2014/main" id="{4377441F-F12A-1ED0-E6B8-9020B107D5F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72540" y="1135380"/>
                  <a:ext cx="472440" cy="138263"/>
                </a:xfrm>
                <a:custGeom>
                  <a:avLst/>
                  <a:gdLst>
                    <a:gd name="connsiteX0" fmla="*/ 0 w 472440"/>
                    <a:gd name="connsiteY0" fmla="*/ 0 h 138263"/>
                    <a:gd name="connsiteX1" fmla="*/ 228600 w 472440"/>
                    <a:gd name="connsiteY1" fmla="*/ 137160 h 138263"/>
                    <a:gd name="connsiteX2" fmla="*/ 472440 w 472440"/>
                    <a:gd name="connsiteY2" fmla="*/ 53340 h 13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440" h="138263">
                      <a:moveTo>
                        <a:pt x="0" y="0"/>
                      </a:moveTo>
                      <a:cubicBezTo>
                        <a:pt x="74930" y="64135"/>
                        <a:pt x="149860" y="128270"/>
                        <a:pt x="228600" y="137160"/>
                      </a:cubicBezTo>
                      <a:cubicBezTo>
                        <a:pt x="307340" y="146050"/>
                        <a:pt x="389890" y="99695"/>
                        <a:pt x="472440" y="53340"/>
                      </a:cubicBezTo>
                    </a:path>
                  </a:pathLst>
                </a:custGeom>
                <a:noFill/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E6837E22-D843-2CC0-C203-AD236E54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000"/>
            <a:ext cx="9144000" cy="550367"/>
          </a:xfrm>
        </p:spPr>
        <p:txBody>
          <a:bodyPr/>
          <a:lstStyle/>
          <a:p>
            <a:r>
              <a:rPr lang="ko-KR" altLang="en-US" b="1" dirty="0"/>
              <a:t>프로젝트 </a:t>
            </a:r>
            <a:r>
              <a:rPr lang="en-US" altLang="ko-KR" b="1" dirty="0"/>
              <a:t>3</a:t>
            </a:r>
            <a:r>
              <a:rPr lang="ko-KR" altLang="en-US" b="1" dirty="0"/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63D57-66DD-A53A-4D88-A483018103D8}"/>
              </a:ext>
            </a:extLst>
          </p:cNvPr>
          <p:cNvSpPr txBox="1"/>
          <p:nvPr/>
        </p:nvSpPr>
        <p:spPr>
          <a:xfrm>
            <a:off x="2980707" y="4339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2018192018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서성규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252091-A27E-3718-E7FF-F68B203DA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46" y="1285094"/>
            <a:ext cx="9144000" cy="1138857"/>
          </a:xfrm>
        </p:spPr>
        <p:txBody>
          <a:bodyPr/>
          <a:lstStyle/>
          <a:p>
            <a:r>
              <a:rPr lang="en-US" altLang="ko-KR" b="1" dirty="0">
                <a:latin typeface="+mj-lt"/>
              </a:rPr>
              <a:t>2D </a:t>
            </a:r>
            <a:r>
              <a:rPr lang="ko-KR" altLang="en-US" b="1" dirty="0">
                <a:latin typeface="+mj-lt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2908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CC7FE88-D1FC-B905-AED4-645870352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81208"/>
              </p:ext>
            </p:extLst>
          </p:nvPr>
        </p:nvGraphicFramePr>
        <p:xfrm>
          <a:off x="549590" y="1254595"/>
          <a:ext cx="11074139" cy="54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88">
                  <a:extLst>
                    <a:ext uri="{9D8B030D-6E8A-4147-A177-3AD203B41FA5}">
                      <a16:colId xmlns:a16="http://schemas.microsoft.com/office/drawing/2014/main" val="259685792"/>
                    </a:ext>
                  </a:extLst>
                </a:gridCol>
                <a:gridCol w="1994655">
                  <a:extLst>
                    <a:ext uri="{9D8B030D-6E8A-4147-A177-3AD203B41FA5}">
                      <a16:colId xmlns:a16="http://schemas.microsoft.com/office/drawing/2014/main" val="257786917"/>
                    </a:ext>
                  </a:extLst>
                </a:gridCol>
                <a:gridCol w="4411980">
                  <a:extLst>
                    <a:ext uri="{9D8B030D-6E8A-4147-A177-3AD203B41FA5}">
                      <a16:colId xmlns:a16="http://schemas.microsoft.com/office/drawing/2014/main" val="461234261"/>
                    </a:ext>
                  </a:extLst>
                </a:gridCol>
                <a:gridCol w="2565128">
                  <a:extLst>
                    <a:ext uri="{9D8B030D-6E8A-4147-A177-3AD203B41FA5}">
                      <a16:colId xmlns:a16="http://schemas.microsoft.com/office/drawing/2014/main" val="2522449219"/>
                    </a:ext>
                  </a:extLst>
                </a:gridCol>
                <a:gridCol w="565688">
                  <a:extLst>
                    <a:ext uri="{9D8B030D-6E8A-4147-A177-3AD203B41FA5}">
                      <a16:colId xmlns:a16="http://schemas.microsoft.com/office/drawing/2014/main" val="729804353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진행률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475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리소스 수집과 지형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리소스 수집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캔버스 위에 배경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리소스 수집 완료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25908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캐릭터의 움직임과 공격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무기에 특성을 나타내는 공격 방식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움직임시 공격 버그 발견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84253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캐릭터의 목숨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삭제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무기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무기 교체 메뉴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캐릭터에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목숨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애니메이션 구현 완료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94510"/>
                  </a:ext>
                </a:extLst>
              </a:tr>
              <a:tr h="657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적은 정해진 일정 지형을 움직이도록 구현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캐릭터를 발견 시 공격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적의 공격 방식은 근접과 원거리 방식으로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 이상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공격과의 충돌 체크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애니메이션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충돌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근거리 공격 </a:t>
                      </a: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원거리 공격 버그 발견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일정 지형 움직임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56180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중간 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(1~5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주차에 부족한 점 보완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점프 추가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미흡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68589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적보다 피하기 어려운 공격 방식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보스를 클리어할 시 다음 스테이지로 이동하는 문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 애니메이션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보스 애니메이션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다음 스테이지 이동 </a:t>
                      </a: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보스 공격 </a:t>
                      </a: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8893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오브젝트 최종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상점 시스템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 구현했던 무기 이외에 오브젝트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 처치 시 떨어지는 화폐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75445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부족한 애니메이션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부족한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71444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밸런스 조절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사운드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시작과 종료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밸런스 조절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실제 게임에 시작 화면과 종료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22341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713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E1DE27A-DA25-9635-7FD3-5AFB33139A7C}"/>
              </a:ext>
            </a:extLst>
          </p:cNvPr>
          <p:cNvSpPr/>
          <p:nvPr/>
        </p:nvSpPr>
        <p:spPr>
          <a:xfrm>
            <a:off x="191634" y="548922"/>
            <a:ext cx="11673862" cy="6101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162DC-F972-3423-F3F0-82703D8A971B}"/>
              </a:ext>
            </a:extLst>
          </p:cNvPr>
          <p:cNvSpPr/>
          <p:nvPr/>
        </p:nvSpPr>
        <p:spPr>
          <a:xfrm>
            <a:off x="549590" y="271406"/>
            <a:ext cx="2691926" cy="86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00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BEE3FF5-DBC1-D0C0-9A22-15D363B318C0}"/>
              </a:ext>
            </a:extLst>
          </p:cNvPr>
          <p:cNvSpPr txBox="1">
            <a:spLocks/>
          </p:cNvSpPr>
          <p:nvPr/>
        </p:nvSpPr>
        <p:spPr>
          <a:xfrm>
            <a:off x="725266" y="326535"/>
            <a:ext cx="2340574" cy="74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3700" b="1" dirty="0">
                <a:solidFill>
                  <a:schemeClr val="bg1"/>
                </a:solidFill>
              </a:rPr>
              <a:t>개발 진행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E32FB2-7CB9-D1B4-24A2-7DE00DB9594F}"/>
              </a:ext>
            </a:extLst>
          </p:cNvPr>
          <p:cNvSpPr txBox="1">
            <a:spLocks/>
          </p:cNvSpPr>
          <p:nvPr/>
        </p:nvSpPr>
        <p:spPr>
          <a:xfrm>
            <a:off x="3485256" y="635862"/>
            <a:ext cx="1791918" cy="43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sz="1500" b="1" dirty="0"/>
              <a:t>평균 진행 </a:t>
            </a:r>
            <a:r>
              <a:rPr lang="en-US" altLang="ko-KR" sz="1500" b="1" dirty="0"/>
              <a:t>: 58%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533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8B85BE41-8BCF-BAAA-01B8-CD0EE0CB5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988669DD-44BD-8693-4DD4-F5A79078B0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5159" y="266749"/>
            <a:ext cx="11988620" cy="6418506"/>
            <a:chOff x="203380" y="362857"/>
            <a:chExt cx="11988620" cy="6418506"/>
          </a:xfrm>
        </p:grpSpPr>
        <p:sp>
          <p:nvSpPr>
            <p:cNvPr id="255" name="자유형 384">
              <a:extLst>
                <a:ext uri="{FF2B5EF4-FFF2-40B4-BE49-F238E27FC236}">
                  <a16:creationId xmlns:a16="http://schemas.microsoft.com/office/drawing/2014/main" id="{6EE0BA3F-8517-C10D-5A97-02C69C3053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380" y="553401"/>
              <a:ext cx="1177691" cy="5898653"/>
            </a:xfrm>
            <a:custGeom>
              <a:avLst/>
              <a:gdLst>
                <a:gd name="connsiteX0" fmla="*/ 1161852 w 1177691"/>
                <a:gd name="connsiteY0" fmla="*/ 0 h 5898653"/>
                <a:gd name="connsiteX1" fmla="*/ 1177683 w 1177691"/>
                <a:gd name="connsiteY1" fmla="*/ 5845659 h 5898653"/>
                <a:gd name="connsiteX2" fmla="*/ 81149 w 1177691"/>
                <a:gd name="connsiteY2" fmla="*/ 5898653 h 5898653"/>
                <a:gd name="connsiteX3" fmla="*/ 81906 w 1177691"/>
                <a:gd name="connsiteY3" fmla="*/ 5767313 h 5898653"/>
                <a:gd name="connsiteX4" fmla="*/ 65506 w 1177691"/>
                <a:gd name="connsiteY4" fmla="*/ 5767313 h 5898653"/>
                <a:gd name="connsiteX5" fmla="*/ 0 w 1177691"/>
                <a:gd name="connsiteY5" fmla="*/ 5701807 h 5898653"/>
                <a:gd name="connsiteX6" fmla="*/ 65506 w 1177691"/>
                <a:gd name="connsiteY6" fmla="*/ 5636301 h 5898653"/>
                <a:gd name="connsiteX7" fmla="*/ 82661 w 1177691"/>
                <a:gd name="connsiteY7" fmla="*/ 5636301 h 5898653"/>
                <a:gd name="connsiteX8" fmla="*/ 83110 w 1177691"/>
                <a:gd name="connsiteY8" fmla="*/ 5558492 h 5898653"/>
                <a:gd name="connsiteX9" fmla="*/ 75032 w 1177691"/>
                <a:gd name="connsiteY9" fmla="*/ 5558492 h 5898653"/>
                <a:gd name="connsiteX10" fmla="*/ 9526 w 1177691"/>
                <a:gd name="connsiteY10" fmla="*/ 5492986 h 5898653"/>
                <a:gd name="connsiteX11" fmla="*/ 75032 w 1177691"/>
                <a:gd name="connsiteY11" fmla="*/ 5427480 h 5898653"/>
                <a:gd name="connsiteX12" fmla="*/ 83865 w 1177691"/>
                <a:gd name="connsiteY12" fmla="*/ 5427480 h 5898653"/>
                <a:gd name="connsiteX13" fmla="*/ 84313 w 1177691"/>
                <a:gd name="connsiteY13" fmla="*/ 5349671 h 5898653"/>
                <a:gd name="connsiteX14" fmla="*/ 75032 w 1177691"/>
                <a:gd name="connsiteY14" fmla="*/ 5349671 h 5898653"/>
                <a:gd name="connsiteX15" fmla="*/ 9526 w 1177691"/>
                <a:gd name="connsiteY15" fmla="*/ 5284165 h 5898653"/>
                <a:gd name="connsiteX16" fmla="*/ 75032 w 1177691"/>
                <a:gd name="connsiteY16" fmla="*/ 5218659 h 5898653"/>
                <a:gd name="connsiteX17" fmla="*/ 85068 w 1177691"/>
                <a:gd name="connsiteY17" fmla="*/ 5218659 h 5898653"/>
                <a:gd name="connsiteX18" fmla="*/ 85517 w 1177691"/>
                <a:gd name="connsiteY18" fmla="*/ 5140850 h 5898653"/>
                <a:gd name="connsiteX19" fmla="*/ 79795 w 1177691"/>
                <a:gd name="connsiteY19" fmla="*/ 5140850 h 5898653"/>
                <a:gd name="connsiteX20" fmla="*/ 14289 w 1177691"/>
                <a:gd name="connsiteY20" fmla="*/ 5075344 h 5898653"/>
                <a:gd name="connsiteX21" fmla="*/ 79795 w 1177691"/>
                <a:gd name="connsiteY21" fmla="*/ 5009838 h 5898653"/>
                <a:gd name="connsiteX22" fmla="*/ 86272 w 1177691"/>
                <a:gd name="connsiteY22" fmla="*/ 5009838 h 5898653"/>
                <a:gd name="connsiteX23" fmla="*/ 86690 w 1177691"/>
                <a:gd name="connsiteY23" fmla="*/ 4937256 h 5898653"/>
                <a:gd name="connsiteX24" fmla="*/ 86768 w 1177691"/>
                <a:gd name="connsiteY24" fmla="*/ 4932029 h 5898653"/>
                <a:gd name="connsiteX25" fmla="*/ 79795 w 1177691"/>
                <a:gd name="connsiteY25" fmla="*/ 4932029 h 5898653"/>
                <a:gd name="connsiteX26" fmla="*/ 14289 w 1177691"/>
                <a:gd name="connsiteY26" fmla="*/ 4866523 h 5898653"/>
                <a:gd name="connsiteX27" fmla="*/ 79795 w 1177691"/>
                <a:gd name="connsiteY27" fmla="*/ 4801017 h 5898653"/>
                <a:gd name="connsiteX28" fmla="*/ 88728 w 1177691"/>
                <a:gd name="connsiteY28" fmla="*/ 4801017 h 5898653"/>
                <a:gd name="connsiteX29" fmla="*/ 89892 w 1177691"/>
                <a:gd name="connsiteY29" fmla="*/ 4723208 h 5898653"/>
                <a:gd name="connsiteX30" fmla="*/ 84558 w 1177691"/>
                <a:gd name="connsiteY30" fmla="*/ 4723208 h 5898653"/>
                <a:gd name="connsiteX31" fmla="*/ 19052 w 1177691"/>
                <a:gd name="connsiteY31" fmla="*/ 4657702 h 5898653"/>
                <a:gd name="connsiteX32" fmla="*/ 84558 w 1177691"/>
                <a:gd name="connsiteY32" fmla="*/ 4592196 h 5898653"/>
                <a:gd name="connsiteX33" fmla="*/ 91852 w 1177691"/>
                <a:gd name="connsiteY33" fmla="*/ 4592196 h 5898653"/>
                <a:gd name="connsiteX34" fmla="*/ 93016 w 1177691"/>
                <a:gd name="connsiteY34" fmla="*/ 4514387 h 5898653"/>
                <a:gd name="connsiteX35" fmla="*/ 84558 w 1177691"/>
                <a:gd name="connsiteY35" fmla="*/ 4514387 h 5898653"/>
                <a:gd name="connsiteX36" fmla="*/ 19052 w 1177691"/>
                <a:gd name="connsiteY36" fmla="*/ 4448881 h 5898653"/>
                <a:gd name="connsiteX37" fmla="*/ 84558 w 1177691"/>
                <a:gd name="connsiteY37" fmla="*/ 4383375 h 5898653"/>
                <a:gd name="connsiteX38" fmla="*/ 94976 w 1177691"/>
                <a:gd name="connsiteY38" fmla="*/ 4383375 h 5898653"/>
                <a:gd name="connsiteX39" fmla="*/ 96140 w 1177691"/>
                <a:gd name="connsiteY39" fmla="*/ 4305566 h 5898653"/>
                <a:gd name="connsiteX40" fmla="*/ 84558 w 1177691"/>
                <a:gd name="connsiteY40" fmla="*/ 4305566 h 5898653"/>
                <a:gd name="connsiteX41" fmla="*/ 19052 w 1177691"/>
                <a:gd name="connsiteY41" fmla="*/ 4240060 h 5898653"/>
                <a:gd name="connsiteX42" fmla="*/ 84558 w 1177691"/>
                <a:gd name="connsiteY42" fmla="*/ 4174554 h 5898653"/>
                <a:gd name="connsiteX43" fmla="*/ 98100 w 1177691"/>
                <a:gd name="connsiteY43" fmla="*/ 4174554 h 5898653"/>
                <a:gd name="connsiteX44" fmla="*/ 99264 w 1177691"/>
                <a:gd name="connsiteY44" fmla="*/ 4096745 h 5898653"/>
                <a:gd name="connsiteX45" fmla="*/ 84558 w 1177691"/>
                <a:gd name="connsiteY45" fmla="*/ 4096745 h 5898653"/>
                <a:gd name="connsiteX46" fmla="*/ 19052 w 1177691"/>
                <a:gd name="connsiteY46" fmla="*/ 4031239 h 5898653"/>
                <a:gd name="connsiteX47" fmla="*/ 84558 w 1177691"/>
                <a:gd name="connsiteY47" fmla="*/ 3965733 h 5898653"/>
                <a:gd name="connsiteX48" fmla="*/ 101308 w 1177691"/>
                <a:gd name="connsiteY48" fmla="*/ 3965733 h 5898653"/>
                <a:gd name="connsiteX49" fmla="*/ 102851 w 1177691"/>
                <a:gd name="connsiteY49" fmla="*/ 3887924 h 5898653"/>
                <a:gd name="connsiteX50" fmla="*/ 94084 w 1177691"/>
                <a:gd name="connsiteY50" fmla="*/ 3887924 h 5898653"/>
                <a:gd name="connsiteX51" fmla="*/ 28578 w 1177691"/>
                <a:gd name="connsiteY51" fmla="*/ 3822418 h 5898653"/>
                <a:gd name="connsiteX52" fmla="*/ 94084 w 1177691"/>
                <a:gd name="connsiteY52" fmla="*/ 3756912 h 5898653"/>
                <a:gd name="connsiteX53" fmla="*/ 105449 w 1177691"/>
                <a:gd name="connsiteY53" fmla="*/ 3756912 h 5898653"/>
                <a:gd name="connsiteX54" fmla="*/ 106991 w 1177691"/>
                <a:gd name="connsiteY54" fmla="*/ 3679103 h 5898653"/>
                <a:gd name="connsiteX55" fmla="*/ 94084 w 1177691"/>
                <a:gd name="connsiteY55" fmla="*/ 3679103 h 5898653"/>
                <a:gd name="connsiteX56" fmla="*/ 28578 w 1177691"/>
                <a:gd name="connsiteY56" fmla="*/ 3613597 h 5898653"/>
                <a:gd name="connsiteX57" fmla="*/ 94084 w 1177691"/>
                <a:gd name="connsiteY57" fmla="*/ 3548091 h 5898653"/>
                <a:gd name="connsiteX58" fmla="*/ 109589 w 1177691"/>
                <a:gd name="connsiteY58" fmla="*/ 3548091 h 5898653"/>
                <a:gd name="connsiteX59" fmla="*/ 111132 w 1177691"/>
                <a:gd name="connsiteY59" fmla="*/ 3470282 h 5898653"/>
                <a:gd name="connsiteX60" fmla="*/ 98847 w 1177691"/>
                <a:gd name="connsiteY60" fmla="*/ 3470282 h 5898653"/>
                <a:gd name="connsiteX61" fmla="*/ 33341 w 1177691"/>
                <a:gd name="connsiteY61" fmla="*/ 3404776 h 5898653"/>
                <a:gd name="connsiteX62" fmla="*/ 98847 w 1177691"/>
                <a:gd name="connsiteY62" fmla="*/ 3339270 h 5898653"/>
                <a:gd name="connsiteX63" fmla="*/ 113729 w 1177691"/>
                <a:gd name="connsiteY63" fmla="*/ 3339270 h 5898653"/>
                <a:gd name="connsiteX64" fmla="*/ 115272 w 1177691"/>
                <a:gd name="connsiteY64" fmla="*/ 3261461 h 5898653"/>
                <a:gd name="connsiteX65" fmla="*/ 98847 w 1177691"/>
                <a:gd name="connsiteY65" fmla="*/ 3261461 h 5898653"/>
                <a:gd name="connsiteX66" fmla="*/ 33341 w 1177691"/>
                <a:gd name="connsiteY66" fmla="*/ 3195955 h 5898653"/>
                <a:gd name="connsiteX67" fmla="*/ 98847 w 1177691"/>
                <a:gd name="connsiteY67" fmla="*/ 3130449 h 5898653"/>
                <a:gd name="connsiteX68" fmla="*/ 117870 w 1177691"/>
                <a:gd name="connsiteY68" fmla="*/ 3130449 h 5898653"/>
                <a:gd name="connsiteX69" fmla="*/ 119412 w 1177691"/>
                <a:gd name="connsiteY69" fmla="*/ 3052640 h 5898653"/>
                <a:gd name="connsiteX70" fmla="*/ 98847 w 1177691"/>
                <a:gd name="connsiteY70" fmla="*/ 3052640 h 5898653"/>
                <a:gd name="connsiteX71" fmla="*/ 33341 w 1177691"/>
                <a:gd name="connsiteY71" fmla="*/ 2987134 h 5898653"/>
                <a:gd name="connsiteX72" fmla="*/ 98847 w 1177691"/>
                <a:gd name="connsiteY72" fmla="*/ 2921628 h 5898653"/>
                <a:gd name="connsiteX73" fmla="*/ 122010 w 1177691"/>
                <a:gd name="connsiteY73" fmla="*/ 2921628 h 5898653"/>
                <a:gd name="connsiteX74" fmla="*/ 123553 w 1177691"/>
                <a:gd name="connsiteY74" fmla="*/ 2843819 h 5898653"/>
                <a:gd name="connsiteX75" fmla="*/ 116953 w 1177691"/>
                <a:gd name="connsiteY75" fmla="*/ 2843819 h 5898653"/>
                <a:gd name="connsiteX76" fmla="*/ 51447 w 1177691"/>
                <a:gd name="connsiteY76" fmla="*/ 2778313 h 5898653"/>
                <a:gd name="connsiteX77" fmla="*/ 116953 w 1177691"/>
                <a:gd name="connsiteY77" fmla="*/ 2712807 h 5898653"/>
                <a:gd name="connsiteX78" fmla="*/ 126151 w 1177691"/>
                <a:gd name="connsiteY78" fmla="*/ 2712807 h 5898653"/>
                <a:gd name="connsiteX79" fmla="*/ 127693 w 1177691"/>
                <a:gd name="connsiteY79" fmla="*/ 2634998 h 5898653"/>
                <a:gd name="connsiteX80" fmla="*/ 126006 w 1177691"/>
                <a:gd name="connsiteY80" fmla="*/ 2634998 h 5898653"/>
                <a:gd name="connsiteX81" fmla="*/ 60500 w 1177691"/>
                <a:gd name="connsiteY81" fmla="*/ 2569492 h 5898653"/>
                <a:gd name="connsiteX82" fmla="*/ 126006 w 1177691"/>
                <a:gd name="connsiteY82" fmla="*/ 2503986 h 5898653"/>
                <a:gd name="connsiteX83" fmla="*/ 130291 w 1177691"/>
                <a:gd name="connsiteY83" fmla="*/ 2503986 h 5898653"/>
                <a:gd name="connsiteX84" fmla="*/ 131860 w 1177691"/>
                <a:gd name="connsiteY84" fmla="*/ 2424853 h 5898653"/>
                <a:gd name="connsiteX85" fmla="*/ 88739 w 1177691"/>
                <a:gd name="connsiteY85" fmla="*/ 2406991 h 5898653"/>
                <a:gd name="connsiteX86" fmla="*/ 69553 w 1177691"/>
                <a:gd name="connsiteY86" fmla="*/ 2360671 h 5898653"/>
                <a:gd name="connsiteX87" fmla="*/ 88739 w 1177691"/>
                <a:gd name="connsiteY87" fmla="*/ 2314352 h 5898653"/>
                <a:gd name="connsiteX88" fmla="*/ 134426 w 1177691"/>
                <a:gd name="connsiteY88" fmla="*/ 2295428 h 5898653"/>
                <a:gd name="connsiteX89" fmla="*/ 135974 w 1177691"/>
                <a:gd name="connsiteY89" fmla="*/ 2217357 h 5898653"/>
                <a:gd name="connsiteX90" fmla="*/ 126006 w 1177691"/>
                <a:gd name="connsiteY90" fmla="*/ 2217357 h 5898653"/>
                <a:gd name="connsiteX91" fmla="*/ 60500 w 1177691"/>
                <a:gd name="connsiteY91" fmla="*/ 2151850 h 5898653"/>
                <a:gd name="connsiteX92" fmla="*/ 126006 w 1177691"/>
                <a:gd name="connsiteY92" fmla="*/ 2086344 h 5898653"/>
                <a:gd name="connsiteX93" fmla="*/ 138572 w 1177691"/>
                <a:gd name="connsiteY93" fmla="*/ 2086344 h 5898653"/>
                <a:gd name="connsiteX94" fmla="*/ 138651 w 1177691"/>
                <a:gd name="connsiteY94" fmla="*/ 2082341 h 5898653"/>
                <a:gd name="connsiteX95" fmla="*/ 139707 w 1177691"/>
                <a:gd name="connsiteY95" fmla="*/ 2008535 h 5898653"/>
                <a:gd name="connsiteX96" fmla="*/ 126006 w 1177691"/>
                <a:gd name="connsiteY96" fmla="*/ 2008535 h 5898653"/>
                <a:gd name="connsiteX97" fmla="*/ 60500 w 1177691"/>
                <a:gd name="connsiteY97" fmla="*/ 1943029 h 5898653"/>
                <a:gd name="connsiteX98" fmla="*/ 126006 w 1177691"/>
                <a:gd name="connsiteY98" fmla="*/ 1877523 h 5898653"/>
                <a:gd name="connsiteX99" fmla="*/ 141580 w 1177691"/>
                <a:gd name="connsiteY99" fmla="*/ 1877523 h 5898653"/>
                <a:gd name="connsiteX100" fmla="*/ 142693 w 1177691"/>
                <a:gd name="connsiteY100" fmla="*/ 1799715 h 5898653"/>
                <a:gd name="connsiteX101" fmla="*/ 135059 w 1177691"/>
                <a:gd name="connsiteY101" fmla="*/ 1799715 h 5898653"/>
                <a:gd name="connsiteX102" fmla="*/ 69553 w 1177691"/>
                <a:gd name="connsiteY102" fmla="*/ 1734209 h 5898653"/>
                <a:gd name="connsiteX103" fmla="*/ 135059 w 1177691"/>
                <a:gd name="connsiteY103" fmla="*/ 1668703 h 5898653"/>
                <a:gd name="connsiteX104" fmla="*/ 144567 w 1177691"/>
                <a:gd name="connsiteY104" fmla="*/ 1668703 h 5898653"/>
                <a:gd name="connsiteX105" fmla="*/ 145680 w 1177691"/>
                <a:gd name="connsiteY105" fmla="*/ 1590893 h 5898653"/>
                <a:gd name="connsiteX106" fmla="*/ 135059 w 1177691"/>
                <a:gd name="connsiteY106" fmla="*/ 1590893 h 5898653"/>
                <a:gd name="connsiteX107" fmla="*/ 69553 w 1177691"/>
                <a:gd name="connsiteY107" fmla="*/ 1525388 h 5898653"/>
                <a:gd name="connsiteX108" fmla="*/ 135059 w 1177691"/>
                <a:gd name="connsiteY108" fmla="*/ 1459881 h 5898653"/>
                <a:gd name="connsiteX109" fmla="*/ 147553 w 1177691"/>
                <a:gd name="connsiteY109" fmla="*/ 1459881 h 5898653"/>
                <a:gd name="connsiteX110" fmla="*/ 148666 w 1177691"/>
                <a:gd name="connsiteY110" fmla="*/ 1382072 h 5898653"/>
                <a:gd name="connsiteX111" fmla="*/ 144112 w 1177691"/>
                <a:gd name="connsiteY111" fmla="*/ 1382072 h 5898653"/>
                <a:gd name="connsiteX112" fmla="*/ 78606 w 1177691"/>
                <a:gd name="connsiteY112" fmla="*/ 1316568 h 5898653"/>
                <a:gd name="connsiteX113" fmla="*/ 144112 w 1177691"/>
                <a:gd name="connsiteY113" fmla="*/ 1251062 h 5898653"/>
                <a:gd name="connsiteX114" fmla="*/ 150540 w 1177691"/>
                <a:gd name="connsiteY114" fmla="*/ 1251062 h 5898653"/>
                <a:gd name="connsiteX115" fmla="*/ 151653 w 1177691"/>
                <a:gd name="connsiteY115" fmla="*/ 1173253 h 5898653"/>
                <a:gd name="connsiteX116" fmla="*/ 135059 w 1177691"/>
                <a:gd name="connsiteY116" fmla="*/ 1173253 h 5898653"/>
                <a:gd name="connsiteX117" fmla="*/ 69553 w 1177691"/>
                <a:gd name="connsiteY117" fmla="*/ 1107747 h 5898653"/>
                <a:gd name="connsiteX118" fmla="*/ 135059 w 1177691"/>
                <a:gd name="connsiteY118" fmla="*/ 1042241 h 5898653"/>
                <a:gd name="connsiteX119" fmla="*/ 153526 w 1177691"/>
                <a:gd name="connsiteY119" fmla="*/ 1042241 h 5898653"/>
                <a:gd name="connsiteX120" fmla="*/ 154639 w 1177691"/>
                <a:gd name="connsiteY120" fmla="*/ 964433 h 5898653"/>
                <a:gd name="connsiteX121" fmla="*/ 144112 w 1177691"/>
                <a:gd name="connsiteY121" fmla="*/ 964433 h 5898653"/>
                <a:gd name="connsiteX122" fmla="*/ 78606 w 1177691"/>
                <a:gd name="connsiteY122" fmla="*/ 898926 h 5898653"/>
                <a:gd name="connsiteX123" fmla="*/ 144112 w 1177691"/>
                <a:gd name="connsiteY123" fmla="*/ 833420 h 5898653"/>
                <a:gd name="connsiteX124" fmla="*/ 156513 w 1177691"/>
                <a:gd name="connsiteY124" fmla="*/ 833420 h 5898653"/>
                <a:gd name="connsiteX125" fmla="*/ 156856 w 1177691"/>
                <a:gd name="connsiteY125" fmla="*/ 809442 h 5898653"/>
                <a:gd name="connsiteX126" fmla="*/ 157096 w 1177691"/>
                <a:gd name="connsiteY126" fmla="*/ 755611 h 5898653"/>
                <a:gd name="connsiteX127" fmla="*/ 135059 w 1177691"/>
                <a:gd name="connsiteY127" fmla="*/ 755611 h 5898653"/>
                <a:gd name="connsiteX128" fmla="*/ 69553 w 1177691"/>
                <a:gd name="connsiteY128" fmla="*/ 690105 h 5898653"/>
                <a:gd name="connsiteX129" fmla="*/ 135059 w 1177691"/>
                <a:gd name="connsiteY129" fmla="*/ 624600 h 5898653"/>
                <a:gd name="connsiteX130" fmla="*/ 157680 w 1177691"/>
                <a:gd name="connsiteY130" fmla="*/ 624600 h 5898653"/>
                <a:gd name="connsiteX131" fmla="*/ 158027 w 1177691"/>
                <a:gd name="connsiteY131" fmla="*/ 546790 h 5898653"/>
                <a:gd name="connsiteX132" fmla="*/ 144112 w 1177691"/>
                <a:gd name="connsiteY132" fmla="*/ 546790 h 5898653"/>
                <a:gd name="connsiteX133" fmla="*/ 78606 w 1177691"/>
                <a:gd name="connsiteY133" fmla="*/ 481284 h 5898653"/>
                <a:gd name="connsiteX134" fmla="*/ 144112 w 1177691"/>
                <a:gd name="connsiteY134" fmla="*/ 415778 h 5898653"/>
                <a:gd name="connsiteX135" fmla="*/ 158611 w 1177691"/>
                <a:gd name="connsiteY135" fmla="*/ 415778 h 5898653"/>
                <a:gd name="connsiteX136" fmla="*/ 158958 w 1177691"/>
                <a:gd name="connsiteY136" fmla="*/ 337970 h 5898653"/>
                <a:gd name="connsiteX137" fmla="*/ 153166 w 1177691"/>
                <a:gd name="connsiteY137" fmla="*/ 337970 h 5898653"/>
                <a:gd name="connsiteX138" fmla="*/ 87660 w 1177691"/>
                <a:gd name="connsiteY138" fmla="*/ 272463 h 5898653"/>
                <a:gd name="connsiteX139" fmla="*/ 153166 w 1177691"/>
                <a:gd name="connsiteY139" fmla="*/ 206957 h 5898653"/>
                <a:gd name="connsiteX140" fmla="*/ 159542 w 1177691"/>
                <a:gd name="connsiteY140" fmla="*/ 206957 h 5898653"/>
                <a:gd name="connsiteX141" fmla="*/ 160125 w 1177691"/>
                <a:gd name="connsiteY141" fmla="*/ 76160 h 58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77691" h="5898653">
                  <a:moveTo>
                    <a:pt x="1161852" y="0"/>
                  </a:moveTo>
                  <a:cubicBezTo>
                    <a:pt x="1161416" y="1903190"/>
                    <a:pt x="1178118" y="3942467"/>
                    <a:pt x="1177683" y="5845659"/>
                  </a:cubicBezTo>
                  <a:lnTo>
                    <a:pt x="81149" y="5898653"/>
                  </a:lnTo>
                  <a:lnTo>
                    <a:pt x="81906" y="5767313"/>
                  </a:lnTo>
                  <a:lnTo>
                    <a:pt x="65506" y="5767313"/>
                  </a:lnTo>
                  <a:cubicBezTo>
                    <a:pt x="29328" y="5767313"/>
                    <a:pt x="0" y="5737985"/>
                    <a:pt x="0" y="5701807"/>
                  </a:cubicBezTo>
                  <a:cubicBezTo>
                    <a:pt x="0" y="5665629"/>
                    <a:pt x="29328" y="5636301"/>
                    <a:pt x="65506" y="5636301"/>
                  </a:cubicBezTo>
                  <a:lnTo>
                    <a:pt x="82661" y="5636301"/>
                  </a:lnTo>
                  <a:lnTo>
                    <a:pt x="83110" y="5558492"/>
                  </a:lnTo>
                  <a:lnTo>
                    <a:pt x="75032" y="5558492"/>
                  </a:lnTo>
                  <a:cubicBezTo>
                    <a:pt x="38854" y="5558492"/>
                    <a:pt x="9526" y="5529164"/>
                    <a:pt x="9526" y="5492986"/>
                  </a:cubicBezTo>
                  <a:cubicBezTo>
                    <a:pt x="9526" y="5456808"/>
                    <a:pt x="38854" y="5427480"/>
                    <a:pt x="75032" y="5427480"/>
                  </a:cubicBezTo>
                  <a:lnTo>
                    <a:pt x="83865" y="5427480"/>
                  </a:lnTo>
                  <a:lnTo>
                    <a:pt x="84313" y="5349671"/>
                  </a:lnTo>
                  <a:lnTo>
                    <a:pt x="75032" y="5349671"/>
                  </a:lnTo>
                  <a:cubicBezTo>
                    <a:pt x="38854" y="5349671"/>
                    <a:pt x="9526" y="5320343"/>
                    <a:pt x="9526" y="5284165"/>
                  </a:cubicBezTo>
                  <a:cubicBezTo>
                    <a:pt x="9526" y="5247987"/>
                    <a:pt x="38854" y="5218659"/>
                    <a:pt x="75032" y="5218659"/>
                  </a:cubicBezTo>
                  <a:lnTo>
                    <a:pt x="85068" y="5218659"/>
                  </a:lnTo>
                  <a:lnTo>
                    <a:pt x="85517" y="5140850"/>
                  </a:lnTo>
                  <a:lnTo>
                    <a:pt x="79795" y="5140850"/>
                  </a:lnTo>
                  <a:cubicBezTo>
                    <a:pt x="43617" y="5140850"/>
                    <a:pt x="14289" y="5111522"/>
                    <a:pt x="14289" y="5075344"/>
                  </a:cubicBezTo>
                  <a:cubicBezTo>
                    <a:pt x="14289" y="5039166"/>
                    <a:pt x="43617" y="5009838"/>
                    <a:pt x="79795" y="5009838"/>
                  </a:cubicBezTo>
                  <a:lnTo>
                    <a:pt x="86272" y="5009838"/>
                  </a:lnTo>
                  <a:lnTo>
                    <a:pt x="86690" y="4937256"/>
                  </a:lnTo>
                  <a:lnTo>
                    <a:pt x="86768" y="4932029"/>
                  </a:lnTo>
                  <a:lnTo>
                    <a:pt x="79795" y="4932029"/>
                  </a:lnTo>
                  <a:cubicBezTo>
                    <a:pt x="43617" y="4932029"/>
                    <a:pt x="14289" y="4902701"/>
                    <a:pt x="14289" y="4866523"/>
                  </a:cubicBezTo>
                  <a:cubicBezTo>
                    <a:pt x="14289" y="4830345"/>
                    <a:pt x="43617" y="4801017"/>
                    <a:pt x="79795" y="4801017"/>
                  </a:cubicBezTo>
                  <a:lnTo>
                    <a:pt x="88728" y="4801017"/>
                  </a:lnTo>
                  <a:lnTo>
                    <a:pt x="89892" y="4723208"/>
                  </a:lnTo>
                  <a:lnTo>
                    <a:pt x="84558" y="4723208"/>
                  </a:lnTo>
                  <a:cubicBezTo>
                    <a:pt x="48380" y="4723208"/>
                    <a:pt x="19052" y="4693880"/>
                    <a:pt x="19052" y="4657702"/>
                  </a:cubicBezTo>
                  <a:cubicBezTo>
                    <a:pt x="19052" y="4621524"/>
                    <a:pt x="48380" y="4592196"/>
                    <a:pt x="84558" y="4592196"/>
                  </a:cubicBezTo>
                  <a:lnTo>
                    <a:pt x="91852" y="4592196"/>
                  </a:lnTo>
                  <a:lnTo>
                    <a:pt x="93016" y="4514387"/>
                  </a:lnTo>
                  <a:lnTo>
                    <a:pt x="84558" y="4514387"/>
                  </a:lnTo>
                  <a:cubicBezTo>
                    <a:pt x="48380" y="4514387"/>
                    <a:pt x="19052" y="4485059"/>
                    <a:pt x="19052" y="4448881"/>
                  </a:cubicBezTo>
                  <a:cubicBezTo>
                    <a:pt x="19052" y="4412703"/>
                    <a:pt x="48380" y="4383375"/>
                    <a:pt x="84558" y="4383375"/>
                  </a:cubicBezTo>
                  <a:lnTo>
                    <a:pt x="94976" y="4383375"/>
                  </a:lnTo>
                  <a:lnTo>
                    <a:pt x="96140" y="4305566"/>
                  </a:lnTo>
                  <a:lnTo>
                    <a:pt x="84558" y="4305566"/>
                  </a:lnTo>
                  <a:cubicBezTo>
                    <a:pt x="48380" y="4305566"/>
                    <a:pt x="19052" y="4276238"/>
                    <a:pt x="19052" y="4240060"/>
                  </a:cubicBezTo>
                  <a:cubicBezTo>
                    <a:pt x="19052" y="4203882"/>
                    <a:pt x="48380" y="4174554"/>
                    <a:pt x="84558" y="4174554"/>
                  </a:cubicBezTo>
                  <a:lnTo>
                    <a:pt x="98100" y="4174554"/>
                  </a:lnTo>
                  <a:lnTo>
                    <a:pt x="99264" y="4096745"/>
                  </a:lnTo>
                  <a:lnTo>
                    <a:pt x="84558" y="4096745"/>
                  </a:lnTo>
                  <a:cubicBezTo>
                    <a:pt x="48380" y="4096745"/>
                    <a:pt x="19052" y="4067417"/>
                    <a:pt x="19052" y="4031239"/>
                  </a:cubicBezTo>
                  <a:cubicBezTo>
                    <a:pt x="19052" y="3995061"/>
                    <a:pt x="48380" y="3965733"/>
                    <a:pt x="84558" y="3965733"/>
                  </a:cubicBezTo>
                  <a:lnTo>
                    <a:pt x="101308" y="3965733"/>
                  </a:lnTo>
                  <a:lnTo>
                    <a:pt x="102851" y="3887924"/>
                  </a:lnTo>
                  <a:lnTo>
                    <a:pt x="94084" y="3887924"/>
                  </a:lnTo>
                  <a:cubicBezTo>
                    <a:pt x="57906" y="3887924"/>
                    <a:pt x="28578" y="3858596"/>
                    <a:pt x="28578" y="3822418"/>
                  </a:cubicBezTo>
                  <a:cubicBezTo>
                    <a:pt x="28578" y="3786240"/>
                    <a:pt x="57906" y="3756912"/>
                    <a:pt x="94084" y="3756912"/>
                  </a:cubicBezTo>
                  <a:lnTo>
                    <a:pt x="105449" y="3756912"/>
                  </a:lnTo>
                  <a:lnTo>
                    <a:pt x="106991" y="3679103"/>
                  </a:lnTo>
                  <a:lnTo>
                    <a:pt x="94084" y="3679103"/>
                  </a:lnTo>
                  <a:cubicBezTo>
                    <a:pt x="57906" y="3679103"/>
                    <a:pt x="28578" y="3649775"/>
                    <a:pt x="28578" y="3613597"/>
                  </a:cubicBezTo>
                  <a:cubicBezTo>
                    <a:pt x="28578" y="3577419"/>
                    <a:pt x="57906" y="3548091"/>
                    <a:pt x="94084" y="3548091"/>
                  </a:cubicBezTo>
                  <a:lnTo>
                    <a:pt x="109589" y="3548091"/>
                  </a:lnTo>
                  <a:lnTo>
                    <a:pt x="111132" y="3470282"/>
                  </a:lnTo>
                  <a:lnTo>
                    <a:pt x="98847" y="3470282"/>
                  </a:lnTo>
                  <a:cubicBezTo>
                    <a:pt x="62669" y="3470282"/>
                    <a:pt x="33341" y="3440954"/>
                    <a:pt x="33341" y="3404776"/>
                  </a:cubicBezTo>
                  <a:cubicBezTo>
                    <a:pt x="33341" y="3368598"/>
                    <a:pt x="62669" y="3339270"/>
                    <a:pt x="98847" y="3339270"/>
                  </a:cubicBezTo>
                  <a:lnTo>
                    <a:pt x="113729" y="3339270"/>
                  </a:lnTo>
                  <a:lnTo>
                    <a:pt x="115272" y="3261461"/>
                  </a:lnTo>
                  <a:lnTo>
                    <a:pt x="98847" y="3261461"/>
                  </a:lnTo>
                  <a:cubicBezTo>
                    <a:pt x="62669" y="3261461"/>
                    <a:pt x="33341" y="3232133"/>
                    <a:pt x="33341" y="3195955"/>
                  </a:cubicBezTo>
                  <a:cubicBezTo>
                    <a:pt x="33341" y="3159777"/>
                    <a:pt x="62669" y="3130449"/>
                    <a:pt x="98847" y="3130449"/>
                  </a:cubicBezTo>
                  <a:lnTo>
                    <a:pt x="117870" y="3130449"/>
                  </a:lnTo>
                  <a:lnTo>
                    <a:pt x="119412" y="3052640"/>
                  </a:lnTo>
                  <a:lnTo>
                    <a:pt x="98847" y="3052640"/>
                  </a:lnTo>
                  <a:cubicBezTo>
                    <a:pt x="62669" y="3052640"/>
                    <a:pt x="33341" y="3023312"/>
                    <a:pt x="33341" y="2987134"/>
                  </a:cubicBezTo>
                  <a:cubicBezTo>
                    <a:pt x="33341" y="2950956"/>
                    <a:pt x="62669" y="2921628"/>
                    <a:pt x="98847" y="2921628"/>
                  </a:cubicBezTo>
                  <a:lnTo>
                    <a:pt x="122010" y="2921628"/>
                  </a:lnTo>
                  <a:lnTo>
                    <a:pt x="123553" y="2843819"/>
                  </a:lnTo>
                  <a:lnTo>
                    <a:pt x="116953" y="2843819"/>
                  </a:lnTo>
                  <a:cubicBezTo>
                    <a:pt x="80775" y="2843819"/>
                    <a:pt x="51447" y="2814492"/>
                    <a:pt x="51447" y="2778313"/>
                  </a:cubicBezTo>
                  <a:cubicBezTo>
                    <a:pt x="51447" y="2742136"/>
                    <a:pt x="80775" y="2712807"/>
                    <a:pt x="116953" y="2712807"/>
                  </a:cubicBezTo>
                  <a:lnTo>
                    <a:pt x="126151" y="2712807"/>
                  </a:lnTo>
                  <a:lnTo>
                    <a:pt x="127693" y="2634998"/>
                  </a:lnTo>
                  <a:lnTo>
                    <a:pt x="126006" y="2634998"/>
                  </a:lnTo>
                  <a:cubicBezTo>
                    <a:pt x="89828" y="2634998"/>
                    <a:pt x="60500" y="2605670"/>
                    <a:pt x="60500" y="2569492"/>
                  </a:cubicBezTo>
                  <a:cubicBezTo>
                    <a:pt x="60500" y="2533314"/>
                    <a:pt x="89828" y="2503986"/>
                    <a:pt x="126006" y="2503986"/>
                  </a:cubicBezTo>
                  <a:lnTo>
                    <a:pt x="130291" y="2503986"/>
                  </a:lnTo>
                  <a:lnTo>
                    <a:pt x="131860" y="2424853"/>
                  </a:lnTo>
                  <a:lnTo>
                    <a:pt x="88739" y="2406991"/>
                  </a:lnTo>
                  <a:cubicBezTo>
                    <a:pt x="76885" y="2395137"/>
                    <a:pt x="69553" y="2378761"/>
                    <a:pt x="69553" y="2360671"/>
                  </a:cubicBezTo>
                  <a:cubicBezTo>
                    <a:pt x="69553" y="2342582"/>
                    <a:pt x="76885" y="2326206"/>
                    <a:pt x="88739" y="2314352"/>
                  </a:cubicBezTo>
                  <a:lnTo>
                    <a:pt x="134426" y="2295428"/>
                  </a:lnTo>
                  <a:lnTo>
                    <a:pt x="135974" y="2217357"/>
                  </a:lnTo>
                  <a:lnTo>
                    <a:pt x="126006" y="2217357"/>
                  </a:lnTo>
                  <a:cubicBezTo>
                    <a:pt x="89828" y="2217357"/>
                    <a:pt x="60500" y="2188029"/>
                    <a:pt x="60500" y="2151850"/>
                  </a:cubicBezTo>
                  <a:cubicBezTo>
                    <a:pt x="60500" y="2115672"/>
                    <a:pt x="89828" y="2086344"/>
                    <a:pt x="126006" y="2086344"/>
                  </a:cubicBezTo>
                  <a:lnTo>
                    <a:pt x="138572" y="2086344"/>
                  </a:lnTo>
                  <a:lnTo>
                    <a:pt x="138651" y="2082341"/>
                  </a:lnTo>
                  <a:lnTo>
                    <a:pt x="139707" y="2008535"/>
                  </a:lnTo>
                  <a:lnTo>
                    <a:pt x="126006" y="2008535"/>
                  </a:lnTo>
                  <a:cubicBezTo>
                    <a:pt x="89828" y="2008535"/>
                    <a:pt x="60500" y="1979207"/>
                    <a:pt x="60500" y="1943029"/>
                  </a:cubicBezTo>
                  <a:cubicBezTo>
                    <a:pt x="60500" y="1906852"/>
                    <a:pt x="89828" y="1877523"/>
                    <a:pt x="126006" y="1877523"/>
                  </a:cubicBezTo>
                  <a:lnTo>
                    <a:pt x="141580" y="1877523"/>
                  </a:lnTo>
                  <a:lnTo>
                    <a:pt x="142693" y="1799715"/>
                  </a:lnTo>
                  <a:lnTo>
                    <a:pt x="135059" y="1799715"/>
                  </a:lnTo>
                  <a:cubicBezTo>
                    <a:pt x="98881" y="1799715"/>
                    <a:pt x="69553" y="1770386"/>
                    <a:pt x="69553" y="1734209"/>
                  </a:cubicBezTo>
                  <a:cubicBezTo>
                    <a:pt x="69553" y="1698031"/>
                    <a:pt x="98881" y="1668703"/>
                    <a:pt x="135059" y="1668703"/>
                  </a:cubicBezTo>
                  <a:lnTo>
                    <a:pt x="144567" y="1668703"/>
                  </a:lnTo>
                  <a:lnTo>
                    <a:pt x="145680" y="1590893"/>
                  </a:lnTo>
                  <a:lnTo>
                    <a:pt x="135059" y="1590893"/>
                  </a:lnTo>
                  <a:cubicBezTo>
                    <a:pt x="98881" y="1590893"/>
                    <a:pt x="69553" y="1561566"/>
                    <a:pt x="69553" y="1525388"/>
                  </a:cubicBezTo>
                  <a:cubicBezTo>
                    <a:pt x="69553" y="1489210"/>
                    <a:pt x="98881" y="1459881"/>
                    <a:pt x="135059" y="1459881"/>
                  </a:cubicBezTo>
                  <a:lnTo>
                    <a:pt x="147553" y="1459881"/>
                  </a:lnTo>
                  <a:lnTo>
                    <a:pt x="148666" y="1382072"/>
                  </a:lnTo>
                  <a:lnTo>
                    <a:pt x="144112" y="1382072"/>
                  </a:lnTo>
                  <a:cubicBezTo>
                    <a:pt x="107934" y="1382072"/>
                    <a:pt x="78606" y="1352746"/>
                    <a:pt x="78606" y="1316568"/>
                  </a:cubicBezTo>
                  <a:cubicBezTo>
                    <a:pt x="78606" y="1280390"/>
                    <a:pt x="107934" y="1251062"/>
                    <a:pt x="144112" y="1251062"/>
                  </a:cubicBezTo>
                  <a:lnTo>
                    <a:pt x="150540" y="1251062"/>
                  </a:lnTo>
                  <a:lnTo>
                    <a:pt x="151653" y="1173253"/>
                  </a:lnTo>
                  <a:lnTo>
                    <a:pt x="135059" y="1173253"/>
                  </a:lnTo>
                  <a:cubicBezTo>
                    <a:pt x="98881" y="1173253"/>
                    <a:pt x="69553" y="1143925"/>
                    <a:pt x="69553" y="1107747"/>
                  </a:cubicBezTo>
                  <a:cubicBezTo>
                    <a:pt x="69553" y="1071569"/>
                    <a:pt x="98881" y="1042241"/>
                    <a:pt x="135059" y="1042241"/>
                  </a:cubicBezTo>
                  <a:lnTo>
                    <a:pt x="153526" y="1042241"/>
                  </a:lnTo>
                  <a:lnTo>
                    <a:pt x="154639" y="964433"/>
                  </a:lnTo>
                  <a:lnTo>
                    <a:pt x="144112" y="964433"/>
                  </a:lnTo>
                  <a:cubicBezTo>
                    <a:pt x="107934" y="964433"/>
                    <a:pt x="78606" y="935105"/>
                    <a:pt x="78606" y="898926"/>
                  </a:cubicBezTo>
                  <a:cubicBezTo>
                    <a:pt x="78606" y="862748"/>
                    <a:pt x="107934" y="833420"/>
                    <a:pt x="144112" y="833420"/>
                  </a:cubicBezTo>
                  <a:lnTo>
                    <a:pt x="156513" y="833420"/>
                  </a:lnTo>
                  <a:lnTo>
                    <a:pt x="156856" y="809442"/>
                  </a:lnTo>
                  <a:lnTo>
                    <a:pt x="157096" y="755611"/>
                  </a:lnTo>
                  <a:lnTo>
                    <a:pt x="135059" y="755611"/>
                  </a:lnTo>
                  <a:cubicBezTo>
                    <a:pt x="98881" y="755611"/>
                    <a:pt x="69553" y="726284"/>
                    <a:pt x="69553" y="690105"/>
                  </a:cubicBezTo>
                  <a:cubicBezTo>
                    <a:pt x="69553" y="653927"/>
                    <a:pt x="98881" y="624600"/>
                    <a:pt x="135059" y="624600"/>
                  </a:cubicBezTo>
                  <a:lnTo>
                    <a:pt x="157680" y="624600"/>
                  </a:lnTo>
                  <a:lnTo>
                    <a:pt x="158027" y="546790"/>
                  </a:lnTo>
                  <a:lnTo>
                    <a:pt x="144112" y="546790"/>
                  </a:lnTo>
                  <a:cubicBezTo>
                    <a:pt x="107934" y="546790"/>
                    <a:pt x="78606" y="517462"/>
                    <a:pt x="78606" y="481284"/>
                  </a:cubicBezTo>
                  <a:cubicBezTo>
                    <a:pt x="78606" y="445106"/>
                    <a:pt x="107934" y="415778"/>
                    <a:pt x="144112" y="415778"/>
                  </a:cubicBezTo>
                  <a:lnTo>
                    <a:pt x="158611" y="415778"/>
                  </a:lnTo>
                  <a:lnTo>
                    <a:pt x="158958" y="337970"/>
                  </a:lnTo>
                  <a:lnTo>
                    <a:pt x="153166" y="337970"/>
                  </a:lnTo>
                  <a:cubicBezTo>
                    <a:pt x="116988" y="337970"/>
                    <a:pt x="87660" y="308641"/>
                    <a:pt x="87660" y="272463"/>
                  </a:cubicBezTo>
                  <a:cubicBezTo>
                    <a:pt x="87660" y="236285"/>
                    <a:pt x="116988" y="206957"/>
                    <a:pt x="153166" y="206957"/>
                  </a:cubicBezTo>
                  <a:lnTo>
                    <a:pt x="159542" y="206957"/>
                  </a:lnTo>
                  <a:lnTo>
                    <a:pt x="160125" y="76160"/>
                  </a:ln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직사각형 1">
              <a:extLst>
                <a:ext uri="{FF2B5EF4-FFF2-40B4-BE49-F238E27FC236}">
                  <a16:creationId xmlns:a16="http://schemas.microsoft.com/office/drawing/2014/main" id="{5E280249-D1D8-DF48-C75E-225A36068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667" y="478971"/>
              <a:ext cx="11356811" cy="6110516"/>
            </a:xfrm>
            <a:custGeom>
              <a:avLst/>
              <a:gdLst>
                <a:gd name="connsiteX0" fmla="*/ 0 w 11342296"/>
                <a:gd name="connsiteY0" fmla="*/ 0 h 5892801"/>
                <a:gd name="connsiteX1" fmla="*/ 11342296 w 11342296"/>
                <a:gd name="connsiteY1" fmla="*/ 0 h 5892801"/>
                <a:gd name="connsiteX2" fmla="*/ 11342296 w 11342296"/>
                <a:gd name="connsiteY2" fmla="*/ 5892801 h 5892801"/>
                <a:gd name="connsiteX3" fmla="*/ 0 w 11342296"/>
                <a:gd name="connsiteY3" fmla="*/ 5892801 h 5892801"/>
                <a:gd name="connsiteX4" fmla="*/ 0 w 11342296"/>
                <a:gd name="connsiteY4" fmla="*/ 0 h 5892801"/>
                <a:gd name="connsiteX0" fmla="*/ 0 w 11342296"/>
                <a:gd name="connsiteY0" fmla="*/ 0 h 6183087"/>
                <a:gd name="connsiteX1" fmla="*/ 11342296 w 11342296"/>
                <a:gd name="connsiteY1" fmla="*/ 0 h 6183087"/>
                <a:gd name="connsiteX2" fmla="*/ 11342296 w 11342296"/>
                <a:gd name="connsiteY2" fmla="*/ 5892801 h 6183087"/>
                <a:gd name="connsiteX3" fmla="*/ 0 w 11342296"/>
                <a:gd name="connsiteY3" fmla="*/ 6183087 h 6183087"/>
                <a:gd name="connsiteX4" fmla="*/ 0 w 11342296"/>
                <a:gd name="connsiteY4" fmla="*/ 0 h 6183087"/>
                <a:gd name="connsiteX0" fmla="*/ 87086 w 11429382"/>
                <a:gd name="connsiteY0" fmla="*/ 0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87086 w 11429382"/>
                <a:gd name="connsiteY4" fmla="*/ 0 h 6096001"/>
                <a:gd name="connsiteX0" fmla="*/ 188686 w 11429382"/>
                <a:gd name="connsiteY0" fmla="*/ 43543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188686 w 11429382"/>
                <a:gd name="connsiteY4" fmla="*/ 43543 h 6096001"/>
                <a:gd name="connsiteX0" fmla="*/ 188686 w 11429382"/>
                <a:gd name="connsiteY0" fmla="*/ 130629 h 6183087"/>
                <a:gd name="connsiteX1" fmla="*/ 11327782 w 11429382"/>
                <a:gd name="connsiteY1" fmla="*/ 0 h 6183087"/>
                <a:gd name="connsiteX2" fmla="*/ 11429382 w 11429382"/>
                <a:gd name="connsiteY2" fmla="*/ 5979887 h 6183087"/>
                <a:gd name="connsiteX3" fmla="*/ 0 w 11429382"/>
                <a:gd name="connsiteY3" fmla="*/ 6183087 h 6183087"/>
                <a:gd name="connsiteX4" fmla="*/ 188686 w 11429382"/>
                <a:gd name="connsiteY4" fmla="*/ 130629 h 6183087"/>
                <a:gd name="connsiteX0" fmla="*/ 188686 w 11429382"/>
                <a:gd name="connsiteY0" fmla="*/ 58058 h 6110516"/>
                <a:gd name="connsiteX1" fmla="*/ 11400354 w 11429382"/>
                <a:gd name="connsiteY1" fmla="*/ 0 h 6110516"/>
                <a:gd name="connsiteX2" fmla="*/ 11429382 w 11429382"/>
                <a:gd name="connsiteY2" fmla="*/ 5907316 h 6110516"/>
                <a:gd name="connsiteX3" fmla="*/ 0 w 11429382"/>
                <a:gd name="connsiteY3" fmla="*/ 6110516 h 6110516"/>
                <a:gd name="connsiteX4" fmla="*/ 188686 w 11429382"/>
                <a:gd name="connsiteY4" fmla="*/ 58058 h 6110516"/>
                <a:gd name="connsiteX0" fmla="*/ 188686 w 11400354"/>
                <a:gd name="connsiteY0" fmla="*/ 58058 h 6110516"/>
                <a:gd name="connsiteX1" fmla="*/ 11400354 w 11400354"/>
                <a:gd name="connsiteY1" fmla="*/ 0 h 6110516"/>
                <a:gd name="connsiteX2" fmla="*/ 11385839 w 11400354"/>
                <a:gd name="connsiteY2" fmla="*/ 5994402 h 6110516"/>
                <a:gd name="connsiteX3" fmla="*/ 0 w 11400354"/>
                <a:gd name="connsiteY3" fmla="*/ 6110516 h 6110516"/>
                <a:gd name="connsiteX4" fmla="*/ 188686 w 11400354"/>
                <a:gd name="connsiteY4" fmla="*/ 58058 h 6110516"/>
                <a:gd name="connsiteX0" fmla="*/ 145143 w 11356811"/>
                <a:gd name="connsiteY0" fmla="*/ 58058 h 6110516"/>
                <a:gd name="connsiteX1" fmla="*/ 11356811 w 11356811"/>
                <a:gd name="connsiteY1" fmla="*/ 0 h 6110516"/>
                <a:gd name="connsiteX2" fmla="*/ 11342296 w 11356811"/>
                <a:gd name="connsiteY2" fmla="*/ 5994402 h 6110516"/>
                <a:gd name="connsiteX3" fmla="*/ 0 w 11356811"/>
                <a:gd name="connsiteY3" fmla="*/ 6110516 h 6110516"/>
                <a:gd name="connsiteX4" fmla="*/ 145143 w 11356811"/>
                <a:gd name="connsiteY4" fmla="*/ 58058 h 611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11" h="6110516">
                  <a:moveTo>
                    <a:pt x="145143" y="58058"/>
                  </a:moveTo>
                  <a:lnTo>
                    <a:pt x="11356811" y="0"/>
                  </a:lnTo>
                  <a:cubicBezTo>
                    <a:pt x="11351973" y="1998134"/>
                    <a:pt x="11347134" y="3996268"/>
                    <a:pt x="11342296" y="5994402"/>
                  </a:cubicBezTo>
                  <a:lnTo>
                    <a:pt x="0" y="6110516"/>
                  </a:lnTo>
                  <a:lnTo>
                    <a:pt x="145143" y="580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직사각형 1">
              <a:extLst>
                <a:ext uri="{FF2B5EF4-FFF2-40B4-BE49-F238E27FC236}">
                  <a16:creationId xmlns:a16="http://schemas.microsoft.com/office/drawing/2014/main" id="{9348AE5C-3A18-F683-5672-9C7443E2EA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028" y="362857"/>
              <a:ext cx="11211479" cy="6175021"/>
            </a:xfrm>
            <a:custGeom>
              <a:avLst/>
              <a:gdLst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6058907"/>
                <a:gd name="connsiteX1" fmla="*/ 11146971 w 11146971"/>
                <a:gd name="connsiteY1" fmla="*/ 0 h 6058907"/>
                <a:gd name="connsiteX2" fmla="*/ 11146971 w 11146971"/>
                <a:gd name="connsiteY2" fmla="*/ 5936343 h 6058907"/>
                <a:gd name="connsiteX3" fmla="*/ 0 w 11146971"/>
                <a:gd name="connsiteY3" fmla="*/ 5936343 h 6058907"/>
                <a:gd name="connsiteX4" fmla="*/ 0 w 11146971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116114 h 6175021"/>
                <a:gd name="connsiteX1" fmla="*/ 11146971 w 11211479"/>
                <a:gd name="connsiteY1" fmla="*/ 116114 h 6175021"/>
                <a:gd name="connsiteX2" fmla="*/ 11146971 w 11211479"/>
                <a:gd name="connsiteY2" fmla="*/ 6052457 h 6175021"/>
                <a:gd name="connsiteX3" fmla="*/ 0 w 11211479"/>
                <a:gd name="connsiteY3" fmla="*/ 6052457 h 6175021"/>
                <a:gd name="connsiteX4" fmla="*/ 0 w 11211479"/>
                <a:gd name="connsiteY4" fmla="*/ 116114 h 61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1479" h="6175021">
                  <a:moveTo>
                    <a:pt x="0" y="116114"/>
                  </a:moveTo>
                  <a:cubicBezTo>
                    <a:pt x="3715657" y="116114"/>
                    <a:pt x="6647542" y="-145143"/>
                    <a:pt x="11146971" y="116114"/>
                  </a:cubicBezTo>
                  <a:cubicBezTo>
                    <a:pt x="11146971" y="2094895"/>
                    <a:pt x="11292114" y="4088190"/>
                    <a:pt x="11146971" y="6052457"/>
                  </a:cubicBezTo>
                  <a:cubicBezTo>
                    <a:pt x="7431314" y="6052457"/>
                    <a:pt x="2452914" y="6328228"/>
                    <a:pt x="0" y="6052457"/>
                  </a:cubicBezTo>
                  <a:cubicBezTo>
                    <a:pt x="0" y="4073676"/>
                    <a:pt x="174172" y="2791581"/>
                    <a:pt x="0" y="1161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자유형 155">
              <a:extLst>
                <a:ext uri="{FF2B5EF4-FFF2-40B4-BE49-F238E27FC236}">
                  <a16:creationId xmlns:a16="http://schemas.microsoft.com/office/drawing/2014/main" id="{7A7EE515-8447-DF56-AE02-867BF3B5DC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732" y="497681"/>
              <a:ext cx="11102836" cy="6001255"/>
            </a:xfrm>
            <a:custGeom>
              <a:avLst/>
              <a:gdLst>
                <a:gd name="connsiteX0" fmla="*/ 3580 w 11102836"/>
                <a:gd name="connsiteY0" fmla="*/ 0 h 6001255"/>
                <a:gd name="connsiteX1" fmla="*/ 24327 w 11102836"/>
                <a:gd name="connsiteY1" fmla="*/ 0 h 6001255"/>
                <a:gd name="connsiteX2" fmla="*/ 28020 w 11102836"/>
                <a:gd name="connsiteY2" fmla="*/ 57303 h 6001255"/>
                <a:gd name="connsiteX3" fmla="*/ 142744 w 11102836"/>
                <a:gd name="connsiteY3" fmla="*/ 5732367 h 6001255"/>
                <a:gd name="connsiteX4" fmla="*/ 11102836 w 11102836"/>
                <a:gd name="connsiteY4" fmla="*/ 5767867 h 6001255"/>
                <a:gd name="connsiteX5" fmla="*/ 11092777 w 11102836"/>
                <a:gd name="connsiteY5" fmla="*/ 5876442 h 6001255"/>
                <a:gd name="connsiteX6" fmla="*/ 11029275 w 11102836"/>
                <a:gd name="connsiteY6" fmla="*/ 5878691 h 6001255"/>
                <a:gd name="connsiteX7" fmla="*/ 0 w 11102836"/>
                <a:gd name="connsiteY7" fmla="*/ 5878691 h 6001255"/>
                <a:gd name="connsiteX8" fmla="*/ 15324 w 11102836"/>
                <a:gd name="connsiteY8" fmla="*/ 189155 h 60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2836" h="6001255">
                  <a:moveTo>
                    <a:pt x="3580" y="0"/>
                  </a:moveTo>
                  <a:lnTo>
                    <a:pt x="24327" y="0"/>
                  </a:lnTo>
                  <a:lnTo>
                    <a:pt x="28020" y="57303"/>
                  </a:lnTo>
                  <a:cubicBezTo>
                    <a:pt x="188002" y="2565924"/>
                    <a:pt x="213047" y="3815423"/>
                    <a:pt x="142744" y="5732367"/>
                  </a:cubicBezTo>
                  <a:lnTo>
                    <a:pt x="11102836" y="5767867"/>
                  </a:lnTo>
                  <a:lnTo>
                    <a:pt x="11092777" y="5876442"/>
                  </a:lnTo>
                  <a:cubicBezTo>
                    <a:pt x="11092735" y="5877192"/>
                    <a:pt x="11029317" y="5877941"/>
                    <a:pt x="11029275" y="5878691"/>
                  </a:cubicBezTo>
                  <a:cubicBezTo>
                    <a:pt x="7313618" y="5878691"/>
                    <a:pt x="2452914" y="6154462"/>
                    <a:pt x="0" y="5878691"/>
                  </a:cubicBezTo>
                  <a:cubicBezTo>
                    <a:pt x="0" y="3961747"/>
                    <a:pt x="163457" y="2698627"/>
                    <a:pt x="15324" y="1891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7F947055-811F-FD6D-48CE-926E8663C94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76238" y="5781675"/>
              <a:ext cx="514547" cy="790575"/>
              <a:chOff x="376238" y="5781675"/>
              <a:chExt cx="514547" cy="790575"/>
            </a:xfrm>
          </p:grpSpPr>
          <p:sp>
            <p:nvSpPr>
              <p:cNvPr id="389" name="자유형 319">
                <a:extLst>
                  <a:ext uri="{FF2B5EF4-FFF2-40B4-BE49-F238E27FC236}">
                    <a16:creationId xmlns:a16="http://schemas.microsoft.com/office/drawing/2014/main" id="{D12E7F2F-B488-5CD0-324D-A1235C9554F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7675" y="5781675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자유형 321">
                <a:extLst>
                  <a:ext uri="{FF2B5EF4-FFF2-40B4-BE49-F238E27FC236}">
                    <a16:creationId xmlns:a16="http://schemas.microsoft.com/office/drawing/2014/main" id="{7523C999-D3AF-D1E4-01E9-9E40233D90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3846" y="5852078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자유형 322">
                <a:extLst>
                  <a:ext uri="{FF2B5EF4-FFF2-40B4-BE49-F238E27FC236}">
                    <a16:creationId xmlns:a16="http://schemas.microsoft.com/office/drawing/2014/main" id="{4FA48768-61E1-6AAE-A3C1-16200914B6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685476" y="6355037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자유형 323">
                <a:extLst>
                  <a:ext uri="{FF2B5EF4-FFF2-40B4-BE49-F238E27FC236}">
                    <a16:creationId xmlns:a16="http://schemas.microsoft.com/office/drawing/2014/main" id="{22FA6B5E-7D55-CD16-9061-5BAF3154751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750748" y="6388146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자유형 324">
                <a:extLst>
                  <a:ext uri="{FF2B5EF4-FFF2-40B4-BE49-F238E27FC236}">
                    <a16:creationId xmlns:a16="http://schemas.microsoft.com/office/drawing/2014/main" id="{F3FEA5AE-498C-B047-5630-42910B3AE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6238" y="6386513"/>
                <a:ext cx="188118" cy="185737"/>
              </a:xfrm>
              <a:custGeom>
                <a:avLst/>
                <a:gdLst>
                  <a:gd name="connsiteX0" fmla="*/ 0 w 188118"/>
                  <a:gd name="connsiteY0" fmla="*/ 185737 h 185737"/>
                  <a:gd name="connsiteX1" fmla="*/ 188118 w 188118"/>
                  <a:gd name="connsiteY1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118" h="185737">
                    <a:moveTo>
                      <a:pt x="0" y="185737"/>
                    </a:moveTo>
                    <a:lnTo>
                      <a:pt x="188118" y="0"/>
                    </a:lnTo>
                  </a:path>
                </a:pathLst>
              </a:custGeom>
              <a:noFill/>
              <a:ln w="412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EBDC4616-0501-43D1-589A-2344A074E6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483" y="681038"/>
              <a:ext cx="565857" cy="5675040"/>
              <a:chOff x="262483" y="681038"/>
              <a:chExt cx="565857" cy="5675040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12D8ADEA-4ECA-3287-7E2F-A5A360EE5A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73077" y="681038"/>
                <a:ext cx="417627" cy="198727"/>
                <a:chOff x="373077" y="681038"/>
                <a:chExt cx="417627" cy="198727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B5FA4E59-B2F2-4C49-F27F-CD615138825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6" name="그룹 385">
                  <a:extLst>
                    <a:ext uri="{FF2B5EF4-FFF2-40B4-BE49-F238E27FC236}">
                      <a16:creationId xmlns:a16="http://schemas.microsoft.com/office/drawing/2014/main" id="{6790CAF2-7460-07E9-76C7-6ECF312531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7" name="왼쪽 대괄호 386">
                    <a:extLst>
                      <a:ext uri="{FF2B5EF4-FFF2-40B4-BE49-F238E27FC236}">
                        <a16:creationId xmlns:a16="http://schemas.microsoft.com/office/drawing/2014/main" id="{BD76082C-1A02-0C57-8CAC-EA62000A9E1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8" name="왼쪽 대괄호 387">
                    <a:extLst>
                      <a:ext uri="{FF2B5EF4-FFF2-40B4-BE49-F238E27FC236}">
                        <a16:creationId xmlns:a16="http://schemas.microsoft.com/office/drawing/2014/main" id="{BD7DCA14-F3B9-1867-4E86-77473C977A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47CA4586-A744-F0AC-5440-21A425A7F11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2486" y="893940"/>
                <a:ext cx="417627" cy="198727"/>
                <a:chOff x="373077" y="681038"/>
                <a:chExt cx="417627" cy="198727"/>
              </a:xfrm>
            </p:grpSpPr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84205103-352D-2879-5FE7-1CAACCD5B56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85229D7E-17E6-DAB2-CA9D-CE55770F479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3" name="왼쪽 대괄호 382">
                    <a:extLst>
                      <a:ext uri="{FF2B5EF4-FFF2-40B4-BE49-F238E27FC236}">
                        <a16:creationId xmlns:a16="http://schemas.microsoft.com/office/drawing/2014/main" id="{59E5A208-CEA8-E7F8-77C3-FF9DA66BD2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4" name="왼쪽 대괄호 383">
                    <a:extLst>
                      <a:ext uri="{FF2B5EF4-FFF2-40B4-BE49-F238E27FC236}">
                        <a16:creationId xmlns:a16="http://schemas.microsoft.com/office/drawing/2014/main" id="{F2195049-E1CA-1537-D2C8-E97744DF6BC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B1F88364-4259-63FA-BA0A-520300E6A0D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1895" y="1106842"/>
                <a:ext cx="417627" cy="198727"/>
                <a:chOff x="373077" y="681038"/>
                <a:chExt cx="417627" cy="198727"/>
              </a:xfrm>
            </p:grpSpPr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7795603E-CE21-1873-AFB7-84847E670B5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D375E242-8190-53C2-C930-95B42324A7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9" name="왼쪽 대괄호 378">
                    <a:extLst>
                      <a:ext uri="{FF2B5EF4-FFF2-40B4-BE49-F238E27FC236}">
                        <a16:creationId xmlns:a16="http://schemas.microsoft.com/office/drawing/2014/main" id="{4E51FD43-933D-1606-49F3-34006805D88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0" name="왼쪽 대괄호 379">
                    <a:extLst>
                      <a:ext uri="{FF2B5EF4-FFF2-40B4-BE49-F238E27FC236}">
                        <a16:creationId xmlns:a16="http://schemas.microsoft.com/office/drawing/2014/main" id="{2DCF09BF-F755-1C44-7DA3-041D5B2AEE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6BF543C1-6095-12B9-6B64-C0065075091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01304" y="1319744"/>
                <a:ext cx="417627" cy="198727"/>
                <a:chOff x="373077" y="681038"/>
                <a:chExt cx="417627" cy="198727"/>
              </a:xfrm>
            </p:grpSpPr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56D8815B-A0E0-ADD1-C584-0BCD0259582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EAFCE117-9226-A04C-E421-965BF5ED996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5" name="왼쪽 대괄호 374">
                    <a:extLst>
                      <a:ext uri="{FF2B5EF4-FFF2-40B4-BE49-F238E27FC236}">
                        <a16:creationId xmlns:a16="http://schemas.microsoft.com/office/drawing/2014/main" id="{548A2577-1D32-EB95-7590-9292564F1EE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6" name="왼쪽 대괄호 375">
                    <a:extLst>
                      <a:ext uri="{FF2B5EF4-FFF2-40B4-BE49-F238E27FC236}">
                        <a16:creationId xmlns:a16="http://schemas.microsoft.com/office/drawing/2014/main" id="{8DB78F8A-2B71-9262-4348-B717B2970CF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7787AD7E-4239-9A16-FBFE-ADDB3C50769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10713" y="1532646"/>
                <a:ext cx="417627" cy="198727"/>
                <a:chOff x="373077" y="681038"/>
                <a:chExt cx="417627" cy="198727"/>
              </a:xfrm>
            </p:grpSpPr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7C410B9A-EFE3-6594-D5E0-7A8EC7F0A0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2C83062B-3214-66C4-2C2B-446DEA3BDC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1" name="왼쪽 대괄호 370">
                    <a:extLst>
                      <a:ext uri="{FF2B5EF4-FFF2-40B4-BE49-F238E27FC236}">
                        <a16:creationId xmlns:a16="http://schemas.microsoft.com/office/drawing/2014/main" id="{54901F58-B9F2-E31B-425F-B9E916A168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2" name="왼쪽 대괄호 371">
                    <a:extLst>
                      <a:ext uri="{FF2B5EF4-FFF2-40B4-BE49-F238E27FC236}">
                        <a16:creationId xmlns:a16="http://schemas.microsoft.com/office/drawing/2014/main" id="{C540CCF0-BFE4-7D8D-04EA-FE7E9B93EC8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9CAF6E73-45EB-FA15-0946-D88D0CA56F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7262" y="1745548"/>
                <a:ext cx="417627" cy="198727"/>
                <a:chOff x="373077" y="681038"/>
                <a:chExt cx="417627" cy="198727"/>
              </a:xfrm>
            </p:grpSpPr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E69664E1-A848-0C1A-BB49-F08B9C4A959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711634E1-DDAA-3FD8-3751-5202BC82D1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7" name="왼쪽 대괄호 366">
                    <a:extLst>
                      <a:ext uri="{FF2B5EF4-FFF2-40B4-BE49-F238E27FC236}">
                        <a16:creationId xmlns:a16="http://schemas.microsoft.com/office/drawing/2014/main" id="{331E08F0-6F1E-2B6C-97B2-3F4FBF4306B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8" name="왼쪽 대괄호 367">
                    <a:extLst>
                      <a:ext uri="{FF2B5EF4-FFF2-40B4-BE49-F238E27FC236}">
                        <a16:creationId xmlns:a16="http://schemas.microsoft.com/office/drawing/2014/main" id="{8D12A3CA-BBB9-A568-BD2A-A282205D215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2E47FA1-6557-B121-0796-1DA783F567A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9051" y="1958450"/>
                <a:ext cx="417627" cy="198727"/>
                <a:chOff x="373077" y="681038"/>
                <a:chExt cx="417627" cy="198727"/>
              </a:xfrm>
            </p:grpSpPr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FC21FA49-0590-E373-C6BD-E5C88C979E3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32453A15-4A70-4E4B-CC0D-171651983E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3" name="왼쪽 대괄호 362">
                    <a:extLst>
                      <a:ext uri="{FF2B5EF4-FFF2-40B4-BE49-F238E27FC236}">
                        <a16:creationId xmlns:a16="http://schemas.microsoft.com/office/drawing/2014/main" id="{B8F7F20A-A2EF-BCD1-954C-168A642B34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4" name="왼쪽 대괄호 363">
                    <a:extLst>
                      <a:ext uri="{FF2B5EF4-FFF2-40B4-BE49-F238E27FC236}">
                        <a16:creationId xmlns:a16="http://schemas.microsoft.com/office/drawing/2014/main" id="{1CADC2D3-0EFE-BF1D-3459-579AC1C0810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38A19298-4916-CB43-ED9A-D616FD3EA30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3220" y="2171352"/>
                <a:ext cx="417627" cy="198727"/>
                <a:chOff x="373077" y="681038"/>
                <a:chExt cx="417627" cy="198727"/>
              </a:xfrm>
            </p:grpSpPr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8FB5C379-5BB9-A3CD-59CF-BFF107383B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83327D1-A3D5-E4F7-B37D-C41008384A1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9" name="왼쪽 대괄호 358">
                    <a:extLst>
                      <a:ext uri="{FF2B5EF4-FFF2-40B4-BE49-F238E27FC236}">
                        <a16:creationId xmlns:a16="http://schemas.microsoft.com/office/drawing/2014/main" id="{86BCB14B-1910-8834-8EE4-843CC56F3B5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0" name="왼쪽 대괄호 359">
                    <a:extLst>
                      <a:ext uri="{FF2B5EF4-FFF2-40B4-BE49-F238E27FC236}">
                        <a16:creationId xmlns:a16="http://schemas.microsoft.com/office/drawing/2014/main" id="{694C5516-B818-ED05-09AF-8103B13237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EAA3732F-7C55-CF04-90C4-C70E0F93C19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7389" y="2384254"/>
                <a:ext cx="417627" cy="198727"/>
                <a:chOff x="373077" y="681038"/>
                <a:chExt cx="417627" cy="198727"/>
              </a:xfrm>
            </p:grpSpPr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9DA9F24D-3594-8FD4-4D6F-11E5BB767C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6C96BEBA-16FC-5E4B-9C55-F9C300FC4B0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5" name="왼쪽 대괄호 354">
                    <a:extLst>
                      <a:ext uri="{FF2B5EF4-FFF2-40B4-BE49-F238E27FC236}">
                        <a16:creationId xmlns:a16="http://schemas.microsoft.com/office/drawing/2014/main" id="{1E1F310B-1F2C-8D4C-8909-589FE2109F7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6" name="왼쪽 대괄호 355">
                    <a:extLst>
                      <a:ext uri="{FF2B5EF4-FFF2-40B4-BE49-F238E27FC236}">
                        <a16:creationId xmlns:a16="http://schemas.microsoft.com/office/drawing/2014/main" id="{A0F9EC24-49D8-AEFA-B54A-E327B7ACCB4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F001326A-9B64-5C67-E89E-72FDABB5B3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1558" y="2597156"/>
                <a:ext cx="417627" cy="198727"/>
                <a:chOff x="373077" y="681038"/>
                <a:chExt cx="417627" cy="198727"/>
              </a:xfrm>
            </p:grpSpPr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7307B8CC-CD64-4009-8EA2-EAAA2286DEC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0" name="그룹 349">
                  <a:extLst>
                    <a:ext uri="{FF2B5EF4-FFF2-40B4-BE49-F238E27FC236}">
                      <a16:creationId xmlns:a16="http://schemas.microsoft.com/office/drawing/2014/main" id="{14328F06-423E-F36B-97BB-B8B6AA556B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1" name="왼쪽 대괄호 350">
                    <a:extLst>
                      <a:ext uri="{FF2B5EF4-FFF2-40B4-BE49-F238E27FC236}">
                        <a16:creationId xmlns:a16="http://schemas.microsoft.com/office/drawing/2014/main" id="{F911E341-67B4-6972-7742-7DB791CE0A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2" name="왼쪽 대괄호 351">
                    <a:extLst>
                      <a:ext uri="{FF2B5EF4-FFF2-40B4-BE49-F238E27FC236}">
                        <a16:creationId xmlns:a16="http://schemas.microsoft.com/office/drawing/2014/main" id="{22DDCC43-EAB6-B75D-8D7F-8B0C42ADDB7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24359D3B-DFE0-320C-6191-E7C1B695435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0967" y="2810058"/>
                <a:ext cx="417627" cy="198727"/>
                <a:chOff x="373077" y="681038"/>
                <a:chExt cx="417627" cy="198727"/>
              </a:xfrm>
            </p:grpSpPr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CC48EC3F-F7DB-E485-B115-DDC9B78F96F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4FE3D7C7-0FE6-2C59-57EA-6358A165972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7" name="왼쪽 대괄호 346">
                    <a:extLst>
                      <a:ext uri="{FF2B5EF4-FFF2-40B4-BE49-F238E27FC236}">
                        <a16:creationId xmlns:a16="http://schemas.microsoft.com/office/drawing/2014/main" id="{B4D4CFC8-AE1A-F119-CD1F-0F742C48AED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8" name="왼쪽 대괄호 347">
                    <a:extLst>
                      <a:ext uri="{FF2B5EF4-FFF2-40B4-BE49-F238E27FC236}">
                        <a16:creationId xmlns:a16="http://schemas.microsoft.com/office/drawing/2014/main" id="{F2DD4E6B-D118-3B82-2789-F6A0D9CF1BE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A77AEC2C-7BAF-4BB0-7A16-38D60AFB39D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896" y="3022960"/>
                <a:ext cx="417627" cy="198727"/>
                <a:chOff x="373077" y="681038"/>
                <a:chExt cx="417627" cy="198727"/>
              </a:xfrm>
            </p:grpSpPr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39A7A562-9D01-FC1C-EE90-4E8822A1225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18B930FA-AA54-70F9-98B3-D9EB081679F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3" name="왼쪽 대괄호 342">
                    <a:extLst>
                      <a:ext uri="{FF2B5EF4-FFF2-40B4-BE49-F238E27FC236}">
                        <a16:creationId xmlns:a16="http://schemas.microsoft.com/office/drawing/2014/main" id="{413C39C3-6480-7409-A5C4-385B3EBFCEA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4" name="왼쪽 대괄호 343">
                    <a:extLst>
                      <a:ext uri="{FF2B5EF4-FFF2-40B4-BE49-F238E27FC236}">
                        <a16:creationId xmlns:a16="http://schemas.microsoft.com/office/drawing/2014/main" id="{3FEB55A8-7BDE-C724-804C-B6C72C63398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FCB03612-C888-7CD0-463A-4137BEFF49A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4065" y="3235862"/>
                <a:ext cx="417627" cy="198727"/>
                <a:chOff x="373077" y="681038"/>
                <a:chExt cx="417627" cy="198727"/>
              </a:xfrm>
            </p:grpSpPr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EBB078DB-14A8-4F90-185F-41F371F8F8B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CDA263D-7B8B-39D7-9EE0-971572E91E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9" name="왼쪽 대괄호 338">
                    <a:extLst>
                      <a:ext uri="{FF2B5EF4-FFF2-40B4-BE49-F238E27FC236}">
                        <a16:creationId xmlns:a16="http://schemas.microsoft.com/office/drawing/2014/main" id="{0D22CEB2-CB48-8F06-DA79-E86E7A1FD2A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0" name="왼쪽 대괄호 339">
                    <a:extLst>
                      <a:ext uri="{FF2B5EF4-FFF2-40B4-BE49-F238E27FC236}">
                        <a16:creationId xmlns:a16="http://schemas.microsoft.com/office/drawing/2014/main" id="{A61AD8EC-CAEF-CEA1-61FD-EF466FDB570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0C12AB48-A797-FFE7-0FFB-6D438C7C20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5854" y="3448764"/>
                <a:ext cx="417627" cy="198727"/>
                <a:chOff x="373077" y="681038"/>
                <a:chExt cx="417627" cy="198727"/>
              </a:xfrm>
            </p:grpSpPr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F0EB388-7BCF-CE43-7020-01CA2E817C3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0E1E43C0-B045-1C6D-1FC4-523F104CAE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5" name="왼쪽 대괄호 334">
                    <a:extLst>
                      <a:ext uri="{FF2B5EF4-FFF2-40B4-BE49-F238E27FC236}">
                        <a16:creationId xmlns:a16="http://schemas.microsoft.com/office/drawing/2014/main" id="{560E60AD-19C2-6A67-7498-239A45A53F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6" name="왼쪽 대괄호 335">
                    <a:extLst>
                      <a:ext uri="{FF2B5EF4-FFF2-40B4-BE49-F238E27FC236}">
                        <a16:creationId xmlns:a16="http://schemas.microsoft.com/office/drawing/2014/main" id="{F9D272F7-89A1-FA01-9845-021CF117B57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150B7F2-2FBB-E510-1E9B-E5A5CE43D06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7643" y="3661666"/>
                <a:ext cx="417627" cy="198727"/>
                <a:chOff x="373077" y="681038"/>
                <a:chExt cx="417627" cy="198727"/>
              </a:xfrm>
            </p:grpSpPr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516EF3BD-0DF0-E223-2114-C701786BB4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6D8294FA-47EA-C85F-CA99-16492974B8D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1" name="왼쪽 대괄호 330">
                    <a:extLst>
                      <a:ext uri="{FF2B5EF4-FFF2-40B4-BE49-F238E27FC236}">
                        <a16:creationId xmlns:a16="http://schemas.microsoft.com/office/drawing/2014/main" id="{67EB788C-4A0B-FB92-D568-899174AC048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2" name="왼쪽 대괄호 331">
                    <a:extLst>
                      <a:ext uri="{FF2B5EF4-FFF2-40B4-BE49-F238E27FC236}">
                        <a16:creationId xmlns:a16="http://schemas.microsoft.com/office/drawing/2014/main" id="{E94BD37D-DBAD-A2BA-FC6A-B7659207842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DE44BE6E-FDA2-AB96-9196-DB4685AAF1F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432" y="3874568"/>
                <a:ext cx="417627" cy="198727"/>
                <a:chOff x="373077" y="681038"/>
                <a:chExt cx="417627" cy="198727"/>
              </a:xfrm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F7C55D65-73EC-C3DC-EE20-E50AECAE5EE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17AF54F-E66A-99CF-ED9D-DBEE2F9911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7" name="왼쪽 대괄호 326">
                    <a:extLst>
                      <a:ext uri="{FF2B5EF4-FFF2-40B4-BE49-F238E27FC236}">
                        <a16:creationId xmlns:a16="http://schemas.microsoft.com/office/drawing/2014/main" id="{741FFBCF-15DD-4865-82A8-7D2A13E85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8" name="왼쪽 대괄호 327">
                    <a:extLst>
                      <a:ext uri="{FF2B5EF4-FFF2-40B4-BE49-F238E27FC236}">
                        <a16:creationId xmlns:a16="http://schemas.microsoft.com/office/drawing/2014/main" id="{CE50A680-449F-B1D1-366F-750DFF74769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0C4105D7-D181-10DD-BDD6-A9E1D13FC9F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9485" y="4087470"/>
                <a:ext cx="482223" cy="229465"/>
                <a:chOff x="373077" y="681038"/>
                <a:chExt cx="417627" cy="198727"/>
              </a:xfrm>
            </p:grpSpPr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CF4412E-9540-50DD-B672-007BBC7089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B75C94DA-CEF8-4724-E305-B82330B776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3" name="왼쪽 대괄호 322">
                    <a:extLst>
                      <a:ext uri="{FF2B5EF4-FFF2-40B4-BE49-F238E27FC236}">
                        <a16:creationId xmlns:a16="http://schemas.microsoft.com/office/drawing/2014/main" id="{ECDFAE9F-E622-4E2F-C9BE-0BF95DC730F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왼쪽 대괄호 323">
                    <a:extLst>
                      <a:ext uri="{FF2B5EF4-FFF2-40B4-BE49-F238E27FC236}">
                        <a16:creationId xmlns:a16="http://schemas.microsoft.com/office/drawing/2014/main" id="{67986596-DD65-07CD-ED99-7F5A84F014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10F441AC-6015-DB9E-09DB-08AB2C6209F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5078" y="4338474"/>
                <a:ext cx="482223" cy="229465"/>
                <a:chOff x="373077" y="681038"/>
                <a:chExt cx="417627" cy="198727"/>
              </a:xfrm>
            </p:grpSpPr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8A975B37-6A70-24A2-B926-37B4450330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8" name="그룹 317">
                  <a:extLst>
                    <a:ext uri="{FF2B5EF4-FFF2-40B4-BE49-F238E27FC236}">
                      <a16:creationId xmlns:a16="http://schemas.microsoft.com/office/drawing/2014/main" id="{F03F9F8F-590A-590B-A27B-EDE4F73284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9" name="왼쪽 대괄호 318">
                    <a:extLst>
                      <a:ext uri="{FF2B5EF4-FFF2-40B4-BE49-F238E27FC236}">
                        <a16:creationId xmlns:a16="http://schemas.microsoft.com/office/drawing/2014/main" id="{BDE31E84-0358-6F1B-7CF9-B33191176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0" name="왼쪽 대괄호 319">
                    <a:extLst>
                      <a:ext uri="{FF2B5EF4-FFF2-40B4-BE49-F238E27FC236}">
                        <a16:creationId xmlns:a16="http://schemas.microsoft.com/office/drawing/2014/main" id="{2DC8C1D7-B52C-2E09-2860-D6B98583446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A46C4CE5-4E63-0BDA-5006-E76180081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0200" y="4575190"/>
                <a:ext cx="482223" cy="229465"/>
                <a:chOff x="373077" y="681038"/>
                <a:chExt cx="417627" cy="198727"/>
              </a:xfrm>
            </p:grpSpPr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C56C3F3-4265-18BC-C174-5258EF6ED7C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DA4FF48B-40B3-4E4A-DBCF-4247704B786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5" name="왼쪽 대괄호 314">
                    <a:extLst>
                      <a:ext uri="{FF2B5EF4-FFF2-40B4-BE49-F238E27FC236}">
                        <a16:creationId xmlns:a16="http://schemas.microsoft.com/office/drawing/2014/main" id="{9DAF566C-1B26-EAC6-21B4-77C980E576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6" name="왼쪽 대괄호 315">
                    <a:extLst>
                      <a:ext uri="{FF2B5EF4-FFF2-40B4-BE49-F238E27FC236}">
                        <a16:creationId xmlns:a16="http://schemas.microsoft.com/office/drawing/2014/main" id="{4C5DF736-4570-AE34-4F7A-B6CDC4A0FA3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AC51BCA4-8887-03E1-D7F9-A7B65ED56F7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7391" y="4842454"/>
                <a:ext cx="530949" cy="252651"/>
                <a:chOff x="373077" y="681038"/>
                <a:chExt cx="417627" cy="198727"/>
              </a:xfrm>
            </p:grpSpPr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C9B19F-1D4C-F3CC-ED84-698ADA6C678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72F6B7A5-DCC4-D82E-4DC8-02F9C3E93D7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1" name="왼쪽 대괄호 310">
                    <a:extLst>
                      <a:ext uri="{FF2B5EF4-FFF2-40B4-BE49-F238E27FC236}">
                        <a16:creationId xmlns:a16="http://schemas.microsoft.com/office/drawing/2014/main" id="{CFC4076F-327D-CB77-84EB-EF14CBC7CC4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2" name="왼쪽 대괄호 311">
                    <a:extLst>
                      <a:ext uri="{FF2B5EF4-FFF2-40B4-BE49-F238E27FC236}">
                        <a16:creationId xmlns:a16="http://schemas.microsoft.com/office/drawing/2014/main" id="{3B4C386B-3164-8F4E-E58F-9AA79511513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1B293266-FC0A-695E-BF4A-8642D4F7C5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4383" y="5123511"/>
                <a:ext cx="530949" cy="252651"/>
                <a:chOff x="373077" y="681038"/>
                <a:chExt cx="417627" cy="198727"/>
              </a:xfrm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BC9DB0C-C3E9-BFF7-5D83-663AE90D64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53C10B8E-22B7-4839-E843-BE82301FD5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7" name="왼쪽 대괄호 306">
                    <a:extLst>
                      <a:ext uri="{FF2B5EF4-FFF2-40B4-BE49-F238E27FC236}">
                        <a16:creationId xmlns:a16="http://schemas.microsoft.com/office/drawing/2014/main" id="{F368E967-BC0F-C42C-BCF0-E832B4092D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" name="왼쪽 대괄호 307">
                    <a:extLst>
                      <a:ext uri="{FF2B5EF4-FFF2-40B4-BE49-F238E27FC236}">
                        <a16:creationId xmlns:a16="http://schemas.microsoft.com/office/drawing/2014/main" id="{FA776CAF-2AEB-D525-101B-25ED606ED46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F5D0A852-1AE0-551C-6938-FB241C93BB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0624" y="5378020"/>
                <a:ext cx="530949" cy="252651"/>
                <a:chOff x="373077" y="681038"/>
                <a:chExt cx="417627" cy="198727"/>
              </a:xfrm>
            </p:grpSpPr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E0B251AA-0B5E-9677-EF6F-C3AC3F1CA96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2" name="그룹 301">
                  <a:extLst>
                    <a:ext uri="{FF2B5EF4-FFF2-40B4-BE49-F238E27FC236}">
                      <a16:creationId xmlns:a16="http://schemas.microsoft.com/office/drawing/2014/main" id="{5180900D-B58B-44FD-C014-6192AAB5AFA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3" name="왼쪽 대괄호 302">
                    <a:extLst>
                      <a:ext uri="{FF2B5EF4-FFF2-40B4-BE49-F238E27FC236}">
                        <a16:creationId xmlns:a16="http://schemas.microsoft.com/office/drawing/2014/main" id="{709CA145-B4CD-95E9-55A6-652AB75BF31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왼쪽 대괄호 303">
                    <a:extLst>
                      <a:ext uri="{FF2B5EF4-FFF2-40B4-BE49-F238E27FC236}">
                        <a16:creationId xmlns:a16="http://schemas.microsoft.com/office/drawing/2014/main" id="{00EE1A9D-FE5E-1B80-7727-86F8405FF24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90" name="자유형 320">
                <a:extLst>
                  <a:ext uri="{FF2B5EF4-FFF2-40B4-BE49-F238E27FC236}">
                    <a16:creationId xmlns:a16="http://schemas.microsoft.com/office/drawing/2014/main" id="{8E8B2499-14BB-7A4C-6B20-83E3A9A0ABD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0932" y="5852078"/>
                <a:ext cx="10441" cy="5040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DAC80FFD-C482-D6C0-4170-F64991AB821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5729" y="5640041"/>
                <a:ext cx="530949" cy="252651"/>
                <a:chOff x="373077" y="681038"/>
                <a:chExt cx="417627" cy="198727"/>
              </a:xfrm>
            </p:grpSpPr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195DF2AD-04E4-8A98-1618-DFC71509401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19B2E6F-0FCF-0933-02FC-46313611FB4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9" name="왼쪽 대괄호 298">
                    <a:extLst>
                      <a:ext uri="{FF2B5EF4-FFF2-40B4-BE49-F238E27FC236}">
                        <a16:creationId xmlns:a16="http://schemas.microsoft.com/office/drawing/2014/main" id="{FB015CEC-DB69-9726-A9F0-4EC0B5AC46B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0" name="왼쪽 대괄호 299">
                    <a:extLst>
                      <a:ext uri="{FF2B5EF4-FFF2-40B4-BE49-F238E27FC236}">
                        <a16:creationId xmlns:a16="http://schemas.microsoft.com/office/drawing/2014/main" id="{89FF7582-D03C-6D54-1691-BCC73594EE8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A082DCA9-7A1C-11AC-4D0F-6F1230DD24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62483" y="5897377"/>
                <a:ext cx="530949" cy="252651"/>
                <a:chOff x="373077" y="681038"/>
                <a:chExt cx="417627" cy="198727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7CB7A2C9-6066-EEFF-D1BE-A1767C4E004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C93EEE16-2A23-2DF7-CB08-8F4D3C75002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5" name="왼쪽 대괄호 294">
                    <a:extLst>
                      <a:ext uri="{FF2B5EF4-FFF2-40B4-BE49-F238E27FC236}">
                        <a16:creationId xmlns:a16="http://schemas.microsoft.com/office/drawing/2014/main" id="{3F6A9385-5222-D5D8-5097-0C42ECA1653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왼쪽 대괄호 295">
                    <a:extLst>
                      <a:ext uri="{FF2B5EF4-FFF2-40B4-BE49-F238E27FC236}">
                        <a16:creationId xmlns:a16="http://schemas.microsoft.com/office/drawing/2014/main" id="{D516EA50-CBA3-2608-3E15-45B66CEE188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037C5BE-1047-B846-40CA-5261519372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772893" y="5524325"/>
              <a:ext cx="1419107" cy="1257038"/>
              <a:chOff x="10772893" y="5524325"/>
              <a:chExt cx="1419107" cy="1257038"/>
            </a:xfrm>
          </p:grpSpPr>
          <p:sp>
            <p:nvSpPr>
              <p:cNvPr id="262" name="직각 삼각형 153">
                <a:extLst>
                  <a:ext uri="{FF2B5EF4-FFF2-40B4-BE49-F238E27FC236}">
                    <a16:creationId xmlns:a16="http://schemas.microsoft.com/office/drawing/2014/main" id="{21694544-1564-3F60-36AE-6DE8D787A73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>
                <a:off x="11306540" y="6285782"/>
                <a:ext cx="885457" cy="465463"/>
              </a:xfrm>
              <a:custGeom>
                <a:avLst/>
                <a:gdLst>
                  <a:gd name="connsiteX0" fmla="*/ 0 w 931177"/>
                  <a:gd name="connsiteY0" fmla="*/ 756615 h 756615"/>
                  <a:gd name="connsiteX1" fmla="*/ 0 w 931177"/>
                  <a:gd name="connsiteY1" fmla="*/ 0 h 756615"/>
                  <a:gd name="connsiteX2" fmla="*/ 931177 w 931177"/>
                  <a:gd name="connsiteY2" fmla="*/ 756615 h 756615"/>
                  <a:gd name="connsiteX3" fmla="*/ 0 w 931177"/>
                  <a:gd name="connsiteY3" fmla="*/ 756615 h 756615"/>
                  <a:gd name="connsiteX0" fmla="*/ 0 w 885457"/>
                  <a:gd name="connsiteY0" fmla="*/ 756615 h 840435"/>
                  <a:gd name="connsiteX1" fmla="*/ 0 w 885457"/>
                  <a:gd name="connsiteY1" fmla="*/ 0 h 840435"/>
                  <a:gd name="connsiteX2" fmla="*/ 885457 w 885457"/>
                  <a:gd name="connsiteY2" fmla="*/ 840435 h 840435"/>
                  <a:gd name="connsiteX3" fmla="*/ 0 w 885457"/>
                  <a:gd name="connsiteY3" fmla="*/ 756615 h 840435"/>
                  <a:gd name="connsiteX0" fmla="*/ 0 w 885457"/>
                  <a:gd name="connsiteY0" fmla="*/ 756615 h 850280"/>
                  <a:gd name="connsiteX1" fmla="*/ 0 w 885457"/>
                  <a:gd name="connsiteY1" fmla="*/ 0 h 850280"/>
                  <a:gd name="connsiteX2" fmla="*/ 885457 w 885457"/>
                  <a:gd name="connsiteY2" fmla="*/ 840435 h 850280"/>
                  <a:gd name="connsiteX3" fmla="*/ 0 w 885457"/>
                  <a:gd name="connsiteY3" fmla="*/ 756615 h 850280"/>
                  <a:gd name="connsiteX0" fmla="*/ 0 w 885457"/>
                  <a:gd name="connsiteY0" fmla="*/ 756615 h 853868"/>
                  <a:gd name="connsiteX1" fmla="*/ 0 w 885457"/>
                  <a:gd name="connsiteY1" fmla="*/ 0 h 853868"/>
                  <a:gd name="connsiteX2" fmla="*/ 885457 w 885457"/>
                  <a:gd name="connsiteY2" fmla="*/ 840435 h 853868"/>
                  <a:gd name="connsiteX3" fmla="*/ 0 w 885457"/>
                  <a:gd name="connsiteY3" fmla="*/ 756615 h 853868"/>
                  <a:gd name="connsiteX0" fmla="*/ 0 w 885457"/>
                  <a:gd name="connsiteY0" fmla="*/ 428955 h 526208"/>
                  <a:gd name="connsiteX1" fmla="*/ 0 w 885457"/>
                  <a:gd name="connsiteY1" fmla="*/ 0 h 526208"/>
                  <a:gd name="connsiteX2" fmla="*/ 885457 w 885457"/>
                  <a:gd name="connsiteY2" fmla="*/ 512775 h 526208"/>
                  <a:gd name="connsiteX3" fmla="*/ 0 w 885457"/>
                  <a:gd name="connsiteY3" fmla="*/ 428955 h 526208"/>
                  <a:gd name="connsiteX0" fmla="*/ 0 w 885457"/>
                  <a:gd name="connsiteY0" fmla="*/ 432203 h 529456"/>
                  <a:gd name="connsiteX1" fmla="*/ 0 w 885457"/>
                  <a:gd name="connsiteY1" fmla="*/ 3248 h 529456"/>
                  <a:gd name="connsiteX2" fmla="*/ 885457 w 885457"/>
                  <a:gd name="connsiteY2" fmla="*/ 516023 h 529456"/>
                  <a:gd name="connsiteX3" fmla="*/ 0 w 885457"/>
                  <a:gd name="connsiteY3" fmla="*/ 432203 h 529456"/>
                  <a:gd name="connsiteX0" fmla="*/ 0 w 885457"/>
                  <a:gd name="connsiteY0" fmla="*/ 334146 h 431399"/>
                  <a:gd name="connsiteX1" fmla="*/ 7620 w 885457"/>
                  <a:gd name="connsiteY1" fmla="*/ 4251 h 431399"/>
                  <a:gd name="connsiteX2" fmla="*/ 885457 w 885457"/>
                  <a:gd name="connsiteY2" fmla="*/ 417966 h 431399"/>
                  <a:gd name="connsiteX3" fmla="*/ 0 w 885457"/>
                  <a:gd name="connsiteY3" fmla="*/ 334146 h 431399"/>
                  <a:gd name="connsiteX0" fmla="*/ 0 w 885457"/>
                  <a:gd name="connsiteY0" fmla="*/ 368210 h 465463"/>
                  <a:gd name="connsiteX1" fmla="*/ 7620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2858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477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457" h="465463">
                    <a:moveTo>
                      <a:pt x="0" y="368210"/>
                    </a:moveTo>
                    <a:cubicBezTo>
                      <a:pt x="953" y="258245"/>
                      <a:pt x="-476" y="148280"/>
                      <a:pt x="477" y="38315"/>
                    </a:cubicBezTo>
                    <a:cubicBezTo>
                      <a:pt x="554709" y="-126040"/>
                      <a:pt x="590305" y="281105"/>
                      <a:pt x="885457" y="452030"/>
                    </a:cubicBezTo>
                    <a:cubicBezTo>
                      <a:pt x="308365" y="492670"/>
                      <a:pt x="127512" y="434250"/>
                      <a:pt x="0" y="368210"/>
                    </a:cubicBezTo>
                    <a:close/>
                  </a:path>
                </a:pathLst>
              </a:custGeom>
              <a:solidFill>
                <a:schemeClr val="tx1">
                  <a:alpha val="29000"/>
                </a:schemeClr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4B420B74-874A-C631-71F7-093BCA585F2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72893" y="5524325"/>
                <a:ext cx="1419107" cy="1257038"/>
                <a:chOff x="943093" y="113299"/>
                <a:chExt cx="1685116" cy="1492668"/>
              </a:xfrm>
            </p:grpSpPr>
            <p:sp>
              <p:nvSpPr>
                <p:cNvPr id="264" name="자유형 138">
                  <a:extLst>
                    <a:ext uri="{FF2B5EF4-FFF2-40B4-BE49-F238E27FC236}">
                      <a16:creationId xmlns:a16="http://schemas.microsoft.com/office/drawing/2014/main" id="{B6A2276F-F095-D00A-8987-5AEED39591B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3093" y="181087"/>
                  <a:ext cx="1685116" cy="1424880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762597 w 1649701"/>
                    <a:gd name="connsiteY0" fmla="*/ 105993 h 1352311"/>
                    <a:gd name="connsiteX1" fmla="*/ 52913 w 1649701"/>
                    <a:gd name="connsiteY1" fmla="*/ 638256 h 1352311"/>
                    <a:gd name="connsiteX2" fmla="*/ 102102 w 1649701"/>
                    <a:gd name="connsiteY2" fmla="*/ 1054370 h 1352311"/>
                    <a:gd name="connsiteX3" fmla="*/ 503289 w 1649701"/>
                    <a:gd name="connsiteY3" fmla="*/ 1347939 h 1352311"/>
                    <a:gd name="connsiteX4" fmla="*/ 1335803 w 1649701"/>
                    <a:gd name="connsiteY4" fmla="*/ 829325 h 1352311"/>
                    <a:gd name="connsiteX5" fmla="*/ 1649701 w 1649701"/>
                    <a:gd name="connsiteY5" fmla="*/ 460835 h 1352311"/>
                    <a:gd name="connsiteX6" fmla="*/ 1335803 w 1649701"/>
                    <a:gd name="connsiteY6" fmla="*/ 51402 h 1352311"/>
                    <a:gd name="connsiteX7" fmla="*/ 1008257 w 1649701"/>
                    <a:gd name="connsiteY7" fmla="*/ 10459 h 1352311"/>
                    <a:gd name="connsiteX8" fmla="*/ 762597 w 1649701"/>
                    <a:gd name="connsiteY8" fmla="*/ 105993 h 1352311"/>
                    <a:gd name="connsiteX0" fmla="*/ 764115 w 1651219"/>
                    <a:gd name="connsiteY0" fmla="*/ 105993 h 1455931"/>
                    <a:gd name="connsiteX1" fmla="*/ 54431 w 1651219"/>
                    <a:gd name="connsiteY1" fmla="*/ 638256 h 1455931"/>
                    <a:gd name="connsiteX2" fmla="*/ 103620 w 1651219"/>
                    <a:gd name="connsiteY2" fmla="*/ 1054370 h 1455931"/>
                    <a:gd name="connsiteX3" fmla="*/ 542907 w 1651219"/>
                    <a:gd name="connsiteY3" fmla="*/ 1452714 h 1455931"/>
                    <a:gd name="connsiteX4" fmla="*/ 1337321 w 1651219"/>
                    <a:gd name="connsiteY4" fmla="*/ 829325 h 1455931"/>
                    <a:gd name="connsiteX5" fmla="*/ 1651219 w 1651219"/>
                    <a:gd name="connsiteY5" fmla="*/ 460835 h 1455931"/>
                    <a:gd name="connsiteX6" fmla="*/ 1337321 w 1651219"/>
                    <a:gd name="connsiteY6" fmla="*/ 51402 h 1455931"/>
                    <a:gd name="connsiteX7" fmla="*/ 1009775 w 1651219"/>
                    <a:gd name="connsiteY7" fmla="*/ 10459 h 1455931"/>
                    <a:gd name="connsiteX8" fmla="*/ 764115 w 1651219"/>
                    <a:gd name="connsiteY8" fmla="*/ 105993 h 1455931"/>
                    <a:gd name="connsiteX0" fmla="*/ 764115 w 1655895"/>
                    <a:gd name="connsiteY0" fmla="*/ 105993 h 1455011"/>
                    <a:gd name="connsiteX1" fmla="*/ 54431 w 1655895"/>
                    <a:gd name="connsiteY1" fmla="*/ 638256 h 1455011"/>
                    <a:gd name="connsiteX2" fmla="*/ 103620 w 1655895"/>
                    <a:gd name="connsiteY2" fmla="*/ 1054370 h 1455011"/>
                    <a:gd name="connsiteX3" fmla="*/ 542907 w 1655895"/>
                    <a:gd name="connsiteY3" fmla="*/ 1452714 h 1455011"/>
                    <a:gd name="connsiteX4" fmla="*/ 1451621 w 1655895"/>
                    <a:gd name="connsiteY4" fmla="*/ 867425 h 1455011"/>
                    <a:gd name="connsiteX5" fmla="*/ 1651219 w 1655895"/>
                    <a:gd name="connsiteY5" fmla="*/ 460835 h 1455011"/>
                    <a:gd name="connsiteX6" fmla="*/ 1337321 w 1655895"/>
                    <a:gd name="connsiteY6" fmla="*/ 51402 h 1455011"/>
                    <a:gd name="connsiteX7" fmla="*/ 1009775 w 1655895"/>
                    <a:gd name="connsiteY7" fmla="*/ 10459 h 1455011"/>
                    <a:gd name="connsiteX8" fmla="*/ 764115 w 1655895"/>
                    <a:gd name="connsiteY8" fmla="*/ 105993 h 1455011"/>
                    <a:gd name="connsiteX0" fmla="*/ 764115 w 1682974"/>
                    <a:gd name="connsiteY0" fmla="*/ 105993 h 1456699"/>
                    <a:gd name="connsiteX1" fmla="*/ 54431 w 1682974"/>
                    <a:gd name="connsiteY1" fmla="*/ 638256 h 1456699"/>
                    <a:gd name="connsiteX2" fmla="*/ 103620 w 1682974"/>
                    <a:gd name="connsiteY2" fmla="*/ 1054370 h 1456699"/>
                    <a:gd name="connsiteX3" fmla="*/ 542907 w 1682974"/>
                    <a:gd name="connsiteY3" fmla="*/ 1452714 h 1456699"/>
                    <a:gd name="connsiteX4" fmla="*/ 1546871 w 1682974"/>
                    <a:gd name="connsiteY4" fmla="*/ 800750 h 1456699"/>
                    <a:gd name="connsiteX5" fmla="*/ 1651219 w 1682974"/>
                    <a:gd name="connsiteY5" fmla="*/ 460835 h 1456699"/>
                    <a:gd name="connsiteX6" fmla="*/ 1337321 w 1682974"/>
                    <a:gd name="connsiteY6" fmla="*/ 51402 h 1456699"/>
                    <a:gd name="connsiteX7" fmla="*/ 1009775 w 1682974"/>
                    <a:gd name="connsiteY7" fmla="*/ 10459 h 1456699"/>
                    <a:gd name="connsiteX8" fmla="*/ 764115 w 1682974"/>
                    <a:gd name="connsiteY8" fmla="*/ 105993 h 1456699"/>
                    <a:gd name="connsiteX0" fmla="*/ 764115 w 1696125"/>
                    <a:gd name="connsiteY0" fmla="*/ 105993 h 1456699"/>
                    <a:gd name="connsiteX1" fmla="*/ 54431 w 1696125"/>
                    <a:gd name="connsiteY1" fmla="*/ 638256 h 1456699"/>
                    <a:gd name="connsiteX2" fmla="*/ 103620 w 1696125"/>
                    <a:gd name="connsiteY2" fmla="*/ 1054370 h 1456699"/>
                    <a:gd name="connsiteX3" fmla="*/ 542907 w 1696125"/>
                    <a:gd name="connsiteY3" fmla="*/ 1452714 h 1456699"/>
                    <a:gd name="connsiteX4" fmla="*/ 1546871 w 1696125"/>
                    <a:gd name="connsiteY4" fmla="*/ 800750 h 1456699"/>
                    <a:gd name="connsiteX5" fmla="*/ 1670269 w 1696125"/>
                    <a:gd name="connsiteY5" fmla="*/ 394160 h 1456699"/>
                    <a:gd name="connsiteX6" fmla="*/ 1337321 w 1696125"/>
                    <a:gd name="connsiteY6" fmla="*/ 51402 h 1456699"/>
                    <a:gd name="connsiteX7" fmla="*/ 1009775 w 1696125"/>
                    <a:gd name="connsiteY7" fmla="*/ 10459 h 1456699"/>
                    <a:gd name="connsiteX8" fmla="*/ 764115 w 1696125"/>
                    <a:gd name="connsiteY8" fmla="*/ 105993 h 1456699"/>
                    <a:gd name="connsiteX0" fmla="*/ 761859 w 1696521"/>
                    <a:gd name="connsiteY0" fmla="*/ 105993 h 1419012"/>
                    <a:gd name="connsiteX1" fmla="*/ 52175 w 1696521"/>
                    <a:gd name="connsiteY1" fmla="*/ 638256 h 1419012"/>
                    <a:gd name="connsiteX2" fmla="*/ 101364 w 1696521"/>
                    <a:gd name="connsiteY2" fmla="*/ 1054370 h 1419012"/>
                    <a:gd name="connsiteX3" fmla="*/ 483501 w 1696521"/>
                    <a:gd name="connsiteY3" fmla="*/ 1414614 h 1419012"/>
                    <a:gd name="connsiteX4" fmla="*/ 1544615 w 1696521"/>
                    <a:gd name="connsiteY4" fmla="*/ 800750 h 1419012"/>
                    <a:gd name="connsiteX5" fmla="*/ 1668013 w 1696521"/>
                    <a:gd name="connsiteY5" fmla="*/ 394160 h 1419012"/>
                    <a:gd name="connsiteX6" fmla="*/ 1335065 w 1696521"/>
                    <a:gd name="connsiteY6" fmla="*/ 51402 h 1419012"/>
                    <a:gd name="connsiteX7" fmla="*/ 1007519 w 1696521"/>
                    <a:gd name="connsiteY7" fmla="*/ 10459 h 1419012"/>
                    <a:gd name="connsiteX8" fmla="*/ 761859 w 1696521"/>
                    <a:gd name="connsiteY8" fmla="*/ 105993 h 1419012"/>
                    <a:gd name="connsiteX0" fmla="*/ 762971 w 1696287"/>
                    <a:gd name="connsiteY0" fmla="*/ 105993 h 1437845"/>
                    <a:gd name="connsiteX1" fmla="*/ 53287 w 1696287"/>
                    <a:gd name="connsiteY1" fmla="*/ 638256 h 1437845"/>
                    <a:gd name="connsiteX2" fmla="*/ 102476 w 1696287"/>
                    <a:gd name="connsiteY2" fmla="*/ 1054370 h 1437845"/>
                    <a:gd name="connsiteX3" fmla="*/ 513188 w 1696287"/>
                    <a:gd name="connsiteY3" fmla="*/ 1433664 h 1437845"/>
                    <a:gd name="connsiteX4" fmla="*/ 1545727 w 1696287"/>
                    <a:gd name="connsiteY4" fmla="*/ 800750 h 1437845"/>
                    <a:gd name="connsiteX5" fmla="*/ 1669125 w 1696287"/>
                    <a:gd name="connsiteY5" fmla="*/ 394160 h 1437845"/>
                    <a:gd name="connsiteX6" fmla="*/ 1336177 w 1696287"/>
                    <a:gd name="connsiteY6" fmla="*/ 51402 h 1437845"/>
                    <a:gd name="connsiteX7" fmla="*/ 1008631 w 1696287"/>
                    <a:gd name="connsiteY7" fmla="*/ 10459 h 1437845"/>
                    <a:gd name="connsiteX8" fmla="*/ 762971 w 1696287"/>
                    <a:gd name="connsiteY8" fmla="*/ 105993 h 1437845"/>
                    <a:gd name="connsiteX0" fmla="*/ 803636 w 1736952"/>
                    <a:gd name="connsiteY0" fmla="*/ 105993 h 1435893"/>
                    <a:gd name="connsiteX1" fmla="*/ 93952 w 1736952"/>
                    <a:gd name="connsiteY1" fmla="*/ 638256 h 1435893"/>
                    <a:gd name="connsiteX2" fmla="*/ 57416 w 1736952"/>
                    <a:gd name="connsiteY2" fmla="*/ 997220 h 1435893"/>
                    <a:gd name="connsiteX3" fmla="*/ 553853 w 1736952"/>
                    <a:gd name="connsiteY3" fmla="*/ 1433664 h 1435893"/>
                    <a:gd name="connsiteX4" fmla="*/ 1586392 w 1736952"/>
                    <a:gd name="connsiteY4" fmla="*/ 800750 h 1435893"/>
                    <a:gd name="connsiteX5" fmla="*/ 1709790 w 1736952"/>
                    <a:gd name="connsiteY5" fmla="*/ 394160 h 1435893"/>
                    <a:gd name="connsiteX6" fmla="*/ 1376842 w 1736952"/>
                    <a:gd name="connsiteY6" fmla="*/ 51402 h 1435893"/>
                    <a:gd name="connsiteX7" fmla="*/ 1049296 w 1736952"/>
                    <a:gd name="connsiteY7" fmla="*/ 10459 h 1435893"/>
                    <a:gd name="connsiteX8" fmla="*/ 803636 w 1736952"/>
                    <a:gd name="connsiteY8" fmla="*/ 105993 h 1435893"/>
                    <a:gd name="connsiteX0" fmla="*/ 810995 w 1739539"/>
                    <a:gd name="connsiteY0" fmla="*/ 105993 h 1426418"/>
                    <a:gd name="connsiteX1" fmla="*/ 101311 w 1739539"/>
                    <a:gd name="connsiteY1" fmla="*/ 638256 h 1426418"/>
                    <a:gd name="connsiteX2" fmla="*/ 64775 w 1739539"/>
                    <a:gd name="connsiteY2" fmla="*/ 997220 h 1426418"/>
                    <a:gd name="connsiteX3" fmla="*/ 670749 w 1739539"/>
                    <a:gd name="connsiteY3" fmla="*/ 1424139 h 1426418"/>
                    <a:gd name="connsiteX4" fmla="*/ 1593751 w 1739539"/>
                    <a:gd name="connsiteY4" fmla="*/ 800750 h 1426418"/>
                    <a:gd name="connsiteX5" fmla="*/ 1717149 w 1739539"/>
                    <a:gd name="connsiteY5" fmla="*/ 394160 h 1426418"/>
                    <a:gd name="connsiteX6" fmla="*/ 1384201 w 1739539"/>
                    <a:gd name="connsiteY6" fmla="*/ 51402 h 1426418"/>
                    <a:gd name="connsiteX7" fmla="*/ 1056655 w 1739539"/>
                    <a:gd name="connsiteY7" fmla="*/ 10459 h 1426418"/>
                    <a:gd name="connsiteX8" fmla="*/ 810995 w 1739539"/>
                    <a:gd name="connsiteY8" fmla="*/ 105993 h 1426418"/>
                    <a:gd name="connsiteX0" fmla="*/ 777679 w 1706223"/>
                    <a:gd name="connsiteY0" fmla="*/ 105993 h 1426418"/>
                    <a:gd name="connsiteX1" fmla="*/ 67995 w 1706223"/>
                    <a:gd name="connsiteY1" fmla="*/ 638256 h 1426418"/>
                    <a:gd name="connsiteX2" fmla="*/ 31459 w 1706223"/>
                    <a:gd name="connsiteY2" fmla="*/ 997220 h 1426418"/>
                    <a:gd name="connsiteX3" fmla="*/ 637433 w 1706223"/>
                    <a:gd name="connsiteY3" fmla="*/ 1424139 h 1426418"/>
                    <a:gd name="connsiteX4" fmla="*/ 1560435 w 1706223"/>
                    <a:gd name="connsiteY4" fmla="*/ 800750 h 1426418"/>
                    <a:gd name="connsiteX5" fmla="*/ 1683833 w 1706223"/>
                    <a:gd name="connsiteY5" fmla="*/ 394160 h 1426418"/>
                    <a:gd name="connsiteX6" fmla="*/ 1350885 w 1706223"/>
                    <a:gd name="connsiteY6" fmla="*/ 51402 h 1426418"/>
                    <a:gd name="connsiteX7" fmla="*/ 1023339 w 1706223"/>
                    <a:gd name="connsiteY7" fmla="*/ 10459 h 1426418"/>
                    <a:gd name="connsiteX8" fmla="*/ 777679 w 1706223"/>
                    <a:gd name="connsiteY8" fmla="*/ 105993 h 1426418"/>
                    <a:gd name="connsiteX0" fmla="*/ 779888 w 1708432"/>
                    <a:gd name="connsiteY0" fmla="*/ 105993 h 1424880"/>
                    <a:gd name="connsiteX1" fmla="*/ 70204 w 1708432"/>
                    <a:gd name="connsiteY1" fmla="*/ 638256 h 1424880"/>
                    <a:gd name="connsiteX2" fmla="*/ 28905 w 1708432"/>
                    <a:gd name="connsiteY2" fmla="*/ 921020 h 1424880"/>
                    <a:gd name="connsiteX3" fmla="*/ 639642 w 1708432"/>
                    <a:gd name="connsiteY3" fmla="*/ 1424139 h 1424880"/>
                    <a:gd name="connsiteX4" fmla="*/ 1562644 w 1708432"/>
                    <a:gd name="connsiteY4" fmla="*/ 800750 h 1424880"/>
                    <a:gd name="connsiteX5" fmla="*/ 1686042 w 1708432"/>
                    <a:gd name="connsiteY5" fmla="*/ 394160 h 1424880"/>
                    <a:gd name="connsiteX6" fmla="*/ 1353094 w 1708432"/>
                    <a:gd name="connsiteY6" fmla="*/ 51402 h 1424880"/>
                    <a:gd name="connsiteX7" fmla="*/ 1025548 w 1708432"/>
                    <a:gd name="connsiteY7" fmla="*/ 10459 h 1424880"/>
                    <a:gd name="connsiteX8" fmla="*/ 779888 w 1708432"/>
                    <a:gd name="connsiteY8" fmla="*/ 105993 h 1424880"/>
                    <a:gd name="connsiteX0" fmla="*/ 766448 w 1694992"/>
                    <a:gd name="connsiteY0" fmla="*/ 105993 h 1424880"/>
                    <a:gd name="connsiteX1" fmla="*/ 56764 w 1694992"/>
                    <a:gd name="connsiteY1" fmla="*/ 638256 h 1424880"/>
                    <a:gd name="connsiteX2" fmla="*/ 15465 w 1694992"/>
                    <a:gd name="connsiteY2" fmla="*/ 921020 h 1424880"/>
                    <a:gd name="connsiteX3" fmla="*/ 626202 w 1694992"/>
                    <a:gd name="connsiteY3" fmla="*/ 1424139 h 1424880"/>
                    <a:gd name="connsiteX4" fmla="*/ 1549204 w 1694992"/>
                    <a:gd name="connsiteY4" fmla="*/ 800750 h 1424880"/>
                    <a:gd name="connsiteX5" fmla="*/ 1672602 w 1694992"/>
                    <a:gd name="connsiteY5" fmla="*/ 394160 h 1424880"/>
                    <a:gd name="connsiteX6" fmla="*/ 1339654 w 1694992"/>
                    <a:gd name="connsiteY6" fmla="*/ 51402 h 1424880"/>
                    <a:gd name="connsiteX7" fmla="*/ 1012108 w 1694992"/>
                    <a:gd name="connsiteY7" fmla="*/ 10459 h 1424880"/>
                    <a:gd name="connsiteX8" fmla="*/ 766448 w 1694992"/>
                    <a:gd name="connsiteY8" fmla="*/ 105993 h 1424880"/>
                    <a:gd name="connsiteX0" fmla="*/ 756572 w 1685116"/>
                    <a:gd name="connsiteY0" fmla="*/ 105993 h 1424880"/>
                    <a:gd name="connsiteX1" fmla="*/ 46888 w 1685116"/>
                    <a:gd name="connsiteY1" fmla="*/ 638256 h 1424880"/>
                    <a:gd name="connsiteX2" fmla="*/ 5589 w 1685116"/>
                    <a:gd name="connsiteY2" fmla="*/ 921020 h 1424880"/>
                    <a:gd name="connsiteX3" fmla="*/ 616326 w 1685116"/>
                    <a:gd name="connsiteY3" fmla="*/ 1424139 h 1424880"/>
                    <a:gd name="connsiteX4" fmla="*/ 1539328 w 1685116"/>
                    <a:gd name="connsiteY4" fmla="*/ 800750 h 1424880"/>
                    <a:gd name="connsiteX5" fmla="*/ 1662726 w 1685116"/>
                    <a:gd name="connsiteY5" fmla="*/ 394160 h 1424880"/>
                    <a:gd name="connsiteX6" fmla="*/ 1329778 w 1685116"/>
                    <a:gd name="connsiteY6" fmla="*/ 51402 h 1424880"/>
                    <a:gd name="connsiteX7" fmla="*/ 1002232 w 1685116"/>
                    <a:gd name="connsiteY7" fmla="*/ 10459 h 1424880"/>
                    <a:gd name="connsiteX8" fmla="*/ 756572 w 1685116"/>
                    <a:gd name="connsiteY8" fmla="*/ 105993 h 142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5116" h="1424880">
                      <a:moveTo>
                        <a:pt x="756572" y="105993"/>
                      </a:moveTo>
                      <a:cubicBezTo>
                        <a:pt x="597348" y="210626"/>
                        <a:pt x="110140" y="497655"/>
                        <a:pt x="46888" y="638256"/>
                      </a:cubicBezTo>
                      <a:cubicBezTo>
                        <a:pt x="-16364" y="778857"/>
                        <a:pt x="1170" y="790040"/>
                        <a:pt x="5589" y="921020"/>
                      </a:cubicBezTo>
                      <a:cubicBezTo>
                        <a:pt x="10008" y="1052000"/>
                        <a:pt x="360703" y="1444184"/>
                        <a:pt x="616326" y="1424139"/>
                      </a:cubicBezTo>
                      <a:cubicBezTo>
                        <a:pt x="871949" y="1404094"/>
                        <a:pt x="1364928" y="972413"/>
                        <a:pt x="1539328" y="800750"/>
                      </a:cubicBezTo>
                      <a:cubicBezTo>
                        <a:pt x="1713728" y="629087"/>
                        <a:pt x="1697651" y="519051"/>
                        <a:pt x="1662726" y="394160"/>
                      </a:cubicBezTo>
                      <a:cubicBezTo>
                        <a:pt x="1627801" y="269269"/>
                        <a:pt x="1436685" y="126465"/>
                        <a:pt x="1329778" y="51402"/>
                      </a:cubicBezTo>
                      <a:cubicBezTo>
                        <a:pt x="1222871" y="-23661"/>
                        <a:pt x="1093217" y="3635"/>
                        <a:pt x="1002232" y="10459"/>
                      </a:cubicBezTo>
                      <a:cubicBezTo>
                        <a:pt x="911247" y="17283"/>
                        <a:pt x="915796" y="1360"/>
                        <a:pt x="756572" y="105993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 5">
                  <a:extLst>
                    <a:ext uri="{FF2B5EF4-FFF2-40B4-BE49-F238E27FC236}">
                      <a16:creationId xmlns:a16="http://schemas.microsoft.com/office/drawing/2014/main" id="{F3F23773-0EC0-7696-448C-69054575B89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234" y="113299"/>
                  <a:ext cx="1653530" cy="1269207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827949 w 1648378"/>
                    <a:gd name="connsiteY0" fmla="*/ 157831 h 1354540"/>
                    <a:gd name="connsiteX1" fmla="*/ 51590 w 1648378"/>
                    <a:gd name="connsiteY1" fmla="*/ 642469 h 1354540"/>
                    <a:gd name="connsiteX2" fmla="*/ 119829 w 1648378"/>
                    <a:gd name="connsiteY2" fmla="*/ 1010958 h 1354540"/>
                    <a:gd name="connsiteX3" fmla="*/ 501966 w 1648378"/>
                    <a:gd name="connsiteY3" fmla="*/ 1352152 h 1354540"/>
                    <a:gd name="connsiteX4" fmla="*/ 1334480 w 1648378"/>
                    <a:gd name="connsiteY4" fmla="*/ 833538 h 1354540"/>
                    <a:gd name="connsiteX5" fmla="*/ 1648378 w 1648378"/>
                    <a:gd name="connsiteY5" fmla="*/ 465048 h 1354540"/>
                    <a:gd name="connsiteX6" fmla="*/ 1334480 w 1648378"/>
                    <a:gd name="connsiteY6" fmla="*/ 55615 h 1354540"/>
                    <a:gd name="connsiteX7" fmla="*/ 1006934 w 1648378"/>
                    <a:gd name="connsiteY7" fmla="*/ 14672 h 1354540"/>
                    <a:gd name="connsiteX8" fmla="*/ 827949 w 1648378"/>
                    <a:gd name="connsiteY8" fmla="*/ 157831 h 1354540"/>
                    <a:gd name="connsiteX0" fmla="*/ 827949 w 1648378"/>
                    <a:gd name="connsiteY0" fmla="*/ 145861 h 1342570"/>
                    <a:gd name="connsiteX1" fmla="*/ 51590 w 1648378"/>
                    <a:gd name="connsiteY1" fmla="*/ 630499 h 1342570"/>
                    <a:gd name="connsiteX2" fmla="*/ 119829 w 1648378"/>
                    <a:gd name="connsiteY2" fmla="*/ 998988 h 1342570"/>
                    <a:gd name="connsiteX3" fmla="*/ 501966 w 1648378"/>
                    <a:gd name="connsiteY3" fmla="*/ 1340182 h 1342570"/>
                    <a:gd name="connsiteX4" fmla="*/ 1334480 w 1648378"/>
                    <a:gd name="connsiteY4" fmla="*/ 821568 h 1342570"/>
                    <a:gd name="connsiteX5" fmla="*/ 1648378 w 1648378"/>
                    <a:gd name="connsiteY5" fmla="*/ 453078 h 1342570"/>
                    <a:gd name="connsiteX6" fmla="*/ 1334480 w 1648378"/>
                    <a:gd name="connsiteY6" fmla="*/ 43645 h 1342570"/>
                    <a:gd name="connsiteX7" fmla="*/ 1083134 w 1648378"/>
                    <a:gd name="connsiteY7" fmla="*/ 26514 h 1342570"/>
                    <a:gd name="connsiteX8" fmla="*/ 827949 w 1648378"/>
                    <a:gd name="connsiteY8" fmla="*/ 145861 h 1342570"/>
                    <a:gd name="connsiteX0" fmla="*/ 817722 w 1647676"/>
                    <a:gd name="connsiteY0" fmla="*/ 100734 h 1340306"/>
                    <a:gd name="connsiteX1" fmla="*/ 50888 w 1647676"/>
                    <a:gd name="connsiteY1" fmla="*/ 628235 h 1340306"/>
                    <a:gd name="connsiteX2" fmla="*/ 119127 w 1647676"/>
                    <a:gd name="connsiteY2" fmla="*/ 996724 h 1340306"/>
                    <a:gd name="connsiteX3" fmla="*/ 501264 w 1647676"/>
                    <a:gd name="connsiteY3" fmla="*/ 1337918 h 1340306"/>
                    <a:gd name="connsiteX4" fmla="*/ 1333778 w 1647676"/>
                    <a:gd name="connsiteY4" fmla="*/ 819304 h 1340306"/>
                    <a:gd name="connsiteX5" fmla="*/ 1647676 w 1647676"/>
                    <a:gd name="connsiteY5" fmla="*/ 450814 h 1340306"/>
                    <a:gd name="connsiteX6" fmla="*/ 1333778 w 1647676"/>
                    <a:gd name="connsiteY6" fmla="*/ 41381 h 1340306"/>
                    <a:gd name="connsiteX7" fmla="*/ 1082432 w 1647676"/>
                    <a:gd name="connsiteY7" fmla="*/ 24250 h 1340306"/>
                    <a:gd name="connsiteX8" fmla="*/ 817722 w 1647676"/>
                    <a:gd name="connsiteY8" fmla="*/ 100734 h 1340306"/>
                    <a:gd name="connsiteX0" fmla="*/ 817722 w 1647676"/>
                    <a:gd name="connsiteY0" fmla="*/ 114880 h 1354452"/>
                    <a:gd name="connsiteX1" fmla="*/ 50888 w 1647676"/>
                    <a:gd name="connsiteY1" fmla="*/ 642381 h 1354452"/>
                    <a:gd name="connsiteX2" fmla="*/ 119127 w 1647676"/>
                    <a:gd name="connsiteY2" fmla="*/ 1010870 h 1354452"/>
                    <a:gd name="connsiteX3" fmla="*/ 501264 w 1647676"/>
                    <a:gd name="connsiteY3" fmla="*/ 1352064 h 1354452"/>
                    <a:gd name="connsiteX4" fmla="*/ 1333778 w 1647676"/>
                    <a:gd name="connsiteY4" fmla="*/ 833450 h 1354452"/>
                    <a:gd name="connsiteX5" fmla="*/ 1647676 w 1647676"/>
                    <a:gd name="connsiteY5" fmla="*/ 464960 h 1354452"/>
                    <a:gd name="connsiteX6" fmla="*/ 1333778 w 1647676"/>
                    <a:gd name="connsiteY6" fmla="*/ 55527 h 1354452"/>
                    <a:gd name="connsiteX7" fmla="*/ 1111007 w 1647676"/>
                    <a:gd name="connsiteY7" fmla="*/ 9821 h 1354452"/>
                    <a:gd name="connsiteX8" fmla="*/ 817722 w 1647676"/>
                    <a:gd name="connsiteY8" fmla="*/ 114880 h 1354452"/>
                    <a:gd name="connsiteX0" fmla="*/ 817722 w 1647676"/>
                    <a:gd name="connsiteY0" fmla="*/ 124939 h 1364511"/>
                    <a:gd name="connsiteX1" fmla="*/ 50888 w 1647676"/>
                    <a:gd name="connsiteY1" fmla="*/ 652440 h 1364511"/>
                    <a:gd name="connsiteX2" fmla="*/ 119127 w 1647676"/>
                    <a:gd name="connsiteY2" fmla="*/ 1020929 h 1364511"/>
                    <a:gd name="connsiteX3" fmla="*/ 501264 w 1647676"/>
                    <a:gd name="connsiteY3" fmla="*/ 1362123 h 1364511"/>
                    <a:gd name="connsiteX4" fmla="*/ 1333778 w 1647676"/>
                    <a:gd name="connsiteY4" fmla="*/ 843509 h 1364511"/>
                    <a:gd name="connsiteX5" fmla="*/ 1647676 w 1647676"/>
                    <a:gd name="connsiteY5" fmla="*/ 475019 h 1364511"/>
                    <a:gd name="connsiteX6" fmla="*/ 1333778 w 1647676"/>
                    <a:gd name="connsiteY6" fmla="*/ 65586 h 1364511"/>
                    <a:gd name="connsiteX7" fmla="*/ 1106244 w 1647676"/>
                    <a:gd name="connsiteY7" fmla="*/ 5592 h 1364511"/>
                    <a:gd name="connsiteX8" fmla="*/ 817722 w 1647676"/>
                    <a:gd name="connsiteY8" fmla="*/ 124939 h 1364511"/>
                    <a:gd name="connsiteX0" fmla="*/ 817722 w 1648718"/>
                    <a:gd name="connsiteY0" fmla="*/ 119350 h 1358922"/>
                    <a:gd name="connsiteX1" fmla="*/ 50888 w 1648718"/>
                    <a:gd name="connsiteY1" fmla="*/ 646851 h 1358922"/>
                    <a:gd name="connsiteX2" fmla="*/ 119127 w 1648718"/>
                    <a:gd name="connsiteY2" fmla="*/ 1015340 h 1358922"/>
                    <a:gd name="connsiteX3" fmla="*/ 501264 w 1648718"/>
                    <a:gd name="connsiteY3" fmla="*/ 1356534 h 1358922"/>
                    <a:gd name="connsiteX4" fmla="*/ 1333778 w 1648718"/>
                    <a:gd name="connsiteY4" fmla="*/ 837920 h 1358922"/>
                    <a:gd name="connsiteX5" fmla="*/ 1647676 w 1648718"/>
                    <a:gd name="connsiteY5" fmla="*/ 469430 h 1358922"/>
                    <a:gd name="connsiteX6" fmla="*/ 1419503 w 1648718"/>
                    <a:gd name="connsiteY6" fmla="*/ 117147 h 1358922"/>
                    <a:gd name="connsiteX7" fmla="*/ 1106244 w 1648718"/>
                    <a:gd name="connsiteY7" fmla="*/ 3 h 1358922"/>
                    <a:gd name="connsiteX8" fmla="*/ 817722 w 1648718"/>
                    <a:gd name="connsiteY8" fmla="*/ 119350 h 1358922"/>
                    <a:gd name="connsiteX0" fmla="*/ 817722 w 1648718"/>
                    <a:gd name="connsiteY0" fmla="*/ 109826 h 1349398"/>
                    <a:gd name="connsiteX1" fmla="*/ 50888 w 1648718"/>
                    <a:gd name="connsiteY1" fmla="*/ 637327 h 1349398"/>
                    <a:gd name="connsiteX2" fmla="*/ 119127 w 1648718"/>
                    <a:gd name="connsiteY2" fmla="*/ 1005816 h 1349398"/>
                    <a:gd name="connsiteX3" fmla="*/ 501264 w 1648718"/>
                    <a:gd name="connsiteY3" fmla="*/ 1347010 h 1349398"/>
                    <a:gd name="connsiteX4" fmla="*/ 1333778 w 1648718"/>
                    <a:gd name="connsiteY4" fmla="*/ 828396 h 1349398"/>
                    <a:gd name="connsiteX5" fmla="*/ 1647676 w 1648718"/>
                    <a:gd name="connsiteY5" fmla="*/ 459906 h 1349398"/>
                    <a:gd name="connsiteX6" fmla="*/ 1419503 w 1648718"/>
                    <a:gd name="connsiteY6" fmla="*/ 107623 h 1349398"/>
                    <a:gd name="connsiteX7" fmla="*/ 1158632 w 1648718"/>
                    <a:gd name="connsiteY7" fmla="*/ 4 h 1349398"/>
                    <a:gd name="connsiteX8" fmla="*/ 817722 w 1648718"/>
                    <a:gd name="connsiteY8" fmla="*/ 109826 h 1349398"/>
                    <a:gd name="connsiteX0" fmla="*/ 823455 w 1654451"/>
                    <a:gd name="connsiteY0" fmla="*/ 109826 h 1321049"/>
                    <a:gd name="connsiteX1" fmla="*/ 56621 w 1654451"/>
                    <a:gd name="connsiteY1" fmla="*/ 637327 h 1321049"/>
                    <a:gd name="connsiteX2" fmla="*/ 124860 w 1654451"/>
                    <a:gd name="connsiteY2" fmla="*/ 1005816 h 1321049"/>
                    <a:gd name="connsiteX3" fmla="*/ 664159 w 1654451"/>
                    <a:gd name="connsiteY3" fmla="*/ 1318435 h 1321049"/>
                    <a:gd name="connsiteX4" fmla="*/ 1339511 w 1654451"/>
                    <a:gd name="connsiteY4" fmla="*/ 828396 h 1321049"/>
                    <a:gd name="connsiteX5" fmla="*/ 1653409 w 1654451"/>
                    <a:gd name="connsiteY5" fmla="*/ 459906 h 1321049"/>
                    <a:gd name="connsiteX6" fmla="*/ 1425236 w 1654451"/>
                    <a:gd name="connsiteY6" fmla="*/ 107623 h 1321049"/>
                    <a:gd name="connsiteX7" fmla="*/ 1164365 w 1654451"/>
                    <a:gd name="connsiteY7" fmla="*/ 4 h 1321049"/>
                    <a:gd name="connsiteX8" fmla="*/ 823455 w 1654451"/>
                    <a:gd name="connsiteY8" fmla="*/ 109826 h 1321049"/>
                    <a:gd name="connsiteX0" fmla="*/ 822534 w 1653530"/>
                    <a:gd name="connsiteY0" fmla="*/ 109826 h 1269207"/>
                    <a:gd name="connsiteX1" fmla="*/ 55700 w 1653530"/>
                    <a:gd name="connsiteY1" fmla="*/ 637327 h 1269207"/>
                    <a:gd name="connsiteX2" fmla="*/ 123939 w 1653530"/>
                    <a:gd name="connsiteY2" fmla="*/ 1005816 h 1269207"/>
                    <a:gd name="connsiteX3" fmla="*/ 639425 w 1653530"/>
                    <a:gd name="connsiteY3" fmla="*/ 1266047 h 1269207"/>
                    <a:gd name="connsiteX4" fmla="*/ 1338590 w 1653530"/>
                    <a:gd name="connsiteY4" fmla="*/ 828396 h 1269207"/>
                    <a:gd name="connsiteX5" fmla="*/ 1652488 w 1653530"/>
                    <a:gd name="connsiteY5" fmla="*/ 459906 h 1269207"/>
                    <a:gd name="connsiteX6" fmla="*/ 1424315 w 1653530"/>
                    <a:gd name="connsiteY6" fmla="*/ 107623 h 1269207"/>
                    <a:gd name="connsiteX7" fmla="*/ 1163444 w 1653530"/>
                    <a:gd name="connsiteY7" fmla="*/ 4 h 1269207"/>
                    <a:gd name="connsiteX8" fmla="*/ 822534 w 1653530"/>
                    <a:gd name="connsiteY8" fmla="*/ 109826 h 126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3530" h="1269207">
                      <a:moveTo>
                        <a:pt x="822534" y="109826"/>
                      </a:moveTo>
                      <a:cubicBezTo>
                        <a:pt x="637910" y="216046"/>
                        <a:pt x="172133" y="487995"/>
                        <a:pt x="55700" y="637327"/>
                      </a:cubicBezTo>
                      <a:cubicBezTo>
                        <a:pt x="-60733" y="786659"/>
                        <a:pt x="26652" y="901029"/>
                        <a:pt x="123939" y="1005816"/>
                      </a:cubicBezTo>
                      <a:cubicBezTo>
                        <a:pt x="221226" y="1110603"/>
                        <a:pt x="436983" y="1295617"/>
                        <a:pt x="639425" y="1266047"/>
                      </a:cubicBezTo>
                      <a:cubicBezTo>
                        <a:pt x="841867" y="1236477"/>
                        <a:pt x="1169746" y="962753"/>
                        <a:pt x="1338590" y="828396"/>
                      </a:cubicBezTo>
                      <a:cubicBezTo>
                        <a:pt x="1507434" y="694039"/>
                        <a:pt x="1638200" y="580035"/>
                        <a:pt x="1652488" y="459906"/>
                      </a:cubicBezTo>
                      <a:cubicBezTo>
                        <a:pt x="1666776" y="339777"/>
                        <a:pt x="1531222" y="182686"/>
                        <a:pt x="1424315" y="107623"/>
                      </a:cubicBezTo>
                      <a:cubicBezTo>
                        <a:pt x="1317408" y="32560"/>
                        <a:pt x="1263741" y="-363"/>
                        <a:pt x="1163444" y="4"/>
                      </a:cubicBezTo>
                      <a:cubicBezTo>
                        <a:pt x="1063147" y="371"/>
                        <a:pt x="1007158" y="3606"/>
                        <a:pt x="822534" y="109826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 151">
                  <a:extLst>
                    <a:ext uri="{FF2B5EF4-FFF2-40B4-BE49-F238E27FC236}">
                      <a16:creationId xmlns:a16="http://schemas.microsoft.com/office/drawing/2014/main" id="{C0B46AC5-2469-ACC0-0213-18AA1CCAB48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41046" y="291672"/>
                  <a:ext cx="925495" cy="1008891"/>
                </a:xfrm>
                <a:custGeom>
                  <a:avLst/>
                  <a:gdLst>
                    <a:gd name="connsiteX0" fmla="*/ 225672 w 925495"/>
                    <a:gd name="connsiteY0" fmla="*/ 0 h 1008891"/>
                    <a:gd name="connsiteX1" fmla="*/ 273015 w 925495"/>
                    <a:gd name="connsiteY1" fmla="*/ 43781 h 1008891"/>
                    <a:gd name="connsiteX2" fmla="*/ 863844 w 925495"/>
                    <a:gd name="connsiteY2" fmla="*/ 649130 h 1008891"/>
                    <a:gd name="connsiteX3" fmla="*/ 920771 w 925495"/>
                    <a:gd name="connsiteY3" fmla="*/ 777643 h 1008891"/>
                    <a:gd name="connsiteX4" fmla="*/ 925495 w 925495"/>
                    <a:gd name="connsiteY4" fmla="*/ 804700 h 1008891"/>
                    <a:gd name="connsiteX5" fmla="*/ 835181 w 925495"/>
                    <a:gd name="connsiteY5" fmla="*/ 880612 h 1008891"/>
                    <a:gd name="connsiteX6" fmla="*/ 705423 w 925495"/>
                    <a:gd name="connsiteY6" fmla="*/ 981766 h 1008891"/>
                    <a:gd name="connsiteX7" fmla="*/ 666900 w 925495"/>
                    <a:gd name="connsiteY7" fmla="*/ 1008891 h 1008891"/>
                    <a:gd name="connsiteX8" fmla="*/ 668805 w 925495"/>
                    <a:gd name="connsiteY8" fmla="*/ 969780 h 1008891"/>
                    <a:gd name="connsiteX9" fmla="*/ 663819 w 925495"/>
                    <a:gd name="connsiteY9" fmla="*/ 906305 h 1008891"/>
                    <a:gd name="connsiteX10" fmla="*/ 578094 w 925495"/>
                    <a:gd name="connsiteY10" fmla="*/ 658655 h 1008891"/>
                    <a:gd name="connsiteX11" fmla="*/ 244719 w 925495"/>
                    <a:gd name="connsiteY11" fmla="*/ 372905 h 1008891"/>
                    <a:gd name="connsiteX12" fmla="*/ 29216 w 925495"/>
                    <a:gd name="connsiteY12" fmla="*/ 174071 h 1008891"/>
                    <a:gd name="connsiteX13" fmla="*/ 0 w 925495"/>
                    <a:gd name="connsiteY13" fmla="*/ 146355 h 1008891"/>
                    <a:gd name="connsiteX14" fmla="*/ 75867 w 925495"/>
                    <a:gd name="connsiteY14" fmla="*/ 95778 h 1008891"/>
                    <a:gd name="connsiteX15" fmla="*/ 184543 w 925495"/>
                    <a:gd name="connsiteY15" fmla="*/ 25994 h 1008891"/>
                    <a:gd name="connsiteX16" fmla="*/ 225672 w 925495"/>
                    <a:gd name="connsiteY16" fmla="*/ 0 h 1008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5495" h="1008891">
                      <a:moveTo>
                        <a:pt x="225672" y="0"/>
                      </a:moveTo>
                      <a:lnTo>
                        <a:pt x="273015" y="43781"/>
                      </a:lnTo>
                      <a:cubicBezTo>
                        <a:pt x="449904" y="206367"/>
                        <a:pt x="763832" y="492167"/>
                        <a:pt x="863844" y="649130"/>
                      </a:cubicBezTo>
                      <a:cubicBezTo>
                        <a:pt x="892419" y="693977"/>
                        <a:pt x="910378" y="737038"/>
                        <a:pt x="920771" y="777643"/>
                      </a:cubicBezTo>
                      <a:lnTo>
                        <a:pt x="925495" y="804700"/>
                      </a:lnTo>
                      <a:lnTo>
                        <a:pt x="835181" y="880612"/>
                      </a:lnTo>
                      <a:cubicBezTo>
                        <a:pt x="793287" y="914640"/>
                        <a:pt x="749672" y="948795"/>
                        <a:pt x="705423" y="981766"/>
                      </a:cubicBezTo>
                      <a:lnTo>
                        <a:pt x="666900" y="1008891"/>
                      </a:lnTo>
                      <a:lnTo>
                        <a:pt x="668805" y="969780"/>
                      </a:lnTo>
                      <a:cubicBezTo>
                        <a:pt x="669177" y="947580"/>
                        <a:pt x="668185" y="925752"/>
                        <a:pt x="663819" y="906305"/>
                      </a:cubicBezTo>
                      <a:cubicBezTo>
                        <a:pt x="646357" y="828518"/>
                        <a:pt x="647944" y="747555"/>
                        <a:pt x="578094" y="658655"/>
                      </a:cubicBezTo>
                      <a:cubicBezTo>
                        <a:pt x="508244" y="569755"/>
                        <a:pt x="365369" y="482442"/>
                        <a:pt x="244719" y="372905"/>
                      </a:cubicBezTo>
                      <a:cubicBezTo>
                        <a:pt x="184394" y="318137"/>
                        <a:pt x="103432" y="243921"/>
                        <a:pt x="29216" y="174071"/>
                      </a:cubicBezTo>
                      <a:lnTo>
                        <a:pt x="0" y="146355"/>
                      </a:lnTo>
                      <a:lnTo>
                        <a:pt x="75867" y="95778"/>
                      </a:lnTo>
                      <a:cubicBezTo>
                        <a:pt x="113301" y="71380"/>
                        <a:pt x="150016" y="47904"/>
                        <a:pt x="184543" y="25994"/>
                      </a:cubicBezTo>
                      <a:lnTo>
                        <a:pt x="22567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 2">
                  <a:extLst>
                    <a:ext uri="{FF2B5EF4-FFF2-40B4-BE49-F238E27FC236}">
                      <a16:creationId xmlns:a16="http://schemas.microsoft.com/office/drawing/2014/main" id="{4377441F-F12A-1ED0-E6B8-9020B107D5F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72540" y="1135380"/>
                  <a:ext cx="472440" cy="138263"/>
                </a:xfrm>
                <a:custGeom>
                  <a:avLst/>
                  <a:gdLst>
                    <a:gd name="connsiteX0" fmla="*/ 0 w 472440"/>
                    <a:gd name="connsiteY0" fmla="*/ 0 h 138263"/>
                    <a:gd name="connsiteX1" fmla="*/ 228600 w 472440"/>
                    <a:gd name="connsiteY1" fmla="*/ 137160 h 138263"/>
                    <a:gd name="connsiteX2" fmla="*/ 472440 w 472440"/>
                    <a:gd name="connsiteY2" fmla="*/ 53340 h 13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440" h="138263">
                      <a:moveTo>
                        <a:pt x="0" y="0"/>
                      </a:moveTo>
                      <a:cubicBezTo>
                        <a:pt x="74930" y="64135"/>
                        <a:pt x="149860" y="128270"/>
                        <a:pt x="228600" y="137160"/>
                      </a:cubicBezTo>
                      <a:cubicBezTo>
                        <a:pt x="307340" y="146050"/>
                        <a:pt x="389890" y="99695"/>
                        <a:pt x="472440" y="53340"/>
                      </a:cubicBezTo>
                    </a:path>
                  </a:pathLst>
                </a:custGeom>
                <a:noFill/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E6837E22-D843-2CC0-C203-AD236E54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000"/>
            <a:ext cx="9144000" cy="550367"/>
          </a:xfrm>
        </p:spPr>
        <p:txBody>
          <a:bodyPr/>
          <a:lstStyle/>
          <a:p>
            <a:r>
              <a:rPr lang="ko-KR" altLang="en-US" b="1" dirty="0"/>
              <a:t>프로젝트 </a:t>
            </a:r>
            <a:r>
              <a:rPr lang="en-US" altLang="ko-KR" b="1" dirty="0"/>
              <a:t>3</a:t>
            </a:r>
            <a:r>
              <a:rPr lang="ko-KR" altLang="en-US" b="1" dirty="0"/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63D57-66DD-A53A-4D88-A483018103D8}"/>
              </a:ext>
            </a:extLst>
          </p:cNvPr>
          <p:cNvSpPr txBox="1"/>
          <p:nvPr/>
        </p:nvSpPr>
        <p:spPr>
          <a:xfrm>
            <a:off x="2980707" y="4339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2018192018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서성규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252091-A27E-3718-E7FF-F68B203DA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46" y="1285094"/>
            <a:ext cx="9144000" cy="1138857"/>
          </a:xfrm>
        </p:spPr>
        <p:txBody>
          <a:bodyPr/>
          <a:lstStyle/>
          <a:p>
            <a:r>
              <a:rPr lang="ko-KR" altLang="en-US" b="1" dirty="0">
                <a:latin typeface="+mj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865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310</Words>
  <Application>Microsoft Office PowerPoint</Application>
  <PresentationFormat>와이드스크린</PresentationFormat>
  <Paragraphs>76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2D 게임 프로그래밍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5126</dc:creator>
  <cp:lastModifiedBy>5126</cp:lastModifiedBy>
  <cp:revision>182</cp:revision>
  <dcterms:created xsi:type="dcterms:W3CDTF">2022-09-24T09:14:30Z</dcterms:created>
  <dcterms:modified xsi:type="dcterms:W3CDTF">2022-11-18T14:14:17Z</dcterms:modified>
</cp:coreProperties>
</file>