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-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40FED-3441-F697-FB6A-8F4CB0896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8BCA18-DD56-2D54-4697-18724B206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64262-1931-B26B-A74D-C611A408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FFB4-B6C3-4812-930F-5EFCB84068F5}" type="datetimeFigureOut">
              <a:rPr lang="ko-KR" altLang="en-US" smtClean="0"/>
              <a:t>10-20-2025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090D87-DCBF-27F3-AC5D-EEA6670E1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1530A7-0651-D788-00AB-F460AD25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A51C-61AA-4A69-8E19-34B27EB95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8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93B69-785A-BB93-24AB-58FAEB34F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B81DAA-F648-D7DE-EE01-28A3447BC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EA113-C01D-F666-8293-03E6DCBE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FFB4-B6C3-4812-930F-5EFCB84068F5}" type="datetimeFigureOut">
              <a:rPr lang="ko-KR" altLang="en-US" smtClean="0"/>
              <a:t>10-20-2025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0426B9-0241-E456-2F77-A9DBC8F18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9A558F-47F5-7F82-45C5-58328693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A51C-61AA-4A69-8E19-34B27EB95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15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240D43-0569-4925-A850-02D131A06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4CD63C-75BE-44CD-1564-B97E2B433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5762A2-8453-F18F-791A-E980D603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FFB4-B6C3-4812-930F-5EFCB84068F5}" type="datetimeFigureOut">
              <a:rPr lang="ko-KR" altLang="en-US" smtClean="0"/>
              <a:t>10-20-2025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E15831-83C3-5B94-C322-60D1C860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1E502-4553-1A1B-BD67-990B01BE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A51C-61AA-4A69-8E19-34B27EB95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86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C605F-0554-2CF5-C6C4-DC96AB993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E80CD-9222-7745-4609-12CA7EF8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7FBD2B-E56B-4877-2FE7-D72803B4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FFB4-B6C3-4812-930F-5EFCB84068F5}" type="datetimeFigureOut">
              <a:rPr lang="ko-KR" altLang="en-US" smtClean="0"/>
              <a:t>10-20-2025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CEB31C-61F6-6444-7C4C-8260E9BB3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C7583F-0945-ABB2-E62A-F8771BBB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A51C-61AA-4A69-8E19-34B27EB95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689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C8CB4-5ABA-57E6-FE97-04B863F01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17CB4E-1B94-4DA3-645D-DD9EF8567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575FF0-754F-DBBC-A64C-64CA846E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FFB4-B6C3-4812-930F-5EFCB84068F5}" type="datetimeFigureOut">
              <a:rPr lang="ko-KR" altLang="en-US" smtClean="0"/>
              <a:t>10-20-2025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3482C0-1370-467F-1F3C-59F5FEEA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6A3E48-A98D-5798-8D51-177EAFEC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A51C-61AA-4A69-8E19-34B27EB95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28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FED86-4B0B-5A4C-1E0E-773E8488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35FD7-AFAA-3022-1666-E3D64AB6C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0590F7-6929-67AC-CB5E-1C3F9CE4D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A69A56-0504-5407-0496-4C7F3FB3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FFB4-B6C3-4812-930F-5EFCB84068F5}" type="datetimeFigureOut">
              <a:rPr lang="ko-KR" altLang="en-US" smtClean="0"/>
              <a:t>10-20-2025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F3AA93-BEC0-BEB4-CE9E-093E55FC8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66E03C-7723-FABE-3C01-B188B48B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A51C-61AA-4A69-8E19-34B27EB95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91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9B974-DDC7-9B1F-1C91-EE2ED4D18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38EA11-0AD6-8469-7541-B1F3C70B8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280D5C-67C2-3DBD-C2F1-ECDD84626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DC20DA-5240-5334-83CA-B16094F46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94CD20-D488-5E9A-0A95-633815446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DAC6AB-C4D1-B2A4-1D00-9B629D883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FFB4-B6C3-4812-930F-5EFCB84068F5}" type="datetimeFigureOut">
              <a:rPr lang="ko-KR" altLang="en-US" smtClean="0"/>
              <a:t>10-20-2025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936E68-9575-D173-16C2-39FC86600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068AAB-10B1-6C1A-BDFE-22798A01E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A51C-61AA-4A69-8E19-34B27EB95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84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493AE-7EF8-4351-E874-271FAC533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0C5E14-4FAC-846B-3601-3953C90AC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FFB4-B6C3-4812-930F-5EFCB84068F5}" type="datetimeFigureOut">
              <a:rPr lang="ko-KR" altLang="en-US" smtClean="0"/>
              <a:t>10-20-2025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0300F9-B74F-4285-8E33-77880BC8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5A4FF9-A52D-30BB-C269-76E20D9D3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A51C-61AA-4A69-8E19-34B27EB95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07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1F30DA-FC3B-9069-FA6C-E0E939817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FFB4-B6C3-4812-930F-5EFCB84068F5}" type="datetimeFigureOut">
              <a:rPr lang="ko-KR" altLang="en-US" smtClean="0"/>
              <a:t>10-20-2025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EA615B-8492-212B-4A00-B22E305A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A14F6B-6809-FA74-E961-70F336BE8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A51C-61AA-4A69-8E19-34B27EB95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51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55F75-FEF8-33B7-D02F-5E48BD4C3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F2BDE-61D1-72C4-7E04-861E5298B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ADB39A-DE4D-2F8B-3FE9-7E0208EE1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6F978A-902A-A6A3-272A-FE4CCCDCD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FFB4-B6C3-4812-930F-5EFCB84068F5}" type="datetimeFigureOut">
              <a:rPr lang="ko-KR" altLang="en-US" smtClean="0"/>
              <a:t>10-20-2025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115E0E-BA44-F347-C34D-A671A3B8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0421F-EB4F-2FAE-D403-AB029DB3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A51C-61AA-4A69-8E19-34B27EB95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96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00805-5FAB-F5DD-DED1-4AEF5641D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9B6A36-514A-98AD-E9A2-D73E47E56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8F2F8E-7F02-B920-636D-6224CDEED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285167-5169-C0D2-FF52-9F81C732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FFB4-B6C3-4812-930F-5EFCB84068F5}" type="datetimeFigureOut">
              <a:rPr lang="ko-KR" altLang="en-US" smtClean="0"/>
              <a:t>10-20-2025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60C599-B880-D5B6-9858-02799DAE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AB063F-8DEB-3870-6209-67CF9CAA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A51C-61AA-4A69-8E19-34B27EB95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3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A83F97-C0C3-A6F4-D518-32727E04E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2E76BC-A9AD-337B-83E9-19B18386A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E0B0DB-CE18-5FED-9657-6868D16AE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11FFB4-B6C3-4812-930F-5EFCB84068F5}" type="datetimeFigureOut">
              <a:rPr lang="ko-KR" altLang="en-US" smtClean="0"/>
              <a:t>10-20-2025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C060C-3E0F-5F68-5DCA-5566AFBA6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FDB34-1B1C-23C3-A1D8-D9CC6DB90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EEA51C-61AA-4A69-8E19-34B27EB954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26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49897D-8FE0-D648-F29E-7E004F9021E9}"/>
              </a:ext>
            </a:extLst>
          </p:cNvPr>
          <p:cNvSpPr txBox="1"/>
          <p:nvPr/>
        </p:nvSpPr>
        <p:spPr>
          <a:xfrm>
            <a:off x="3048000" y="-11575107"/>
            <a:ext cx="6096000" cy="300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1"/>
              <a:t>1. </a:t>
            </a:r>
            <a:r>
              <a:rPr lang="ko-KR" altLang="en-US" b="1" dirty="0"/>
              <a:t>프로그램 소개</a:t>
            </a:r>
          </a:p>
          <a:p>
            <a:pPr>
              <a:buNone/>
            </a:pPr>
            <a:r>
              <a:rPr lang="en-US" altLang="ko-KR" dirty="0" err="1">
                <a:latin typeface="Courier New" panose="02070309020205020404" pitchFamily="49" charset="0"/>
              </a:rPr>
              <a:t>Modbus_Master</a:t>
            </a:r>
            <a:r>
              <a:rPr lang="ko-KR" altLang="en-US" dirty="0"/>
              <a:t>는 </a:t>
            </a:r>
            <a:r>
              <a:rPr lang="en-US" altLang="ko-KR" dirty="0"/>
              <a:t>Modbus TCP </a:t>
            </a:r>
            <a:r>
              <a:rPr lang="ko-KR" altLang="en-US" dirty="0"/>
              <a:t>프로토콜을 사용해 원격 장비</a:t>
            </a:r>
            <a:r>
              <a:rPr lang="en-US" altLang="ko-KR" dirty="0"/>
              <a:t>(</a:t>
            </a:r>
            <a:r>
              <a:rPr lang="ko-KR" altLang="en-US" dirty="0"/>
              <a:t>로봇 등</a:t>
            </a:r>
            <a:r>
              <a:rPr lang="en-US" altLang="ko-KR" dirty="0"/>
              <a:t>)</a:t>
            </a:r>
            <a:r>
              <a:rPr lang="ko-KR" altLang="en-US" dirty="0"/>
              <a:t>의 상태를 실시간으로 모니터링하고</a:t>
            </a:r>
            <a:r>
              <a:rPr lang="en-US" altLang="ko-KR" dirty="0"/>
              <a:t>, </a:t>
            </a:r>
            <a:r>
              <a:rPr lang="ko-KR" altLang="en-US" dirty="0"/>
              <a:t>데이터를 읽고 쓰기 할 수 있는 </a:t>
            </a:r>
            <a:r>
              <a:rPr lang="en-US" altLang="ko-KR" dirty="0"/>
              <a:t>GUI </a:t>
            </a:r>
            <a:r>
              <a:rPr lang="ko-KR" altLang="en-US" dirty="0"/>
              <a:t>툴입니다</a:t>
            </a:r>
            <a:r>
              <a:rPr lang="en-US" altLang="ko-KR" dirty="0"/>
              <a:t>.</a:t>
            </a:r>
          </a:p>
          <a:p>
            <a:pPr>
              <a:buNone/>
            </a:pPr>
            <a:br>
              <a:rPr lang="en-US" altLang="ko-KR" dirty="0"/>
            </a:br>
            <a:endParaRPr lang="en-US" altLang="ko-KR" dirty="0"/>
          </a:p>
          <a:p>
            <a:pPr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프로그램 실행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Python </a:t>
            </a:r>
            <a:r>
              <a:rPr lang="ko-KR" altLang="en-US" dirty="0"/>
              <a:t>환경에서 실행하거나</a:t>
            </a:r>
            <a:r>
              <a:rPr lang="en-US" altLang="ko-KR" dirty="0"/>
              <a:t>, exe </a:t>
            </a:r>
            <a:r>
              <a:rPr lang="ko-KR" altLang="en-US" dirty="0"/>
              <a:t>파일로 실행 가능합니다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실행 시 </a:t>
            </a:r>
            <a:r>
              <a:rPr lang="en-US" altLang="ko-KR" dirty="0" err="1">
                <a:latin typeface="Courier New" panose="02070309020205020404" pitchFamily="49" charset="0"/>
              </a:rPr>
              <a:t>modbus</a:t>
            </a:r>
            <a:r>
              <a:rPr lang="en-US" altLang="ko-KR" dirty="0">
                <a:latin typeface="Courier New" panose="02070309020205020404" pitchFamily="49" charset="0"/>
              </a:rPr>
              <a:t>(master).</a:t>
            </a:r>
            <a:r>
              <a:rPr lang="en-US" altLang="ko-KR" dirty="0" err="1">
                <a:latin typeface="Courier New" panose="02070309020205020404" pitchFamily="49" charset="0"/>
              </a:rPr>
              <a:t>ui</a:t>
            </a:r>
            <a:r>
              <a:rPr lang="ko-KR" altLang="en-US" dirty="0"/>
              <a:t> 파일과 동일 경로에 있어야 합니다</a:t>
            </a:r>
            <a:r>
              <a:rPr lang="en-US" altLang="ko-KR" dirty="0"/>
              <a:t>.</a:t>
            </a:r>
          </a:p>
          <a:p>
            <a:pPr>
              <a:buNone/>
            </a:pPr>
            <a:br>
              <a:rPr lang="en-US" altLang="ko-KR" dirty="0"/>
            </a:br>
            <a:endParaRPr lang="en-US" altLang="ko-KR" dirty="0"/>
          </a:p>
          <a:p>
            <a:pPr>
              <a:buNone/>
            </a:pPr>
            <a:r>
              <a:rPr lang="en-US" altLang="ko-KR" b="1" dirty="0"/>
              <a:t>3. UI </a:t>
            </a:r>
            <a:r>
              <a:rPr lang="ko-KR" altLang="en-US" b="1" dirty="0"/>
              <a:t>구성 설명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IP </a:t>
            </a:r>
            <a:r>
              <a:rPr lang="ko-KR" altLang="en-US" b="1" dirty="0"/>
              <a:t>입력란 </a:t>
            </a:r>
            <a:r>
              <a:rPr lang="en-US" altLang="ko-KR" b="1" dirty="0"/>
              <a:t>(</a:t>
            </a:r>
            <a:r>
              <a:rPr lang="en-US" altLang="ko-KR" b="1" dirty="0" err="1"/>
              <a:t>IP_Edit</a:t>
            </a:r>
            <a:r>
              <a:rPr lang="en-US" altLang="ko-KR" b="1" dirty="0"/>
              <a:t>)</a:t>
            </a:r>
            <a:r>
              <a:rPr lang="en-US" altLang="ko-KR" dirty="0"/>
              <a:t>: </a:t>
            </a:r>
            <a:r>
              <a:rPr lang="ko-KR" altLang="en-US" dirty="0"/>
              <a:t>접속할 </a:t>
            </a:r>
            <a:r>
              <a:rPr lang="en-US" altLang="ko-KR" dirty="0"/>
              <a:t>Modbus </a:t>
            </a:r>
            <a:r>
              <a:rPr lang="ko-KR" altLang="en-US" dirty="0"/>
              <a:t>서버</a:t>
            </a:r>
            <a:r>
              <a:rPr lang="en-US" altLang="ko-KR" dirty="0"/>
              <a:t>(</a:t>
            </a:r>
            <a:r>
              <a:rPr lang="ko-KR" altLang="en-US" dirty="0"/>
              <a:t>장비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en-US" altLang="ko-KR" dirty="0"/>
              <a:t>IP </a:t>
            </a:r>
            <a:r>
              <a:rPr lang="ko-KR" altLang="en-US" dirty="0"/>
              <a:t>주소를 입력합니다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PORT </a:t>
            </a:r>
            <a:r>
              <a:rPr lang="ko-KR" altLang="en-US" b="1" dirty="0"/>
              <a:t>입력란 </a:t>
            </a:r>
            <a:r>
              <a:rPr lang="en-US" altLang="ko-KR" b="1" dirty="0"/>
              <a:t>(</a:t>
            </a:r>
            <a:r>
              <a:rPr lang="en-US" altLang="ko-KR" b="1" dirty="0" err="1"/>
              <a:t>PORT_Edit</a:t>
            </a:r>
            <a:r>
              <a:rPr lang="en-US" altLang="ko-KR" b="1" dirty="0"/>
              <a:t>)</a:t>
            </a:r>
            <a:r>
              <a:rPr lang="en-US" altLang="ko-KR" dirty="0"/>
              <a:t>: </a:t>
            </a:r>
            <a:r>
              <a:rPr lang="ko-KR" altLang="en-US" dirty="0"/>
              <a:t>접속할 </a:t>
            </a:r>
            <a:r>
              <a:rPr lang="en-US" altLang="ko-KR" dirty="0"/>
              <a:t>Modbus </a:t>
            </a:r>
            <a:r>
              <a:rPr lang="ko-KR" altLang="en-US" dirty="0"/>
              <a:t>서버의 포트 번호를 입력합니다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Connect </a:t>
            </a:r>
            <a:r>
              <a:rPr lang="ko-KR" altLang="en-US" b="1" dirty="0"/>
              <a:t>버튼 </a:t>
            </a:r>
            <a:r>
              <a:rPr lang="en-US" altLang="ko-KR" b="1" dirty="0"/>
              <a:t>(</a:t>
            </a:r>
            <a:r>
              <a:rPr lang="en-US" altLang="ko-KR" b="1" dirty="0" err="1"/>
              <a:t>Connect_bt</a:t>
            </a:r>
            <a:r>
              <a:rPr lang="en-US" altLang="ko-KR" b="1" dirty="0"/>
              <a:t>)</a:t>
            </a:r>
            <a:r>
              <a:rPr lang="en-US" altLang="ko-KR" dirty="0"/>
              <a:t>: IP</a:t>
            </a:r>
            <a:r>
              <a:rPr lang="ko-KR" altLang="en-US" dirty="0"/>
              <a:t>와 </a:t>
            </a:r>
            <a:r>
              <a:rPr lang="en-US" altLang="ko-KR" dirty="0"/>
              <a:t>Port</a:t>
            </a:r>
            <a:r>
              <a:rPr lang="ko-KR" altLang="en-US" dirty="0"/>
              <a:t>를 입력 후 서버에 접속 시도합니다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Disconnect </a:t>
            </a:r>
            <a:r>
              <a:rPr lang="ko-KR" altLang="en-US" b="1" dirty="0"/>
              <a:t>버튼 </a:t>
            </a:r>
            <a:r>
              <a:rPr lang="en-US" altLang="ko-KR" b="1" dirty="0"/>
              <a:t>(</a:t>
            </a:r>
            <a:r>
              <a:rPr lang="en-US" altLang="ko-KR" b="1" dirty="0" err="1"/>
              <a:t>Disconnect_bt</a:t>
            </a:r>
            <a:r>
              <a:rPr lang="en-US" altLang="ko-KR" b="1" dirty="0"/>
              <a:t>)</a:t>
            </a:r>
            <a:r>
              <a:rPr lang="en-US" altLang="ko-KR" dirty="0"/>
              <a:t>: </a:t>
            </a:r>
            <a:r>
              <a:rPr lang="ko-KR" altLang="en-US" dirty="0"/>
              <a:t>서버와 연결을 종료합니다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Close </a:t>
            </a:r>
            <a:r>
              <a:rPr lang="ko-KR" altLang="en-US" b="1" dirty="0"/>
              <a:t>버튼 </a:t>
            </a:r>
            <a:r>
              <a:rPr lang="en-US" altLang="ko-KR" b="1" dirty="0"/>
              <a:t>(</a:t>
            </a:r>
            <a:r>
              <a:rPr lang="en-US" altLang="ko-KR" b="1" dirty="0" err="1"/>
              <a:t>Close_bt</a:t>
            </a:r>
            <a:r>
              <a:rPr lang="en-US" altLang="ko-KR" b="1" dirty="0"/>
              <a:t>)</a:t>
            </a:r>
            <a:r>
              <a:rPr lang="en-US" altLang="ko-KR" dirty="0"/>
              <a:t>: </a:t>
            </a:r>
            <a:r>
              <a:rPr lang="ko-KR" altLang="en-US" dirty="0"/>
              <a:t>프로그램을 종료합니다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Read </a:t>
            </a:r>
            <a:r>
              <a:rPr lang="ko-KR" altLang="en-US" b="1" dirty="0"/>
              <a:t>버튼 </a:t>
            </a:r>
            <a:r>
              <a:rPr lang="en-US" altLang="ko-KR" b="1" dirty="0"/>
              <a:t>(</a:t>
            </a:r>
            <a:r>
              <a:rPr lang="en-US" altLang="ko-KR" b="1" dirty="0" err="1"/>
              <a:t>Read_bt</a:t>
            </a:r>
            <a:r>
              <a:rPr lang="en-US" altLang="ko-KR" b="1" dirty="0"/>
              <a:t>)</a:t>
            </a:r>
            <a:r>
              <a:rPr lang="en-US" altLang="ko-KR" dirty="0"/>
              <a:t>: </a:t>
            </a:r>
            <a:r>
              <a:rPr lang="ko-KR" altLang="en-US" dirty="0"/>
              <a:t>지정한 주소 범위 데이터를 한 번 읽어옵니다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Write </a:t>
            </a:r>
            <a:r>
              <a:rPr lang="ko-KR" altLang="en-US" b="1" dirty="0"/>
              <a:t>버튼 </a:t>
            </a:r>
            <a:r>
              <a:rPr lang="en-US" altLang="ko-KR" b="1" dirty="0"/>
              <a:t>(</a:t>
            </a:r>
            <a:r>
              <a:rPr lang="en-US" altLang="ko-KR" b="1" dirty="0" err="1"/>
              <a:t>Write_bt</a:t>
            </a:r>
            <a:r>
              <a:rPr lang="en-US" altLang="ko-KR" b="1" dirty="0"/>
              <a:t>)</a:t>
            </a:r>
            <a:r>
              <a:rPr lang="en-US" altLang="ko-KR" dirty="0"/>
              <a:t>: Write </a:t>
            </a:r>
            <a:r>
              <a:rPr lang="ko-KR" altLang="en-US" dirty="0"/>
              <a:t>테이블에 입력된 데이터를 서버에 씁니다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 err="1"/>
              <a:t>Read_Auto</a:t>
            </a:r>
            <a:r>
              <a:rPr lang="en-US" altLang="ko-KR" b="1" dirty="0"/>
              <a:t> </a:t>
            </a:r>
            <a:r>
              <a:rPr lang="ko-KR" altLang="en-US" b="1" dirty="0" err="1"/>
              <a:t>토글</a:t>
            </a:r>
            <a:r>
              <a:rPr lang="ko-KR" altLang="en-US" b="1" dirty="0"/>
              <a:t> 버튼 </a:t>
            </a:r>
            <a:r>
              <a:rPr lang="en-US" altLang="ko-KR" b="1" dirty="0"/>
              <a:t>(</a:t>
            </a:r>
            <a:r>
              <a:rPr lang="en-US" altLang="ko-KR" b="1" dirty="0" err="1"/>
              <a:t>Read_Auto_bt</a:t>
            </a:r>
            <a:r>
              <a:rPr lang="en-US" altLang="ko-KR" b="1" dirty="0"/>
              <a:t>)</a:t>
            </a:r>
            <a:r>
              <a:rPr lang="en-US" altLang="ko-KR" dirty="0"/>
              <a:t>: </a:t>
            </a:r>
            <a:r>
              <a:rPr lang="ko-KR" altLang="en-US" dirty="0" err="1"/>
              <a:t>토글</a:t>
            </a:r>
            <a:r>
              <a:rPr lang="ko-KR" altLang="en-US" dirty="0"/>
              <a:t> 시 자동으로 주기적으로 읽기 작업을 수행합니다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Read </a:t>
            </a:r>
            <a:r>
              <a:rPr lang="ko-KR" altLang="en-US" b="1" dirty="0"/>
              <a:t>범위 </a:t>
            </a:r>
            <a:r>
              <a:rPr lang="ko-KR" altLang="en-US" b="1" dirty="0" err="1"/>
              <a:t>콤보박스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en-US" altLang="ko-KR" b="1" dirty="0" err="1"/>
              <a:t>cb_read_start</a:t>
            </a:r>
            <a:r>
              <a:rPr lang="en-US" altLang="ko-KR" b="1" dirty="0"/>
              <a:t>, </a:t>
            </a:r>
            <a:r>
              <a:rPr lang="en-US" altLang="ko-KR" b="1" dirty="0" err="1"/>
              <a:t>cb_read_end</a:t>
            </a:r>
            <a:r>
              <a:rPr lang="en-US" altLang="ko-KR" b="1" dirty="0"/>
              <a:t>)</a:t>
            </a:r>
            <a:r>
              <a:rPr lang="en-US" altLang="ko-KR" dirty="0"/>
              <a:t>: </a:t>
            </a:r>
            <a:r>
              <a:rPr lang="ko-KR" altLang="en-US" dirty="0"/>
              <a:t>읽기 작업에서 시작 주소와 끝 주소를 선택합니다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Write </a:t>
            </a:r>
            <a:r>
              <a:rPr lang="ko-KR" altLang="en-US" b="1" dirty="0"/>
              <a:t>범위 </a:t>
            </a:r>
            <a:r>
              <a:rPr lang="ko-KR" altLang="en-US" b="1" dirty="0" err="1"/>
              <a:t>콤보박스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en-US" altLang="ko-KR" b="1" dirty="0" err="1"/>
              <a:t>cb_write_start</a:t>
            </a:r>
            <a:r>
              <a:rPr lang="en-US" altLang="ko-KR" b="1" dirty="0"/>
              <a:t>, </a:t>
            </a:r>
            <a:r>
              <a:rPr lang="en-US" altLang="ko-KR" b="1" dirty="0" err="1"/>
              <a:t>cb_write_end</a:t>
            </a:r>
            <a:r>
              <a:rPr lang="en-US" altLang="ko-KR" b="1" dirty="0"/>
              <a:t>)</a:t>
            </a:r>
            <a:r>
              <a:rPr lang="en-US" altLang="ko-KR" dirty="0"/>
              <a:t>: </a:t>
            </a:r>
            <a:r>
              <a:rPr lang="ko-KR" altLang="en-US" dirty="0"/>
              <a:t>쓰기 작업에서 시작 주소와 끝 주소를 선택합니다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Read </a:t>
            </a:r>
            <a:r>
              <a:rPr lang="ko-KR" altLang="en-US" b="1" dirty="0"/>
              <a:t>테이블 </a:t>
            </a:r>
            <a:r>
              <a:rPr lang="en-US" altLang="ko-KR" b="1" dirty="0"/>
              <a:t>(</a:t>
            </a:r>
            <a:r>
              <a:rPr lang="en-US" altLang="ko-KR" b="1" dirty="0" err="1"/>
              <a:t>Read_table</a:t>
            </a:r>
            <a:r>
              <a:rPr lang="en-US" altLang="ko-KR" b="1" dirty="0"/>
              <a:t>)</a:t>
            </a:r>
            <a:r>
              <a:rPr lang="en-US" altLang="ko-KR" dirty="0"/>
              <a:t>: </a:t>
            </a:r>
            <a:r>
              <a:rPr lang="ko-KR" altLang="en-US" dirty="0"/>
              <a:t>읽어온 데이터를 표시합니다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Write </a:t>
            </a:r>
            <a:r>
              <a:rPr lang="ko-KR" altLang="en-US" b="1" dirty="0"/>
              <a:t>테이블 </a:t>
            </a:r>
            <a:r>
              <a:rPr lang="en-US" altLang="ko-KR" b="1" dirty="0"/>
              <a:t>(</a:t>
            </a:r>
            <a:r>
              <a:rPr lang="en-US" altLang="ko-KR" b="1" dirty="0" err="1"/>
              <a:t>Write_table</a:t>
            </a:r>
            <a:r>
              <a:rPr lang="en-US" altLang="ko-KR" b="1" dirty="0"/>
              <a:t>)</a:t>
            </a:r>
            <a:r>
              <a:rPr lang="en-US" altLang="ko-KR" dirty="0"/>
              <a:t>: </a:t>
            </a:r>
            <a:r>
              <a:rPr lang="ko-KR" altLang="en-US" dirty="0" err="1"/>
              <a:t>쓰기할</a:t>
            </a:r>
            <a:r>
              <a:rPr lang="ko-KR" altLang="en-US" dirty="0"/>
              <a:t> 데이터를 입력하는 테이블입니다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로봇 상태 표시 </a:t>
            </a:r>
            <a:r>
              <a:rPr lang="en-US" altLang="ko-KR" b="1" dirty="0"/>
              <a:t>(</a:t>
            </a:r>
            <a:r>
              <a:rPr lang="en-US" altLang="ko-KR" b="1" dirty="0" err="1"/>
              <a:t>Robot_State</a:t>
            </a:r>
            <a:r>
              <a:rPr lang="en-US" altLang="ko-KR" b="1" dirty="0"/>
              <a:t>, </a:t>
            </a:r>
            <a:r>
              <a:rPr lang="en-US" altLang="ko-KR" b="1" dirty="0" err="1"/>
              <a:t>Robot_State_label</a:t>
            </a:r>
            <a:r>
              <a:rPr lang="en-US" altLang="ko-KR" b="1" dirty="0"/>
              <a:t>)</a:t>
            </a:r>
            <a:r>
              <a:rPr lang="en-US" altLang="ko-KR" dirty="0"/>
              <a:t>: </a:t>
            </a:r>
            <a:r>
              <a:rPr lang="ko-KR" altLang="en-US" dirty="0"/>
              <a:t>로봇 상태 값을 숫자와 설명 텍스트로 표시합니다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 err="1"/>
              <a:t>로그창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en-US" altLang="ko-KR" b="1" dirty="0" err="1"/>
              <a:t>textEdit</a:t>
            </a:r>
            <a:r>
              <a:rPr lang="en-US" altLang="ko-KR" b="1" dirty="0"/>
              <a:t>)</a:t>
            </a:r>
            <a:r>
              <a:rPr lang="en-US" altLang="ko-KR" dirty="0"/>
              <a:t>: </a:t>
            </a:r>
            <a:r>
              <a:rPr lang="ko-KR" altLang="en-US" dirty="0"/>
              <a:t>연결 상태 및 오류 메시지 등을 표시합니다</a:t>
            </a:r>
            <a:r>
              <a:rPr lang="en-US" altLang="ko-KR" dirty="0"/>
              <a:t>.</a:t>
            </a:r>
          </a:p>
          <a:p>
            <a:pPr>
              <a:buNone/>
            </a:pPr>
            <a:br>
              <a:rPr lang="en-US" altLang="ko-KR" dirty="0"/>
            </a:br>
            <a:endParaRPr lang="en-US" altLang="ko-KR" dirty="0"/>
          </a:p>
          <a:p>
            <a:pPr>
              <a:buNone/>
            </a:pPr>
            <a:r>
              <a:rPr lang="en-US" altLang="ko-KR" b="1" dirty="0"/>
              <a:t>4. </a:t>
            </a:r>
            <a:r>
              <a:rPr lang="ko-KR" altLang="en-US" b="1" dirty="0"/>
              <a:t>사용 방법</a:t>
            </a:r>
          </a:p>
          <a:p>
            <a:pPr>
              <a:buNone/>
            </a:pPr>
            <a:r>
              <a:rPr lang="en-US" altLang="ko-KR" b="1" dirty="0"/>
              <a:t>4.1 </a:t>
            </a:r>
            <a:r>
              <a:rPr lang="ko-KR" altLang="en-US" b="1" dirty="0"/>
              <a:t>서버 접속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IP </a:t>
            </a:r>
            <a:r>
              <a:rPr lang="ko-KR" altLang="en-US" dirty="0"/>
              <a:t>입력란에 서버 </a:t>
            </a:r>
            <a:r>
              <a:rPr lang="en-US" altLang="ko-KR" dirty="0"/>
              <a:t>IP </a:t>
            </a:r>
            <a:r>
              <a:rPr lang="ko-KR" altLang="en-US" dirty="0"/>
              <a:t>주소를 입력합니다</a:t>
            </a:r>
            <a:r>
              <a:rPr lang="en-US" altLang="ko-KR" dirty="0"/>
              <a:t>. 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en-US" altLang="ko-KR" dirty="0">
                <a:latin typeface="Courier New" panose="02070309020205020404" pitchFamily="49" charset="0"/>
              </a:rPr>
              <a:t>192.168.0.10</a:t>
            </a:r>
            <a:r>
              <a:rPr lang="en-US" altLang="ko-KR" dirty="0"/>
              <a:t>)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PORT </a:t>
            </a:r>
            <a:r>
              <a:rPr lang="ko-KR" altLang="en-US" dirty="0"/>
              <a:t>입력란에 서버 포트 번호를 입력합니다</a:t>
            </a:r>
            <a:r>
              <a:rPr lang="en-US" altLang="ko-KR" dirty="0"/>
              <a:t>. 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en-US" altLang="ko-KR" dirty="0">
                <a:latin typeface="Courier New" panose="02070309020205020404" pitchFamily="49" charset="0"/>
              </a:rPr>
              <a:t>502</a:t>
            </a:r>
            <a:r>
              <a:rPr lang="en-US" altLang="ko-KR" dirty="0"/>
              <a:t>)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Connect</a:t>
            </a:r>
            <a:r>
              <a:rPr lang="ko-KR" altLang="en-US" dirty="0"/>
              <a:t> 버튼을 클릭합니다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연결 성공 시 하단 로그창에 </a:t>
            </a:r>
            <a:r>
              <a:rPr lang="en-US" altLang="ko-KR" dirty="0"/>
              <a:t>"Connecting" </a:t>
            </a:r>
            <a:r>
              <a:rPr lang="ko-KR" altLang="en-US" dirty="0"/>
              <a:t>메시지가 녹색으로 표시되고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읽기</a:t>
            </a:r>
            <a:r>
              <a:rPr lang="en-US" altLang="ko-KR" dirty="0"/>
              <a:t>/</a:t>
            </a:r>
            <a:r>
              <a:rPr lang="ko-KR" altLang="en-US" dirty="0"/>
              <a:t>쓰기 버튼 및 자동 읽기 </a:t>
            </a:r>
            <a:r>
              <a:rPr lang="ko-KR" altLang="en-US" dirty="0" err="1"/>
              <a:t>토글</a:t>
            </a:r>
            <a:r>
              <a:rPr lang="ko-KR" altLang="en-US" dirty="0"/>
              <a:t> 버튼이 활성화됩니다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로봇 상태가 </a:t>
            </a:r>
            <a:r>
              <a:rPr lang="en-US" altLang="ko-KR" dirty="0"/>
              <a:t>0.5</a:t>
            </a:r>
            <a:r>
              <a:rPr lang="ko-KR" altLang="en-US" dirty="0"/>
              <a:t>초 간격으로 자동 업데이트됩니다</a:t>
            </a:r>
            <a:r>
              <a:rPr lang="en-US" altLang="ko-KR" dirty="0"/>
              <a:t>.</a:t>
            </a:r>
          </a:p>
          <a:p>
            <a:pPr>
              <a:buNone/>
            </a:pPr>
            <a:br>
              <a:rPr lang="en-US" altLang="ko-KR" dirty="0"/>
            </a:br>
            <a:endParaRPr lang="en-US" altLang="ko-KR" dirty="0"/>
          </a:p>
          <a:p>
            <a:pPr>
              <a:buNone/>
            </a:pPr>
            <a:r>
              <a:rPr lang="en-US" altLang="ko-KR" b="1" dirty="0"/>
              <a:t>4.2 </a:t>
            </a:r>
            <a:r>
              <a:rPr lang="ko-KR" altLang="en-US" b="1" dirty="0"/>
              <a:t>서버 연결 해제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Disconnect</a:t>
            </a:r>
            <a:r>
              <a:rPr lang="ko-KR" altLang="en-US" dirty="0"/>
              <a:t> 버튼을 클릭하면 연결이 종료되고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로그창에 </a:t>
            </a:r>
            <a:r>
              <a:rPr lang="en-US" altLang="ko-KR" dirty="0"/>
              <a:t>"Disconnecting" </a:t>
            </a:r>
            <a:r>
              <a:rPr lang="ko-KR" altLang="en-US" dirty="0"/>
              <a:t>메시지가 빨간색으로 표시됩니다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읽기</a:t>
            </a:r>
            <a:r>
              <a:rPr lang="en-US" altLang="ko-KR" dirty="0"/>
              <a:t>/</a:t>
            </a:r>
            <a:r>
              <a:rPr lang="ko-KR" altLang="en-US" dirty="0"/>
              <a:t>쓰기 및 자동 읽기 버튼이 비활성화되고</a:t>
            </a:r>
            <a:r>
              <a:rPr lang="en-US" altLang="ko-KR" dirty="0"/>
              <a:t>, </a:t>
            </a:r>
            <a:r>
              <a:rPr lang="ko-KR" altLang="en-US" dirty="0"/>
              <a:t>테이블과 상태창이 초기화됩니다</a:t>
            </a:r>
            <a:r>
              <a:rPr lang="en-US" altLang="ko-KR" dirty="0"/>
              <a:t>.</a:t>
            </a:r>
          </a:p>
          <a:p>
            <a:pPr>
              <a:buNone/>
            </a:pPr>
            <a:br>
              <a:rPr lang="en-US" altLang="ko-KR" dirty="0"/>
            </a:br>
            <a:endParaRPr lang="en-US" altLang="ko-KR" dirty="0"/>
          </a:p>
          <a:p>
            <a:pPr>
              <a:buNone/>
            </a:pPr>
            <a:r>
              <a:rPr lang="en-US" altLang="ko-KR" b="1" dirty="0"/>
              <a:t>4.3 </a:t>
            </a:r>
            <a:r>
              <a:rPr lang="ko-KR" altLang="en-US" b="1" dirty="0"/>
              <a:t>데이터 읽기</a:t>
            </a:r>
          </a:p>
          <a:p>
            <a:pPr>
              <a:buFont typeface="+mj-lt"/>
              <a:buAutoNum type="arabicPeriod"/>
            </a:pPr>
            <a:r>
              <a:rPr lang="en-US" altLang="ko-KR" dirty="0" err="1">
                <a:latin typeface="Courier New" panose="02070309020205020404" pitchFamily="49" charset="0"/>
              </a:rPr>
              <a:t>cb_read_start</a:t>
            </a:r>
            <a:r>
              <a:rPr lang="ko-KR" altLang="en-US" dirty="0"/>
              <a:t>와 </a:t>
            </a:r>
            <a:r>
              <a:rPr lang="en-US" altLang="ko-KR" dirty="0" err="1">
                <a:latin typeface="Courier New" panose="02070309020205020404" pitchFamily="49" charset="0"/>
              </a:rPr>
              <a:t>cb_read_end</a:t>
            </a:r>
            <a:r>
              <a:rPr lang="ko-KR" altLang="en-US" dirty="0"/>
              <a:t> </a:t>
            </a:r>
            <a:r>
              <a:rPr lang="ko-KR" altLang="en-US" dirty="0" err="1"/>
              <a:t>콤보박스에서</a:t>
            </a:r>
            <a:r>
              <a:rPr lang="ko-KR" altLang="en-US" dirty="0"/>
              <a:t> 읽고 싶은 주소 범위를 선택합니다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Read</a:t>
            </a:r>
            <a:r>
              <a:rPr lang="ko-KR" altLang="en-US" dirty="0"/>
              <a:t> 버튼을 클릭하면 선택한 범위의 데이터를 한 번 읽어와서 </a:t>
            </a:r>
            <a:r>
              <a:rPr lang="en-US" altLang="ko-KR" dirty="0" err="1">
                <a:latin typeface="Courier New" panose="02070309020205020404" pitchFamily="49" charset="0"/>
              </a:rPr>
              <a:t>Read_table</a:t>
            </a:r>
            <a:r>
              <a:rPr lang="ko-KR" altLang="en-US" dirty="0"/>
              <a:t>에 표시합니다</a:t>
            </a:r>
            <a:r>
              <a:rPr lang="en-US" altLang="ko-KR" dirty="0"/>
              <a:t>.</a:t>
            </a:r>
          </a:p>
          <a:p>
            <a:pPr>
              <a:buNone/>
            </a:pPr>
            <a:br>
              <a:rPr lang="en-US" altLang="ko-KR" dirty="0"/>
            </a:br>
            <a:endParaRPr lang="en-US" altLang="ko-KR" dirty="0"/>
          </a:p>
          <a:p>
            <a:pPr>
              <a:buNone/>
            </a:pPr>
            <a:r>
              <a:rPr lang="en-US" altLang="ko-KR" b="1" dirty="0"/>
              <a:t>4.4 </a:t>
            </a:r>
            <a:r>
              <a:rPr lang="ko-KR" altLang="en-US" b="1" dirty="0"/>
              <a:t>자동 읽기</a:t>
            </a:r>
          </a:p>
          <a:p>
            <a:pPr>
              <a:buFont typeface="+mj-lt"/>
              <a:buAutoNum type="arabicPeriod"/>
            </a:pPr>
            <a:r>
              <a:rPr lang="en-US" altLang="ko-KR" b="1" dirty="0" err="1"/>
              <a:t>Read_Auto</a:t>
            </a:r>
            <a:r>
              <a:rPr lang="ko-KR" altLang="en-US" dirty="0"/>
              <a:t> </a:t>
            </a:r>
            <a:r>
              <a:rPr lang="ko-KR" altLang="en-US" dirty="0" err="1"/>
              <a:t>토글</a:t>
            </a:r>
            <a:r>
              <a:rPr lang="ko-KR" altLang="en-US" dirty="0"/>
              <a:t> 버튼을 클릭하여 활성화하면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0.5</a:t>
            </a:r>
            <a:r>
              <a:rPr lang="ko-KR" altLang="en-US" dirty="0"/>
              <a:t>초마다 자동으로 현재 범위 데이터를 읽어서 </a:t>
            </a:r>
            <a:r>
              <a:rPr lang="en-US" altLang="ko-KR" dirty="0" err="1">
                <a:latin typeface="Courier New" panose="02070309020205020404" pitchFamily="49" charset="0"/>
              </a:rPr>
              <a:t>Read_table</a:t>
            </a:r>
            <a:r>
              <a:rPr lang="ko-KR" altLang="en-US" dirty="0"/>
              <a:t>을 업데이트합니다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다시 클릭하여 </a:t>
            </a:r>
            <a:r>
              <a:rPr lang="ko-KR" altLang="en-US" dirty="0" err="1"/>
              <a:t>토글을</a:t>
            </a:r>
            <a:r>
              <a:rPr lang="ko-KR" altLang="en-US" dirty="0"/>
              <a:t> 끄면 자동 읽기가 중단됩니다</a:t>
            </a:r>
            <a:r>
              <a:rPr lang="en-US" altLang="ko-KR" dirty="0"/>
              <a:t>.</a:t>
            </a:r>
          </a:p>
          <a:p>
            <a:pPr>
              <a:buNone/>
            </a:pPr>
            <a:br>
              <a:rPr lang="en-US" altLang="ko-KR" dirty="0"/>
            </a:br>
            <a:endParaRPr lang="en-US" altLang="ko-KR" dirty="0"/>
          </a:p>
          <a:p>
            <a:pPr>
              <a:buNone/>
            </a:pPr>
            <a:r>
              <a:rPr lang="en-US" altLang="ko-KR" b="1" dirty="0"/>
              <a:t>4.5 </a:t>
            </a:r>
            <a:r>
              <a:rPr lang="ko-KR" altLang="en-US" b="1" dirty="0"/>
              <a:t>데이터 쓰기</a:t>
            </a:r>
          </a:p>
          <a:p>
            <a:pPr>
              <a:buFont typeface="+mj-lt"/>
              <a:buAutoNum type="arabicPeriod"/>
            </a:pPr>
            <a:r>
              <a:rPr lang="en-US" altLang="ko-KR" dirty="0" err="1">
                <a:latin typeface="Courier New" panose="02070309020205020404" pitchFamily="49" charset="0"/>
              </a:rPr>
              <a:t>cb_write_start</a:t>
            </a:r>
            <a:r>
              <a:rPr lang="ko-KR" altLang="en-US" dirty="0"/>
              <a:t>와 </a:t>
            </a:r>
            <a:r>
              <a:rPr lang="en-US" altLang="ko-KR" dirty="0" err="1">
                <a:latin typeface="Courier New" panose="02070309020205020404" pitchFamily="49" charset="0"/>
              </a:rPr>
              <a:t>cb_write_end</a:t>
            </a:r>
            <a:r>
              <a:rPr lang="ko-KR" altLang="en-US" dirty="0"/>
              <a:t> </a:t>
            </a:r>
            <a:r>
              <a:rPr lang="ko-KR" altLang="en-US" dirty="0" err="1"/>
              <a:t>콤보박스에서</a:t>
            </a:r>
            <a:r>
              <a:rPr lang="ko-KR" altLang="en-US" dirty="0"/>
              <a:t> </a:t>
            </a:r>
            <a:r>
              <a:rPr lang="ko-KR" altLang="en-US" dirty="0" err="1"/>
              <a:t>쓰기할</a:t>
            </a:r>
            <a:r>
              <a:rPr lang="ko-KR" altLang="en-US" dirty="0"/>
              <a:t> 주소 범위를 설정하면</a:t>
            </a:r>
            <a:br>
              <a:rPr lang="ko-KR" altLang="en-US" dirty="0"/>
            </a:br>
            <a:r>
              <a:rPr lang="en-US" altLang="ko-KR" dirty="0" err="1">
                <a:latin typeface="Courier New" panose="02070309020205020404" pitchFamily="49" charset="0"/>
              </a:rPr>
              <a:t>Write_table</a:t>
            </a:r>
            <a:r>
              <a:rPr lang="ko-KR" altLang="en-US" dirty="0"/>
              <a:t>이 자동으로 해당 범위에 맞는 주소 행과 기본값 </a:t>
            </a:r>
            <a:r>
              <a:rPr lang="en-US" altLang="ko-KR" dirty="0"/>
              <a:t>0</a:t>
            </a:r>
            <a:r>
              <a:rPr lang="ko-KR" altLang="en-US" dirty="0"/>
              <a:t>으로 채워집니다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각 행의 두 번째 컬럼에 원하는 값을 입력합니다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Write</a:t>
            </a:r>
            <a:r>
              <a:rPr lang="ko-KR" altLang="en-US" dirty="0"/>
              <a:t> 버튼을 클릭하면 </a:t>
            </a:r>
            <a:r>
              <a:rPr lang="en-US" altLang="ko-KR" dirty="0" err="1">
                <a:latin typeface="Courier New" panose="02070309020205020404" pitchFamily="49" charset="0"/>
              </a:rPr>
              <a:t>Write_table</a:t>
            </a:r>
            <a:r>
              <a:rPr lang="ko-KR" altLang="en-US" dirty="0"/>
              <a:t>에 입력한 값을 해당 주소에 씁니다</a:t>
            </a:r>
            <a:r>
              <a:rPr lang="en-US" altLang="ko-KR" dirty="0"/>
              <a:t>.</a:t>
            </a:r>
          </a:p>
          <a:p>
            <a:pPr>
              <a:buNone/>
            </a:pPr>
            <a:br>
              <a:rPr lang="en-US" altLang="ko-KR" dirty="0"/>
            </a:br>
            <a:endParaRPr lang="en-US" altLang="ko-KR" dirty="0"/>
          </a:p>
          <a:p>
            <a:pPr>
              <a:buNone/>
            </a:pPr>
            <a:r>
              <a:rPr lang="en-US" altLang="ko-KR" b="1" dirty="0"/>
              <a:t>4.6 </a:t>
            </a:r>
            <a:r>
              <a:rPr lang="ko-KR" altLang="en-US" b="1" dirty="0"/>
              <a:t>프로그램 종료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Close</a:t>
            </a:r>
            <a:r>
              <a:rPr lang="ko-KR" altLang="en-US" dirty="0"/>
              <a:t> 버튼 클릭 시</a:t>
            </a:r>
            <a:r>
              <a:rPr lang="en-US" altLang="ko-KR" dirty="0"/>
              <a:t>, </a:t>
            </a:r>
            <a:r>
              <a:rPr lang="ko-KR" altLang="en-US" dirty="0"/>
              <a:t>서버 연결을 해제하고 프로그램이 종료됩니다</a:t>
            </a:r>
            <a:r>
              <a:rPr lang="en-US" altLang="ko-KR" dirty="0"/>
              <a:t>.</a:t>
            </a:r>
          </a:p>
          <a:p>
            <a:pPr>
              <a:buNone/>
            </a:pPr>
            <a:br>
              <a:rPr lang="en-US" altLang="ko-KR" dirty="0"/>
            </a:br>
            <a:endParaRPr lang="en-US" altLang="ko-KR" dirty="0"/>
          </a:p>
          <a:p>
            <a:pPr>
              <a:buNone/>
            </a:pPr>
            <a:r>
              <a:rPr lang="en-US" altLang="ko-KR" b="1" dirty="0"/>
              <a:t>5. </a:t>
            </a:r>
            <a:r>
              <a:rPr lang="ko-KR" altLang="en-US" b="1" dirty="0"/>
              <a:t>참고 사항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IP, Port </a:t>
            </a:r>
            <a:r>
              <a:rPr lang="ko-KR" altLang="en-US" dirty="0" err="1"/>
              <a:t>미입력</a:t>
            </a:r>
            <a:r>
              <a:rPr lang="ko-KR" altLang="en-US" dirty="0"/>
              <a:t> 시 </a:t>
            </a:r>
            <a:r>
              <a:rPr lang="en-US" altLang="ko-KR" dirty="0"/>
              <a:t>Connect </a:t>
            </a:r>
            <a:r>
              <a:rPr lang="ko-KR" altLang="en-US" dirty="0"/>
              <a:t>버튼 클릭하면 경고 메시지가 나타납니다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서버와 연결되지 않았을 경우</a:t>
            </a:r>
            <a:r>
              <a:rPr lang="en-US" altLang="ko-KR" dirty="0"/>
              <a:t>, </a:t>
            </a:r>
            <a:r>
              <a:rPr lang="ko-KR" altLang="en-US" dirty="0"/>
              <a:t>읽기</a:t>
            </a:r>
            <a:r>
              <a:rPr lang="en-US" altLang="ko-KR" dirty="0"/>
              <a:t>/</a:t>
            </a:r>
            <a:r>
              <a:rPr lang="ko-KR" altLang="en-US" dirty="0"/>
              <a:t>쓰기 시 오류 메시지가 표시됩니다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자동 읽기 기능 사용 시</a:t>
            </a:r>
            <a:r>
              <a:rPr lang="en-US" altLang="ko-KR" dirty="0"/>
              <a:t>, </a:t>
            </a:r>
            <a:r>
              <a:rPr lang="ko-KR" altLang="en-US" dirty="0"/>
              <a:t>서버와 연결이 유지되어야 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프로그램 종료 전에 반드시 </a:t>
            </a:r>
            <a:r>
              <a:rPr lang="en-US" altLang="ko-KR" dirty="0"/>
              <a:t>Disconnect </a:t>
            </a:r>
            <a:r>
              <a:rPr lang="ko-KR" altLang="en-US" dirty="0"/>
              <a:t>버튼으로 연결을 종료하세요</a:t>
            </a:r>
            <a:r>
              <a:rPr lang="en-US" altLang="ko-KR" dirty="0"/>
              <a:t>.</a:t>
            </a:r>
          </a:p>
          <a:p>
            <a:pPr>
              <a:buNone/>
            </a:pPr>
            <a:br>
              <a:rPr lang="en-US" altLang="ko-KR" dirty="0"/>
            </a:br>
            <a:endParaRPr lang="en-US" altLang="ko-KR" dirty="0"/>
          </a:p>
          <a:p>
            <a:pPr>
              <a:buNone/>
            </a:pPr>
            <a:r>
              <a:rPr lang="en-US" altLang="ko-KR" b="1" dirty="0"/>
              <a:t>6. </a:t>
            </a:r>
            <a:r>
              <a:rPr lang="ko-KR" altLang="en-US" b="1" dirty="0"/>
              <a:t>문제 해결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연결 불가 시 </a:t>
            </a:r>
            <a:r>
              <a:rPr lang="en-US" altLang="ko-KR" dirty="0"/>
              <a:t>IP</a:t>
            </a:r>
            <a:r>
              <a:rPr lang="ko-KR" altLang="en-US" dirty="0"/>
              <a:t>와 </a:t>
            </a:r>
            <a:r>
              <a:rPr lang="en-US" altLang="ko-KR" dirty="0"/>
              <a:t>Port </a:t>
            </a:r>
            <a:r>
              <a:rPr lang="ko-KR" altLang="en-US" dirty="0"/>
              <a:t>번호를 다시 확인하세요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읽기</a:t>
            </a:r>
            <a:r>
              <a:rPr lang="en-US" altLang="ko-KR" dirty="0"/>
              <a:t>/</a:t>
            </a:r>
            <a:r>
              <a:rPr lang="ko-KR" altLang="en-US" dirty="0"/>
              <a:t>쓰기 오류 시 서버 상태 및 네트워크 상태를 점검하세요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UI</a:t>
            </a:r>
            <a:r>
              <a:rPr lang="ko-KR" altLang="en-US" dirty="0"/>
              <a:t>가 멈추거나 비정상 작동 시 프로그램을 재실행 해보세요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4380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621</Words>
  <Application>Microsoft Office PowerPoint</Application>
  <PresentationFormat>와이드스크린</PresentationFormat>
  <Paragraphs>61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Courier New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1</cp:revision>
  <dcterms:created xsi:type="dcterms:W3CDTF">2025-10-20T04:49:54Z</dcterms:created>
  <dcterms:modified xsi:type="dcterms:W3CDTF">2025-10-20T04:50:08Z</dcterms:modified>
</cp:coreProperties>
</file>