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58" r:id="rId7"/>
    <p:sldId id="261" r:id="rId8"/>
    <p:sldId id="267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143" userDrawn="1">
          <p15:clr>
            <a:srgbClr val="A4A3A4"/>
          </p15:clr>
        </p15:guide>
        <p15:guide id="5" orient="horz" pos="731" userDrawn="1">
          <p15:clr>
            <a:srgbClr val="A4A3A4"/>
          </p15:clr>
        </p15:guide>
        <p15:guide id="6" pos="1255" userDrawn="1">
          <p15:clr>
            <a:srgbClr val="A4A3A4"/>
          </p15:clr>
        </p15:guide>
        <p15:guide id="7" orient="horz" pos="300" userDrawn="1">
          <p15:clr>
            <a:srgbClr val="A4A3A4"/>
          </p15:clr>
        </p15:guide>
        <p15:guide id="8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138" y="198"/>
      </p:cViewPr>
      <p:guideLst>
        <p:guide orient="horz" pos="2160"/>
        <p:guide pos="3840"/>
        <p:guide orient="horz" pos="232"/>
        <p:guide pos="143"/>
        <p:guide orient="horz" pos="731"/>
        <p:guide pos="1255"/>
        <p:guide orient="horz" pos="30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9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9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0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2291-ED3D-4169-933C-E6539A90300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C141-ADC2-4318-AE66-49BBD1D28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30" y="376321"/>
            <a:ext cx="3357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사용된 </a:t>
            </a:r>
            <a:r>
              <a:rPr lang="en-US" altLang="ko-KR" sz="1600" b="1" dirty="0"/>
              <a:t>Class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Main</a:t>
            </a:r>
          </a:p>
          <a:p>
            <a:pPr marL="342900" indent="-342900">
              <a:buAutoNum type="arabicPeriod"/>
            </a:pPr>
            <a:r>
              <a:rPr lang="en-US" altLang="ko-KR" sz="1600" b="1" dirty="0" err="1"/>
              <a:t>InputClass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RunExchange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/>
              <a:t>OutputClass</a:t>
            </a: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 err="1" smtClean="0"/>
              <a:t>ConstValueClass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          +</a:t>
            </a:r>
          </a:p>
          <a:p>
            <a:r>
              <a:rPr lang="en-US" altLang="ko-KR" sz="1600" b="1" dirty="0" smtClean="0"/>
              <a:t>6.  </a:t>
            </a:r>
            <a:r>
              <a:rPr lang="en-US" altLang="ko-KR" sz="1600" b="1" dirty="0" err="1" smtClean="0"/>
              <a:t>FileStringGetter</a:t>
            </a:r>
            <a:endParaRPr lang="en-US" altLang="ko-KR" sz="1600" b="1" dirty="0" smtClean="0"/>
          </a:p>
          <a:p>
            <a:pPr marL="342900" indent="-342900">
              <a:buAutoNum type="arabicPeriod"/>
            </a:pP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80799" y="2691085"/>
            <a:ext cx="142393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404733" y="3060417"/>
            <a:ext cx="643968" cy="3888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404733" y="2308490"/>
            <a:ext cx="643968" cy="3888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2420" y="2123824"/>
            <a:ext cx="142393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InputClass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4304" y="3266867"/>
            <a:ext cx="1722960" cy="3648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RunExchange</a:t>
            </a:r>
            <a:endParaRPr lang="en-US" altLang="ko-KR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6891222" y="3451533"/>
            <a:ext cx="753652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44874" y="3266867"/>
            <a:ext cx="156632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OutputClass</a:t>
            </a:r>
            <a:endParaRPr lang="en-US" altLang="ko-KR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70532" y="4847765"/>
            <a:ext cx="1997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ConstValueClass</a:t>
            </a:r>
            <a:endParaRPr lang="en-US" altLang="ko-KR" b="1" dirty="0"/>
          </a:p>
        </p:txBody>
      </p:sp>
      <p:cxnSp>
        <p:nvCxnSpPr>
          <p:cNvPr id="27" name="직선 화살표 연결선 26"/>
          <p:cNvCxnSpPr>
            <a:endCxn id="5" idx="2"/>
          </p:cNvCxnSpPr>
          <p:nvPr/>
        </p:nvCxnSpPr>
        <p:spPr>
          <a:xfrm flipH="1" flipV="1">
            <a:off x="3692766" y="3060417"/>
            <a:ext cx="1777766" cy="178734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0" idx="2"/>
          </p:cNvCxnSpPr>
          <p:nvPr/>
        </p:nvCxnSpPr>
        <p:spPr>
          <a:xfrm flipV="1">
            <a:off x="7468529" y="3636199"/>
            <a:ext cx="959509" cy="1211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0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652" t="5745" r="38604" b="18481"/>
          <a:stretch/>
        </p:blipFill>
        <p:spPr>
          <a:xfrm>
            <a:off x="342397" y="1165303"/>
            <a:ext cx="5753603" cy="55168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21789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979" t="5637" r="39391" b="19891"/>
          <a:stretch/>
        </p:blipFill>
        <p:spPr>
          <a:xfrm>
            <a:off x="342396" y="1167897"/>
            <a:ext cx="5753603" cy="55515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83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110" t="31220" r="48625" b="19458"/>
          <a:stretch/>
        </p:blipFill>
        <p:spPr>
          <a:xfrm>
            <a:off x="342397" y="1167897"/>
            <a:ext cx="5270346" cy="4214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C87BFC7-3FD3-41B2-98CF-20CB0F91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463"/>
            <a:ext cx="1879763" cy="5081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891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4543" b="38377"/>
          <a:stretch/>
        </p:blipFill>
        <p:spPr>
          <a:xfrm>
            <a:off x="343224" y="1168484"/>
            <a:ext cx="5353755" cy="5149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Main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66547" y="3508192"/>
            <a:ext cx="444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while</a:t>
            </a:r>
            <a:r>
              <a:rPr lang="ko-KR" altLang="en-US" sz="1200" dirty="0"/>
              <a:t>문 안에 </a:t>
            </a:r>
            <a:r>
              <a:rPr lang="en-US" altLang="ko-KR" sz="1200" dirty="0" err="1"/>
              <a:t>inputClass</a:t>
            </a:r>
            <a:r>
              <a:rPr lang="en-US" altLang="ko-KR" sz="1200" dirty="0"/>
              <a:t> </a:t>
            </a:r>
            <a:r>
              <a:rPr lang="ko-KR" altLang="en-US" sz="1200" dirty="0"/>
              <a:t>불러오기</a:t>
            </a:r>
            <a:endParaRPr lang="en-US" altLang="ko-KR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681624" y="3653222"/>
            <a:ext cx="121376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대괄호 8"/>
          <p:cNvSpPr/>
          <p:nvPr/>
        </p:nvSpPr>
        <p:spPr>
          <a:xfrm>
            <a:off x="5534692" y="3492150"/>
            <a:ext cx="136358" cy="322145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6547" y="4550928"/>
            <a:ext cx="444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</a:t>
            </a:r>
            <a:r>
              <a:rPr lang="ko-KR" altLang="en-US" sz="1200" dirty="0"/>
              <a:t>문 안에 </a:t>
            </a:r>
            <a:r>
              <a:rPr lang="en-US" altLang="ko-KR" sz="1200" dirty="0" err="1"/>
              <a:t>RunExchange</a:t>
            </a:r>
            <a:r>
              <a:rPr lang="en-US" altLang="ko-KR" sz="1200" dirty="0"/>
              <a:t> </a:t>
            </a:r>
            <a:r>
              <a:rPr lang="ko-KR" altLang="en-US" sz="1200" dirty="0"/>
              <a:t>불러오기</a:t>
            </a:r>
            <a:endParaRPr lang="en-US" altLang="ko-KR" sz="1200" dirty="0"/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number </a:t>
            </a:r>
            <a:r>
              <a:rPr lang="ko-KR" altLang="en-US" sz="1200" dirty="0"/>
              <a:t>값은 </a:t>
            </a:r>
            <a:r>
              <a:rPr lang="en-US" altLang="ko-KR" sz="1200" dirty="0" err="1"/>
              <a:t>ConstValueClass</a:t>
            </a:r>
            <a:r>
              <a:rPr lang="ko-KR" altLang="en-US" sz="1200" dirty="0"/>
              <a:t>에서 불러오기</a:t>
            </a:r>
            <a:endParaRPr lang="en-US" altLang="ko-KR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81624" y="4695958"/>
            <a:ext cx="121376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대괄호 11"/>
          <p:cNvSpPr/>
          <p:nvPr/>
        </p:nvSpPr>
        <p:spPr>
          <a:xfrm>
            <a:off x="5534692" y="3955833"/>
            <a:ext cx="136358" cy="1480250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8329" b="40178"/>
          <a:stretch/>
        </p:blipFill>
        <p:spPr>
          <a:xfrm>
            <a:off x="343224" y="1171608"/>
            <a:ext cx="4953595" cy="49641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en-US" altLang="ko-KR" sz="1600" b="1" dirty="0" err="1"/>
              <a:t>InputClass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4021" y="5612516"/>
            <a:ext cx="444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원화 입력 </a:t>
            </a:r>
            <a:r>
              <a:rPr lang="en-US" altLang="ko-KR" sz="1200" dirty="0"/>
              <a:t>Method</a:t>
            </a:r>
          </a:p>
          <a:p>
            <a:r>
              <a:rPr lang="ko-KR" altLang="en-US" sz="1200" dirty="0"/>
              <a:t>환전 종류 출력 </a:t>
            </a:r>
            <a:r>
              <a:rPr lang="en-US" altLang="ko-KR" sz="1200" dirty="0"/>
              <a:t>Method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0200" b="52272"/>
          <a:stretch/>
        </p:blipFill>
        <p:spPr>
          <a:xfrm>
            <a:off x="343223" y="1168483"/>
            <a:ext cx="5472283" cy="37805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 dirty="0" err="1"/>
              <a:t>RunExchange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4021" y="4393314"/>
            <a:ext cx="57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OutputClass</a:t>
            </a:r>
            <a:r>
              <a:rPr lang="ko-KR" altLang="en-US" sz="1200" dirty="0"/>
              <a:t>에서 각 화폐 별</a:t>
            </a:r>
            <a:endParaRPr lang="en-US" altLang="ko-KR" sz="1200" dirty="0"/>
          </a:p>
          <a:p>
            <a:r>
              <a:rPr lang="ko-KR" altLang="en-US" sz="1200" dirty="0"/>
              <a:t>환전결과</a:t>
            </a:r>
            <a:r>
              <a:rPr lang="en-US" altLang="ko-KR" sz="1200" dirty="0"/>
              <a:t>, </a:t>
            </a:r>
            <a:r>
              <a:rPr lang="ko-KR" altLang="en-US" sz="1200" dirty="0"/>
              <a:t>거스름돈</a:t>
            </a:r>
            <a:r>
              <a:rPr lang="en-US" altLang="ko-KR" sz="1200" dirty="0"/>
              <a:t>, </a:t>
            </a:r>
            <a:r>
              <a:rPr lang="ko-KR" altLang="en-US" sz="1200" dirty="0"/>
              <a:t>환전 후 보유화폐 수량 확인하는 </a:t>
            </a:r>
            <a:r>
              <a:rPr lang="ko-KR" altLang="en-US" sz="1200" dirty="0" err="1"/>
              <a:t>매소드</a:t>
            </a:r>
            <a:r>
              <a:rPr lang="ko-KR" altLang="en-US" sz="1200" dirty="0"/>
              <a:t> 불러옴 </a:t>
            </a:r>
          </a:p>
        </p:txBody>
      </p:sp>
    </p:spTree>
    <p:extLst>
      <p:ext uri="{BB962C8B-B14F-4D97-AF65-F5344CB8AC3E}">
        <p14:creationId xmlns:p14="http://schemas.microsoft.com/office/powerpoint/2010/main" val="4664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en-US" altLang="ko-KR" sz="1600" b="1" dirty="0" err="1"/>
              <a:t>OutputClass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04021" y="2075234"/>
            <a:ext cx="57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OutputClass</a:t>
            </a:r>
            <a:r>
              <a:rPr lang="ko-KR" altLang="en-US" sz="1100" dirty="0"/>
              <a:t>에서 각 화폐 별</a:t>
            </a:r>
            <a:endParaRPr lang="en-US" altLang="ko-KR" sz="1100" dirty="0"/>
          </a:p>
          <a:p>
            <a:r>
              <a:rPr lang="ko-KR" altLang="en-US" sz="1100" dirty="0"/>
              <a:t>환전결과</a:t>
            </a:r>
            <a:r>
              <a:rPr lang="en-US" altLang="ko-KR" sz="1100" dirty="0"/>
              <a:t>, </a:t>
            </a:r>
            <a:r>
              <a:rPr lang="ko-KR" altLang="en-US" sz="1100" dirty="0"/>
              <a:t>거스름돈</a:t>
            </a:r>
            <a:r>
              <a:rPr lang="en-US" altLang="ko-KR" sz="1100" dirty="0"/>
              <a:t>, </a:t>
            </a:r>
            <a:r>
              <a:rPr lang="ko-KR" altLang="en-US" sz="1100" dirty="0"/>
              <a:t>환전 후 보유화폐 수량 확인하는 </a:t>
            </a:r>
            <a:r>
              <a:rPr lang="ko-KR" altLang="en-US" sz="1100" dirty="0" err="1"/>
              <a:t>매소드</a:t>
            </a:r>
            <a:r>
              <a:rPr lang="ko-KR" altLang="en-US" sz="1100" dirty="0"/>
              <a:t> 불러옴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1659"/>
          <a:stretch/>
        </p:blipFill>
        <p:spPr>
          <a:xfrm>
            <a:off x="1995157" y="480170"/>
            <a:ext cx="3956465" cy="623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4543360" y="2418347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대괄호 7"/>
          <p:cNvSpPr/>
          <p:nvPr/>
        </p:nvSpPr>
        <p:spPr>
          <a:xfrm>
            <a:off x="4395537" y="1604211"/>
            <a:ext cx="136358" cy="1628273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351363" y="4037432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대괄호 9"/>
          <p:cNvSpPr/>
          <p:nvPr/>
        </p:nvSpPr>
        <p:spPr>
          <a:xfrm>
            <a:off x="5211561" y="3577874"/>
            <a:ext cx="136358" cy="919117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5211562" y="4554184"/>
            <a:ext cx="136358" cy="570699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47919" y="4839533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63334" y="3806599"/>
            <a:ext cx="5060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USD </a:t>
            </a:r>
            <a:r>
              <a:rPr lang="ko-KR" altLang="en-US" sz="1100" dirty="0"/>
              <a:t>환전결과 출력 </a:t>
            </a:r>
            <a:r>
              <a:rPr lang="en-US" altLang="ko-KR" sz="1100" dirty="0"/>
              <a:t>+</a:t>
            </a:r>
          </a:p>
          <a:p>
            <a:r>
              <a:rPr lang="en-US" altLang="ko-KR" sz="1100" dirty="0"/>
              <a:t>for</a:t>
            </a:r>
            <a:r>
              <a:rPr lang="ko-KR" altLang="en-US" sz="1100" dirty="0"/>
              <a:t>문 활용하여 </a:t>
            </a:r>
            <a:r>
              <a:rPr lang="en-US" altLang="ko-KR" sz="1100" dirty="0"/>
              <a:t>USD </a:t>
            </a:r>
            <a:r>
              <a:rPr lang="ko-KR" altLang="en-US" sz="1100" dirty="0"/>
              <a:t>각 지폐 별로 환전되는 개수 출력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3334" y="4608700"/>
            <a:ext cx="5060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거스름돈 결과 출력 </a:t>
            </a:r>
            <a:r>
              <a:rPr lang="en-US" altLang="ko-KR" sz="1100" dirty="0"/>
              <a:t>+</a:t>
            </a:r>
          </a:p>
          <a:p>
            <a:r>
              <a:rPr lang="en-US" altLang="ko-KR" sz="1100" dirty="0"/>
              <a:t>for</a:t>
            </a:r>
            <a:r>
              <a:rPr lang="ko-KR" altLang="en-US" sz="1100" dirty="0"/>
              <a:t>문 활용하여 </a:t>
            </a:r>
            <a:r>
              <a:rPr lang="en-US" altLang="ko-KR" sz="1100" dirty="0"/>
              <a:t>USD </a:t>
            </a:r>
            <a:r>
              <a:rPr lang="ko-KR" altLang="en-US" sz="1100" dirty="0"/>
              <a:t>각 지폐 별로 환전되는 개수 출력</a:t>
            </a:r>
          </a:p>
        </p:txBody>
      </p:sp>
      <p:sp>
        <p:nvSpPr>
          <p:cNvPr id="16" name="오른쪽 대괄호 15"/>
          <p:cNvSpPr/>
          <p:nvPr/>
        </p:nvSpPr>
        <p:spPr>
          <a:xfrm>
            <a:off x="5211561" y="5197337"/>
            <a:ext cx="136358" cy="200026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347918" y="5297350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72247" y="5481818"/>
            <a:ext cx="1954778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3334" y="5156967"/>
            <a:ext cx="506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전체 </a:t>
            </a:r>
            <a:r>
              <a:rPr lang="en-US" altLang="ko-KR" sz="1100" dirty="0"/>
              <a:t>USD </a:t>
            </a:r>
            <a:r>
              <a:rPr lang="ko-KR" altLang="en-US" sz="1100" dirty="0"/>
              <a:t>외환보유율에서 환전한 값 차감 후 출력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63334" y="5368716"/>
            <a:ext cx="506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환전한 금액 </a:t>
            </a:r>
            <a:r>
              <a:rPr lang="en-US" altLang="ko-KR" sz="1100" dirty="0"/>
              <a:t>&gt; </a:t>
            </a:r>
            <a:r>
              <a:rPr lang="ko-KR" altLang="en-US" sz="1100" dirty="0"/>
              <a:t>외환보유율인 경우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printErrorMessage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매소드</a:t>
            </a:r>
            <a:r>
              <a:rPr lang="ko-KR" altLang="en-US" sz="1100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8629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2134"/>
          <a:stretch/>
        </p:blipFill>
        <p:spPr>
          <a:xfrm>
            <a:off x="1996037" y="480170"/>
            <a:ext cx="3907458" cy="623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en-US" altLang="ko-KR" sz="1600" b="1" dirty="0" err="1"/>
              <a:t>OutputClass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1038" y="1946898"/>
            <a:ext cx="4746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USD</a:t>
            </a:r>
            <a:r>
              <a:rPr lang="ko-KR" altLang="en-US" sz="1100" dirty="0"/>
              <a:t>와 동일하게 </a:t>
            </a:r>
            <a:r>
              <a:rPr lang="en-US" altLang="ko-KR" sz="1100" dirty="0"/>
              <a:t>EUR</a:t>
            </a:r>
            <a:r>
              <a:rPr lang="ko-KR" altLang="en-US" sz="1100" dirty="0"/>
              <a:t>도 같은 방식으로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225148" y="2073443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대괄호 21"/>
          <p:cNvSpPr/>
          <p:nvPr/>
        </p:nvSpPr>
        <p:spPr>
          <a:xfrm>
            <a:off x="5077325" y="1259307"/>
            <a:ext cx="136358" cy="1628273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51038" y="3958010"/>
            <a:ext cx="4746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USD</a:t>
            </a:r>
            <a:r>
              <a:rPr lang="ko-KR" altLang="en-US" sz="1100" dirty="0"/>
              <a:t>와 동일하게 </a:t>
            </a:r>
            <a:r>
              <a:rPr lang="en-US" altLang="ko-KR" sz="1100" dirty="0"/>
              <a:t>JPY</a:t>
            </a:r>
            <a:r>
              <a:rPr lang="ko-KR" altLang="en-US" sz="1100" dirty="0"/>
              <a:t>도 같은 방식으로 출력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225148" y="4084555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대괄호 24"/>
          <p:cNvSpPr/>
          <p:nvPr/>
        </p:nvSpPr>
        <p:spPr>
          <a:xfrm>
            <a:off x="5077325" y="3099450"/>
            <a:ext cx="136358" cy="1970210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51038" y="5480015"/>
            <a:ext cx="47463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환전한 금액 </a:t>
            </a:r>
            <a:r>
              <a:rPr lang="en-US" altLang="ko-KR" sz="1100" dirty="0"/>
              <a:t>&gt; </a:t>
            </a:r>
            <a:r>
              <a:rPr lang="ko-KR" altLang="en-US" sz="1100" dirty="0"/>
              <a:t>외환보유율인 경우 해당 </a:t>
            </a:r>
            <a:r>
              <a:rPr lang="ko-KR" altLang="en-US" sz="1100" dirty="0" err="1"/>
              <a:t>매소드</a:t>
            </a:r>
            <a:r>
              <a:rPr lang="ko-KR" altLang="en-US" sz="1100" dirty="0"/>
              <a:t> 출력</a:t>
            </a:r>
            <a:endParaRPr lang="en-US" altLang="ko-KR" sz="1100" dirty="0"/>
          </a:p>
          <a:p>
            <a:r>
              <a:rPr lang="ko-KR" altLang="en-US" sz="1100" dirty="0"/>
              <a:t>각 케이스 별로  </a:t>
            </a:r>
            <a:r>
              <a:rPr lang="en-US" altLang="ko-KR" sz="1100" dirty="0" err="1"/>
              <a:t>ConstValueClass</a:t>
            </a:r>
            <a:r>
              <a:rPr lang="ko-KR" altLang="en-US" sz="1100" dirty="0"/>
              <a:t>에 지정된 상수 불러와서 </a:t>
            </a:r>
            <a:endParaRPr lang="en-US" altLang="ko-KR" sz="1100" dirty="0"/>
          </a:p>
          <a:p>
            <a:r>
              <a:rPr lang="ko-KR" altLang="en-US" sz="1100" dirty="0"/>
              <a:t>달러 별로 해당 케이스 출력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225148" y="5791043"/>
            <a:ext cx="1468654" cy="17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대괄호 27"/>
          <p:cNvSpPr/>
          <p:nvPr/>
        </p:nvSpPr>
        <p:spPr>
          <a:xfrm>
            <a:off x="5077325" y="5234977"/>
            <a:ext cx="136358" cy="1112132"/>
          </a:xfrm>
          <a:prstGeom prst="righ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0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1490" b="53152"/>
          <a:stretch/>
        </p:blipFill>
        <p:spPr>
          <a:xfrm>
            <a:off x="342984" y="1168483"/>
            <a:ext cx="5506325" cy="32591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5. </a:t>
            </a:r>
            <a:r>
              <a:rPr lang="en-US" altLang="ko-KR" sz="1600" b="1" dirty="0" err="1"/>
              <a:t>ConstValueClass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4021" y="2998022"/>
            <a:ext cx="5069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final</a:t>
            </a:r>
            <a:r>
              <a:rPr lang="ko-KR" altLang="en-US" sz="1200" dirty="0"/>
              <a:t>값으로 지정한 상수들을 하나의 </a:t>
            </a:r>
            <a:r>
              <a:rPr lang="en-US" altLang="ko-KR" sz="1200" dirty="0"/>
              <a:t>Class</a:t>
            </a:r>
            <a:r>
              <a:rPr lang="ko-KR" altLang="en-US" sz="1200" dirty="0"/>
              <a:t>에 지정 후 </a:t>
            </a:r>
            <a:endParaRPr lang="en-US" altLang="ko-KR" sz="1200" dirty="0"/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Class</a:t>
            </a:r>
            <a:r>
              <a:rPr lang="ko-KR" altLang="en-US" sz="1200" dirty="0"/>
              <a:t>에서 호출하여 사용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Main Class if</a:t>
            </a:r>
            <a:r>
              <a:rPr lang="ko-KR" altLang="en-US" sz="1200" dirty="0"/>
              <a:t>문에서 숫자 선택 시 사용되는 상수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OutputClass</a:t>
            </a:r>
            <a:r>
              <a:rPr lang="ko-KR" altLang="en-US" sz="1200" dirty="0"/>
              <a:t>에서 각각 환전되는 지폐종류 배열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각 화폐 별 외환보유율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OutputClass</a:t>
            </a:r>
            <a:r>
              <a:rPr lang="ko-KR" altLang="en-US" sz="1200" dirty="0"/>
              <a:t>에서 외환보유율 초과시 사용되는 상수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73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965C996-8435-452A-B19B-2512B7AAE16E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1E65EBC-73E2-4570-8892-93A27538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9" y="1166479"/>
            <a:ext cx="7802549" cy="435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861678-AE20-4BF2-9ECF-62169C32B37F}"/>
              </a:ext>
            </a:extLst>
          </p:cNvPr>
          <p:cNvSpPr txBox="1"/>
          <p:nvPr/>
        </p:nvSpPr>
        <p:spPr>
          <a:xfrm>
            <a:off x="7646071" y="5613313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FileStringGetter</a:t>
            </a:r>
            <a:r>
              <a:rPr lang="en-US" altLang="ko-KR" sz="1200" dirty="0"/>
              <a:t> Class</a:t>
            </a:r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출력할 클래스 생성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데이터를 따로 입력하지 않기 때문에 </a:t>
            </a:r>
            <a:r>
              <a:rPr lang="en-US" altLang="ko-KR" sz="1200" dirty="0" err="1"/>
              <a:t>OutputStream</a:t>
            </a:r>
            <a:r>
              <a:rPr lang="ko-KR" altLang="en-US" sz="1200" dirty="0"/>
              <a:t>만 사용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.write </a:t>
            </a:r>
            <a:r>
              <a:rPr lang="ko-KR" altLang="en-US" sz="1200" dirty="0"/>
              <a:t>사용하여</a:t>
            </a:r>
            <a:r>
              <a:rPr lang="en-US" altLang="ko-KR" sz="1200" dirty="0"/>
              <a:t> </a:t>
            </a:r>
            <a:r>
              <a:rPr lang="ko-KR" altLang="en-US" sz="1200" dirty="0"/>
              <a:t>변수 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039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DCE7005-6114-4F22-97F0-18D37F9E0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9"/>
          <a:stretch/>
        </p:blipFill>
        <p:spPr>
          <a:xfrm>
            <a:off x="340979" y="1166479"/>
            <a:ext cx="6727574" cy="51525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5436F5-1453-4A4A-A5FF-A9E6F35541B0}"/>
              </a:ext>
            </a:extLst>
          </p:cNvPr>
          <p:cNvSpPr txBox="1"/>
          <p:nvPr/>
        </p:nvSpPr>
        <p:spPr>
          <a:xfrm>
            <a:off x="230930" y="376321"/>
            <a:ext cx="33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파일 입출력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648F3B-B1C1-42AB-97CD-DC0F245E2350}"/>
              </a:ext>
            </a:extLst>
          </p:cNvPr>
          <p:cNvSpPr txBox="1"/>
          <p:nvPr/>
        </p:nvSpPr>
        <p:spPr>
          <a:xfrm>
            <a:off x="7138735" y="4512893"/>
            <a:ext cx="4993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OutputClass</a:t>
            </a:r>
            <a:r>
              <a:rPr lang="ko-KR" altLang="en-US" sz="1200" dirty="0"/>
              <a:t>에 출력되는 변수들이 지정되어 있어서 해당 </a:t>
            </a:r>
            <a:r>
              <a:rPr lang="en-US" altLang="ko-KR" sz="1200" dirty="0"/>
              <a:t>Class</a:t>
            </a:r>
            <a:r>
              <a:rPr lang="ko-KR" altLang="en-US" sz="1200" dirty="0"/>
              <a:t> 활용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String </a:t>
            </a:r>
            <a:r>
              <a:rPr lang="ko-KR" altLang="en-US" sz="1200" dirty="0"/>
              <a:t>타입의 </a:t>
            </a:r>
            <a:r>
              <a:rPr lang="en-US" altLang="ko-KR" sz="1200" dirty="0" err="1"/>
              <a:t>saveText</a:t>
            </a:r>
            <a:r>
              <a:rPr lang="en-US" altLang="ko-KR" sz="1200" dirty="0"/>
              <a:t> </a:t>
            </a:r>
            <a:r>
              <a:rPr lang="ko-KR" altLang="en-US" sz="1200" dirty="0"/>
              <a:t>변수 선언</a:t>
            </a:r>
            <a:endParaRPr lang="en-US" altLang="ko-KR" sz="1200" dirty="0"/>
          </a:p>
          <a:p>
            <a:r>
              <a:rPr lang="en-US" altLang="ko-KR" sz="1200" dirty="0"/>
              <a:t>   =&gt; </a:t>
            </a:r>
            <a:r>
              <a:rPr lang="ko-KR" altLang="en-US" sz="1200" dirty="0"/>
              <a:t>해당 변수에 출력 되는 변수들 모두 추가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saveText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FileStringGetter</a:t>
            </a:r>
            <a:r>
              <a:rPr lang="en-US" altLang="ko-KR" sz="1200" dirty="0"/>
              <a:t> Class</a:t>
            </a:r>
            <a:r>
              <a:rPr lang="ko-KR" altLang="en-US" sz="1200" dirty="0"/>
              <a:t> 호출하여 출력할 값으로 설정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outputResultUSD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outputResultEUR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outputResultJPY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printErrorMessage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매서드에</a:t>
            </a:r>
            <a:r>
              <a:rPr lang="ko-KR" altLang="en-US" sz="1200" dirty="0"/>
              <a:t> 해당 </a:t>
            </a:r>
            <a:r>
              <a:rPr lang="ko-KR" altLang="en-US" sz="1200" dirty="0" err="1"/>
              <a:t>변수값</a:t>
            </a:r>
            <a:r>
              <a:rPr lang="ko-KR" altLang="en-US" sz="1200" dirty="0"/>
              <a:t> 모두 추가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302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284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강세영</dc:creator>
  <cp:lastModifiedBy>강세영</cp:lastModifiedBy>
  <cp:revision>172</cp:revision>
  <dcterms:created xsi:type="dcterms:W3CDTF">2021-03-30T01:26:05Z</dcterms:created>
  <dcterms:modified xsi:type="dcterms:W3CDTF">2021-04-14T00:08:27Z</dcterms:modified>
</cp:coreProperties>
</file>