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60" r:id="rId6"/>
    <p:sldId id="258" r:id="rId7"/>
    <p:sldId id="261" r:id="rId8"/>
    <p:sldId id="267" r:id="rId9"/>
    <p:sldId id="266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pos="143" userDrawn="1">
          <p15:clr>
            <a:srgbClr val="A4A3A4"/>
          </p15:clr>
        </p15:guide>
        <p15:guide id="5" orient="horz" pos="731" userDrawn="1">
          <p15:clr>
            <a:srgbClr val="A4A3A4"/>
          </p15:clr>
        </p15:guide>
        <p15:guide id="6" pos="1255" userDrawn="1">
          <p15:clr>
            <a:srgbClr val="A4A3A4"/>
          </p15:clr>
        </p15:guide>
        <p15:guide id="7" orient="horz" pos="300" userDrawn="1">
          <p15:clr>
            <a:srgbClr val="A4A3A4"/>
          </p15:clr>
        </p15:guide>
        <p15:guide id="8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6" autoAdjust="0"/>
    <p:restoredTop sz="94660"/>
  </p:normalViewPr>
  <p:slideViewPr>
    <p:cSldViewPr snapToGrid="0" showGuides="1">
      <p:cViewPr varScale="1">
        <p:scale>
          <a:sx n="129" d="100"/>
          <a:sy n="129" d="100"/>
        </p:scale>
        <p:origin x="138" y="198"/>
      </p:cViewPr>
      <p:guideLst>
        <p:guide orient="horz" pos="2160"/>
        <p:guide pos="3840"/>
        <p:guide orient="horz" pos="232"/>
        <p:guide pos="143"/>
        <p:guide orient="horz" pos="731"/>
        <p:guide pos="1255"/>
        <p:guide orient="horz" pos="300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291-ED3D-4169-933C-E6539A90300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C141-ADC2-4318-AE66-49BBD1D28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4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291-ED3D-4169-933C-E6539A90300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C141-ADC2-4318-AE66-49BBD1D28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38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291-ED3D-4169-933C-E6539A90300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C141-ADC2-4318-AE66-49BBD1D28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291-ED3D-4169-933C-E6539A90300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C141-ADC2-4318-AE66-49BBD1D28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9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291-ED3D-4169-933C-E6539A90300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C141-ADC2-4318-AE66-49BBD1D28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291-ED3D-4169-933C-E6539A90300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C141-ADC2-4318-AE66-49BBD1D28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49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291-ED3D-4169-933C-E6539A90300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C141-ADC2-4318-AE66-49BBD1D28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0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291-ED3D-4169-933C-E6539A90300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C141-ADC2-4318-AE66-49BBD1D28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2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291-ED3D-4169-933C-E6539A90300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C141-ADC2-4318-AE66-49BBD1D28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80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291-ED3D-4169-933C-E6539A90300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C141-ADC2-4318-AE66-49BBD1D28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90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291-ED3D-4169-933C-E6539A90300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C141-ADC2-4318-AE66-49BBD1D28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0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2291-ED3D-4169-933C-E6539A90300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7C141-ADC2-4318-AE66-49BBD1D28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09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930" y="376321"/>
            <a:ext cx="33575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사용된 </a:t>
            </a:r>
            <a:r>
              <a:rPr lang="en-US" altLang="ko-KR" sz="1600" b="1" dirty="0"/>
              <a:t>Class</a:t>
            </a:r>
          </a:p>
          <a:p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en-US" altLang="ko-KR" sz="1600" b="1" dirty="0"/>
              <a:t>Main</a:t>
            </a:r>
          </a:p>
          <a:p>
            <a:pPr marL="342900" indent="-342900">
              <a:buAutoNum type="arabicPeriod"/>
            </a:pPr>
            <a:r>
              <a:rPr lang="en-US" altLang="ko-KR" sz="1600" b="1" dirty="0" err="1"/>
              <a:t>InputClass</a:t>
            </a:r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en-US" altLang="ko-KR" sz="1600" b="1" dirty="0" err="1"/>
              <a:t>RunExchange</a:t>
            </a:r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en-US" altLang="ko-KR" sz="1600" b="1" dirty="0" err="1"/>
              <a:t>OutputClass</a:t>
            </a:r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en-US" altLang="ko-KR" sz="1600" b="1" dirty="0" err="1" smtClean="0"/>
              <a:t>ConstValueClass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             +</a:t>
            </a:r>
          </a:p>
          <a:p>
            <a:r>
              <a:rPr lang="en-US" altLang="ko-KR" sz="1600" b="1" dirty="0" smtClean="0"/>
              <a:t>6.  </a:t>
            </a:r>
            <a:r>
              <a:rPr lang="en-US" altLang="ko-KR" sz="1600" b="1" dirty="0" err="1" smtClean="0"/>
              <a:t>FileStringGetter</a:t>
            </a:r>
            <a:endParaRPr lang="en-US" altLang="ko-KR" sz="1600" b="1" dirty="0" smtClean="0"/>
          </a:p>
          <a:p>
            <a:pPr marL="342900" indent="-342900">
              <a:buAutoNum type="arabicPeriod"/>
            </a:pP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80799" y="2691085"/>
            <a:ext cx="142393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Main</a:t>
            </a:r>
            <a:endParaRPr lang="ko-KR" altLang="en-US" b="1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4404733" y="3060417"/>
            <a:ext cx="643968" cy="38886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4404733" y="2308490"/>
            <a:ext cx="643968" cy="38886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22420" y="2123824"/>
            <a:ext cx="142393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InputClass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84304" y="3266867"/>
            <a:ext cx="1722960" cy="3648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RunExchange</a:t>
            </a:r>
            <a:endParaRPr lang="en-US" altLang="ko-KR" b="1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6891222" y="3451533"/>
            <a:ext cx="753652" cy="17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44874" y="3266867"/>
            <a:ext cx="156632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OutputClass</a:t>
            </a:r>
            <a:endParaRPr lang="en-US" altLang="ko-KR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70532" y="4847765"/>
            <a:ext cx="199799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ConstValueClass</a:t>
            </a:r>
            <a:endParaRPr lang="en-US" altLang="ko-KR" b="1" dirty="0"/>
          </a:p>
        </p:txBody>
      </p:sp>
      <p:cxnSp>
        <p:nvCxnSpPr>
          <p:cNvPr id="27" name="직선 화살표 연결선 26"/>
          <p:cNvCxnSpPr>
            <a:endCxn id="5" idx="2"/>
          </p:cNvCxnSpPr>
          <p:nvPr/>
        </p:nvCxnSpPr>
        <p:spPr>
          <a:xfrm flipH="1" flipV="1">
            <a:off x="3692766" y="3060417"/>
            <a:ext cx="1777766" cy="178734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20" idx="2"/>
          </p:cNvCxnSpPr>
          <p:nvPr/>
        </p:nvCxnSpPr>
        <p:spPr>
          <a:xfrm flipV="1">
            <a:off x="7468529" y="3636199"/>
            <a:ext cx="959509" cy="121156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606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3652" t="5745" r="38604" b="18481"/>
          <a:stretch/>
        </p:blipFill>
        <p:spPr>
          <a:xfrm>
            <a:off x="342397" y="1165303"/>
            <a:ext cx="5753603" cy="55168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5436F5-1453-4A4A-A5FF-A9E6F35541B0}"/>
              </a:ext>
            </a:extLst>
          </p:cNvPr>
          <p:cNvSpPr txBox="1"/>
          <p:nvPr/>
        </p:nvSpPr>
        <p:spPr>
          <a:xfrm>
            <a:off x="230930" y="376321"/>
            <a:ext cx="335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파일 입출력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6648F3B-B1C1-42AB-97CD-DC0F245E2350}"/>
              </a:ext>
            </a:extLst>
          </p:cNvPr>
          <p:cNvSpPr txBox="1"/>
          <p:nvPr/>
        </p:nvSpPr>
        <p:spPr>
          <a:xfrm>
            <a:off x="6459114" y="5031881"/>
            <a:ext cx="4993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FileStringGetter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Class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FileIOutputStream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파일에서 </a:t>
            </a:r>
            <a:r>
              <a:rPr lang="ko-KR" altLang="en-US" sz="1200" dirty="0" smtClean="0"/>
              <a:t>바이트 </a:t>
            </a:r>
            <a:r>
              <a:rPr lang="ko-KR" altLang="en-US" sz="1200" dirty="0"/>
              <a:t>기반으로 한 출력을 </a:t>
            </a:r>
            <a:r>
              <a:rPr lang="ko-KR" altLang="en-US" sz="1200" dirty="0" smtClean="0"/>
              <a:t>처리</a:t>
            </a:r>
            <a:endParaRPr lang="en-US" altLang="ko-KR" sz="1200" dirty="0" smtClean="0"/>
          </a:p>
          <a:p>
            <a:r>
              <a:rPr lang="en-US" altLang="ko-KR" sz="1200" dirty="0" smtClean="0"/>
              <a:t>   </a:t>
            </a:r>
            <a:r>
              <a:rPr lang="ko-KR" altLang="en-US" sz="1200" dirty="0" smtClean="0"/>
              <a:t>따로 파일을 입력하지 않기 때문에 </a:t>
            </a:r>
            <a:r>
              <a:rPr lang="en-US" altLang="ko-KR" sz="1200" dirty="0" err="1"/>
              <a:t>FileInputStream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사용 </a:t>
            </a:r>
            <a:r>
              <a:rPr lang="ko-KR" altLang="en-US" sz="1200" dirty="0" err="1" smtClean="0"/>
              <a:t>안함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파일 출력할 클래스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.</a:t>
            </a:r>
            <a:r>
              <a:rPr lang="en-US" altLang="ko-KR" sz="1200" dirty="0"/>
              <a:t>write </a:t>
            </a:r>
            <a:r>
              <a:rPr lang="ko-KR" altLang="en-US" sz="1200" dirty="0"/>
              <a:t>사용하여</a:t>
            </a:r>
            <a:r>
              <a:rPr lang="en-US" altLang="ko-KR" sz="1200" dirty="0"/>
              <a:t> </a:t>
            </a:r>
            <a:r>
              <a:rPr lang="ko-KR" altLang="en-US" sz="1200" dirty="0"/>
              <a:t>변수 </a:t>
            </a:r>
            <a:r>
              <a:rPr lang="ko-KR" altLang="en-US" sz="1200" dirty="0" smtClean="0"/>
              <a:t>출력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7891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5436F5-1453-4A4A-A5FF-A9E6F35541B0}"/>
              </a:ext>
            </a:extLst>
          </p:cNvPr>
          <p:cNvSpPr txBox="1"/>
          <p:nvPr/>
        </p:nvSpPr>
        <p:spPr>
          <a:xfrm>
            <a:off x="230930" y="376321"/>
            <a:ext cx="335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파일 입출력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3979" t="5637" r="39391" b="19891"/>
          <a:stretch/>
        </p:blipFill>
        <p:spPr>
          <a:xfrm>
            <a:off x="342396" y="1167897"/>
            <a:ext cx="5753603" cy="55515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683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5436F5-1453-4A4A-A5FF-A9E6F35541B0}"/>
              </a:ext>
            </a:extLst>
          </p:cNvPr>
          <p:cNvSpPr txBox="1"/>
          <p:nvPr/>
        </p:nvSpPr>
        <p:spPr>
          <a:xfrm>
            <a:off x="230930" y="376321"/>
            <a:ext cx="335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파일 입출력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4110" t="31220" r="48625" b="19458"/>
          <a:stretch/>
        </p:blipFill>
        <p:spPr>
          <a:xfrm>
            <a:off x="342397" y="1167897"/>
            <a:ext cx="5270346" cy="42144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C87BFC7-3FD3-41B2-98CF-20CB0F91F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0463"/>
            <a:ext cx="1879763" cy="50811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891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44543" b="38377"/>
          <a:stretch/>
        </p:blipFill>
        <p:spPr>
          <a:xfrm>
            <a:off x="343224" y="1168484"/>
            <a:ext cx="5353755" cy="51493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30930" y="376321"/>
            <a:ext cx="335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1. Main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66547" y="3508192"/>
            <a:ext cx="444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while</a:t>
            </a:r>
            <a:r>
              <a:rPr lang="ko-KR" altLang="en-US" sz="1200" dirty="0"/>
              <a:t>문 안에 </a:t>
            </a:r>
            <a:r>
              <a:rPr lang="en-US" altLang="ko-KR" sz="1200" dirty="0" err="1"/>
              <a:t>inputClass</a:t>
            </a:r>
            <a:r>
              <a:rPr lang="en-US" altLang="ko-KR" sz="1200" dirty="0"/>
              <a:t> </a:t>
            </a:r>
            <a:r>
              <a:rPr lang="ko-KR" altLang="en-US" sz="1200" dirty="0"/>
              <a:t>불러오기</a:t>
            </a:r>
            <a:endParaRPr lang="en-US" altLang="ko-KR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681624" y="3653222"/>
            <a:ext cx="1213764" cy="17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른쪽 대괄호 8"/>
          <p:cNvSpPr/>
          <p:nvPr/>
        </p:nvSpPr>
        <p:spPr>
          <a:xfrm>
            <a:off x="5534692" y="3492150"/>
            <a:ext cx="136358" cy="322145"/>
          </a:xfrm>
          <a:prstGeom prst="rightBracket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66547" y="4550928"/>
            <a:ext cx="4443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if</a:t>
            </a:r>
            <a:r>
              <a:rPr lang="ko-KR" altLang="en-US" sz="1200" dirty="0"/>
              <a:t>문 안에 </a:t>
            </a:r>
            <a:r>
              <a:rPr lang="en-US" altLang="ko-KR" sz="1200" dirty="0" err="1"/>
              <a:t>RunExchange</a:t>
            </a:r>
            <a:r>
              <a:rPr lang="en-US" altLang="ko-KR" sz="1200" dirty="0"/>
              <a:t> </a:t>
            </a:r>
            <a:r>
              <a:rPr lang="ko-KR" altLang="en-US" sz="1200" dirty="0"/>
              <a:t>불러오기</a:t>
            </a:r>
            <a:endParaRPr lang="en-US" altLang="ko-KR" sz="1200" dirty="0"/>
          </a:p>
          <a:p>
            <a:r>
              <a:rPr lang="ko-KR" altLang="en-US" sz="1200" dirty="0"/>
              <a:t>각 </a:t>
            </a:r>
            <a:r>
              <a:rPr lang="en-US" altLang="ko-KR" sz="1200" dirty="0"/>
              <a:t>number </a:t>
            </a:r>
            <a:r>
              <a:rPr lang="ko-KR" altLang="en-US" sz="1200" dirty="0"/>
              <a:t>값은 </a:t>
            </a:r>
            <a:r>
              <a:rPr lang="en-US" altLang="ko-KR" sz="1200" dirty="0" err="1"/>
              <a:t>ConstValueClass</a:t>
            </a:r>
            <a:r>
              <a:rPr lang="ko-KR" altLang="en-US" sz="1200" dirty="0"/>
              <a:t>에서 불러오기</a:t>
            </a:r>
            <a:endParaRPr lang="en-US" altLang="ko-KR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681624" y="4695958"/>
            <a:ext cx="1213764" cy="17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대괄호 11"/>
          <p:cNvSpPr/>
          <p:nvPr/>
        </p:nvSpPr>
        <p:spPr>
          <a:xfrm>
            <a:off x="5534692" y="3955833"/>
            <a:ext cx="136358" cy="1480250"/>
          </a:xfrm>
          <a:prstGeom prst="rightBracket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2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8329" b="40178"/>
          <a:stretch/>
        </p:blipFill>
        <p:spPr>
          <a:xfrm>
            <a:off x="343224" y="1171608"/>
            <a:ext cx="4953595" cy="49641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30930" y="376321"/>
            <a:ext cx="335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en-US" altLang="ko-KR" sz="1600" b="1" dirty="0" err="1"/>
              <a:t>InputClass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04021" y="5612516"/>
            <a:ext cx="4443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원화 입력 </a:t>
            </a:r>
            <a:r>
              <a:rPr lang="en-US" altLang="ko-KR" sz="1200" dirty="0"/>
              <a:t>Method</a:t>
            </a:r>
          </a:p>
          <a:p>
            <a:r>
              <a:rPr lang="ko-KR" altLang="en-US" sz="1200" dirty="0"/>
              <a:t>환전 종류 출력 </a:t>
            </a:r>
            <a:r>
              <a:rPr lang="en-US" altLang="ko-KR" sz="1200" dirty="0"/>
              <a:t>Method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43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0200" b="52272"/>
          <a:stretch/>
        </p:blipFill>
        <p:spPr>
          <a:xfrm>
            <a:off x="343223" y="1168483"/>
            <a:ext cx="5472283" cy="37805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30930" y="376321"/>
            <a:ext cx="335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en-US" altLang="ko-KR" sz="1600" b="1" dirty="0" err="1"/>
              <a:t>RunExchange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04021" y="4393314"/>
            <a:ext cx="57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OutputClass</a:t>
            </a:r>
            <a:r>
              <a:rPr lang="ko-KR" altLang="en-US" sz="1200" dirty="0"/>
              <a:t>에서 각 화폐 별</a:t>
            </a:r>
            <a:endParaRPr lang="en-US" altLang="ko-KR" sz="1200" dirty="0"/>
          </a:p>
          <a:p>
            <a:r>
              <a:rPr lang="ko-KR" altLang="en-US" sz="1200" dirty="0"/>
              <a:t>환전결과</a:t>
            </a:r>
            <a:r>
              <a:rPr lang="en-US" altLang="ko-KR" sz="1200" dirty="0"/>
              <a:t>, </a:t>
            </a:r>
            <a:r>
              <a:rPr lang="ko-KR" altLang="en-US" sz="1200" dirty="0"/>
              <a:t>거스름돈</a:t>
            </a:r>
            <a:r>
              <a:rPr lang="en-US" altLang="ko-KR" sz="1200" dirty="0"/>
              <a:t>, </a:t>
            </a:r>
            <a:r>
              <a:rPr lang="ko-KR" altLang="en-US" sz="1200" dirty="0"/>
              <a:t>환전 후 보유화폐 수량 확인하는 </a:t>
            </a:r>
            <a:r>
              <a:rPr lang="ko-KR" altLang="en-US" sz="1200" dirty="0" err="1"/>
              <a:t>매소드</a:t>
            </a:r>
            <a:r>
              <a:rPr lang="ko-KR" altLang="en-US" sz="1200" dirty="0"/>
              <a:t> 불러옴 </a:t>
            </a:r>
          </a:p>
        </p:txBody>
      </p:sp>
    </p:spTree>
    <p:extLst>
      <p:ext uri="{BB962C8B-B14F-4D97-AF65-F5344CB8AC3E}">
        <p14:creationId xmlns:p14="http://schemas.microsoft.com/office/powerpoint/2010/main" val="46641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930" y="376321"/>
            <a:ext cx="335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4. </a:t>
            </a:r>
            <a:r>
              <a:rPr lang="en-US" altLang="ko-KR" sz="1600" b="1" dirty="0" err="1"/>
              <a:t>OutputClass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04021" y="2075234"/>
            <a:ext cx="57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OutputClass</a:t>
            </a:r>
            <a:r>
              <a:rPr lang="ko-KR" altLang="en-US" sz="1100" dirty="0"/>
              <a:t>에서 각 화폐 별</a:t>
            </a:r>
            <a:endParaRPr lang="en-US" altLang="ko-KR" sz="1100" dirty="0"/>
          </a:p>
          <a:p>
            <a:r>
              <a:rPr lang="ko-KR" altLang="en-US" sz="1100" dirty="0"/>
              <a:t>환전결과</a:t>
            </a:r>
            <a:r>
              <a:rPr lang="en-US" altLang="ko-KR" sz="1100" dirty="0"/>
              <a:t>, </a:t>
            </a:r>
            <a:r>
              <a:rPr lang="ko-KR" altLang="en-US" sz="1100" dirty="0"/>
              <a:t>거스름돈</a:t>
            </a:r>
            <a:r>
              <a:rPr lang="en-US" altLang="ko-KR" sz="1100" dirty="0"/>
              <a:t>, </a:t>
            </a:r>
            <a:r>
              <a:rPr lang="ko-KR" altLang="en-US" sz="1100" dirty="0"/>
              <a:t>환전 후 보유화폐 수량 확인하는 </a:t>
            </a:r>
            <a:r>
              <a:rPr lang="ko-KR" altLang="en-US" sz="1100" dirty="0" err="1"/>
              <a:t>매소드</a:t>
            </a:r>
            <a:r>
              <a:rPr lang="ko-KR" altLang="en-US" sz="1100" dirty="0"/>
              <a:t> 불러옴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61659"/>
          <a:stretch/>
        </p:blipFill>
        <p:spPr>
          <a:xfrm>
            <a:off x="1995157" y="480170"/>
            <a:ext cx="3956465" cy="6234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6" name="직선 화살표 연결선 5"/>
          <p:cNvCxnSpPr/>
          <p:nvPr/>
        </p:nvCxnSpPr>
        <p:spPr>
          <a:xfrm flipV="1">
            <a:off x="4543360" y="2418347"/>
            <a:ext cx="1468654" cy="17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른쪽 대괄호 7"/>
          <p:cNvSpPr/>
          <p:nvPr/>
        </p:nvSpPr>
        <p:spPr>
          <a:xfrm>
            <a:off x="4395537" y="1604211"/>
            <a:ext cx="136358" cy="1628273"/>
          </a:xfrm>
          <a:prstGeom prst="rightBracket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351363" y="4037432"/>
            <a:ext cx="1468654" cy="17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른쪽 대괄호 9"/>
          <p:cNvSpPr/>
          <p:nvPr/>
        </p:nvSpPr>
        <p:spPr>
          <a:xfrm>
            <a:off x="5211561" y="3577874"/>
            <a:ext cx="136358" cy="919117"/>
          </a:xfrm>
          <a:prstGeom prst="rightBracket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대괄호 10"/>
          <p:cNvSpPr/>
          <p:nvPr/>
        </p:nvSpPr>
        <p:spPr>
          <a:xfrm>
            <a:off x="5211562" y="4554184"/>
            <a:ext cx="136358" cy="570699"/>
          </a:xfrm>
          <a:prstGeom prst="rightBracket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347919" y="4839533"/>
            <a:ext cx="1468654" cy="17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63334" y="3806599"/>
            <a:ext cx="5060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USD </a:t>
            </a:r>
            <a:r>
              <a:rPr lang="ko-KR" altLang="en-US" sz="1100" dirty="0"/>
              <a:t>환전결과 출력 </a:t>
            </a:r>
            <a:r>
              <a:rPr lang="en-US" altLang="ko-KR" sz="1100" dirty="0"/>
              <a:t>+</a:t>
            </a:r>
          </a:p>
          <a:p>
            <a:r>
              <a:rPr lang="en-US" altLang="ko-KR" sz="1100" dirty="0"/>
              <a:t>for</a:t>
            </a:r>
            <a:r>
              <a:rPr lang="ko-KR" altLang="en-US" sz="1100" dirty="0"/>
              <a:t>문 활용하여 </a:t>
            </a:r>
            <a:r>
              <a:rPr lang="en-US" altLang="ko-KR" sz="1100" dirty="0"/>
              <a:t>USD </a:t>
            </a:r>
            <a:r>
              <a:rPr lang="ko-KR" altLang="en-US" sz="1100" dirty="0"/>
              <a:t>각 지폐 별로 환전되는 개수 출력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63334" y="4608700"/>
            <a:ext cx="5060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거스름돈 결과 출력 </a:t>
            </a:r>
            <a:r>
              <a:rPr lang="en-US" altLang="ko-KR" sz="1100" dirty="0"/>
              <a:t>+</a:t>
            </a:r>
          </a:p>
          <a:p>
            <a:r>
              <a:rPr lang="en-US" altLang="ko-KR" sz="1100" dirty="0"/>
              <a:t>for</a:t>
            </a:r>
            <a:r>
              <a:rPr lang="ko-KR" altLang="en-US" sz="1100" dirty="0"/>
              <a:t>문 활용하여 </a:t>
            </a:r>
            <a:r>
              <a:rPr lang="en-US" altLang="ko-KR" sz="1100" dirty="0"/>
              <a:t>USD </a:t>
            </a:r>
            <a:r>
              <a:rPr lang="ko-KR" altLang="en-US" sz="1100" dirty="0"/>
              <a:t>각 지폐 별로 환전되는 개수 출력</a:t>
            </a:r>
          </a:p>
        </p:txBody>
      </p:sp>
      <p:sp>
        <p:nvSpPr>
          <p:cNvPr id="16" name="오른쪽 대괄호 15"/>
          <p:cNvSpPr/>
          <p:nvPr/>
        </p:nvSpPr>
        <p:spPr>
          <a:xfrm>
            <a:off x="5211561" y="5197337"/>
            <a:ext cx="136358" cy="200026"/>
          </a:xfrm>
          <a:prstGeom prst="rightBracket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5347918" y="5297350"/>
            <a:ext cx="1468654" cy="17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872247" y="5481818"/>
            <a:ext cx="1954778" cy="17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63334" y="5156967"/>
            <a:ext cx="5060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전체 </a:t>
            </a:r>
            <a:r>
              <a:rPr lang="en-US" altLang="ko-KR" sz="1100" dirty="0"/>
              <a:t>USD </a:t>
            </a:r>
            <a:r>
              <a:rPr lang="ko-KR" altLang="en-US" sz="1100" dirty="0"/>
              <a:t>외환보유율에서 환전한 값 차감 후 출력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63334" y="5368716"/>
            <a:ext cx="5060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환전한 금액 </a:t>
            </a:r>
            <a:r>
              <a:rPr lang="en-US" altLang="ko-KR" sz="1100" dirty="0"/>
              <a:t>&gt; </a:t>
            </a:r>
            <a:r>
              <a:rPr lang="ko-KR" altLang="en-US" sz="1100" dirty="0"/>
              <a:t>외환보유율인 경우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printErrorMessage</a:t>
            </a:r>
            <a:r>
              <a:rPr lang="en-US" altLang="ko-KR" sz="1100" dirty="0"/>
              <a:t> </a:t>
            </a:r>
            <a:r>
              <a:rPr lang="ko-KR" altLang="en-US" sz="1100" dirty="0" err="1"/>
              <a:t>매소드</a:t>
            </a:r>
            <a:r>
              <a:rPr lang="ko-KR" altLang="en-US" sz="1100" dirty="0"/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86290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62134"/>
          <a:stretch/>
        </p:blipFill>
        <p:spPr>
          <a:xfrm>
            <a:off x="1996037" y="480170"/>
            <a:ext cx="3907458" cy="6234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30930" y="376321"/>
            <a:ext cx="335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4. </a:t>
            </a:r>
            <a:r>
              <a:rPr lang="en-US" altLang="ko-KR" sz="1600" b="1" dirty="0" err="1"/>
              <a:t>OutputClass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51038" y="1946898"/>
            <a:ext cx="4746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USD</a:t>
            </a:r>
            <a:r>
              <a:rPr lang="ko-KR" altLang="en-US" sz="1100" dirty="0"/>
              <a:t>와 동일하게 </a:t>
            </a:r>
            <a:r>
              <a:rPr lang="en-US" altLang="ko-KR" sz="1100" dirty="0"/>
              <a:t>EUR</a:t>
            </a:r>
            <a:r>
              <a:rPr lang="ko-KR" altLang="en-US" sz="1100" dirty="0"/>
              <a:t>도 같은 방식으로 출력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5225148" y="2073443"/>
            <a:ext cx="1468654" cy="17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오른쪽 대괄호 21"/>
          <p:cNvSpPr/>
          <p:nvPr/>
        </p:nvSpPr>
        <p:spPr>
          <a:xfrm>
            <a:off x="5077325" y="1259307"/>
            <a:ext cx="136358" cy="1628273"/>
          </a:xfrm>
          <a:prstGeom prst="rightBracket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851038" y="3958010"/>
            <a:ext cx="4746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USD</a:t>
            </a:r>
            <a:r>
              <a:rPr lang="ko-KR" altLang="en-US" sz="1100" dirty="0"/>
              <a:t>와 동일하게 </a:t>
            </a:r>
            <a:r>
              <a:rPr lang="en-US" altLang="ko-KR" sz="1100" dirty="0"/>
              <a:t>JPY</a:t>
            </a:r>
            <a:r>
              <a:rPr lang="ko-KR" altLang="en-US" sz="1100" dirty="0"/>
              <a:t>도 같은 방식으로 출력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5225148" y="4084555"/>
            <a:ext cx="1468654" cy="17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오른쪽 대괄호 24"/>
          <p:cNvSpPr/>
          <p:nvPr/>
        </p:nvSpPr>
        <p:spPr>
          <a:xfrm>
            <a:off x="5077325" y="3099450"/>
            <a:ext cx="136358" cy="1970210"/>
          </a:xfrm>
          <a:prstGeom prst="rightBracket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51038" y="5480015"/>
            <a:ext cx="47463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환전한 금액 </a:t>
            </a:r>
            <a:r>
              <a:rPr lang="en-US" altLang="ko-KR" sz="1100" dirty="0"/>
              <a:t>&gt; </a:t>
            </a:r>
            <a:r>
              <a:rPr lang="ko-KR" altLang="en-US" sz="1100" dirty="0"/>
              <a:t>외환보유율인 경우 해당 </a:t>
            </a:r>
            <a:r>
              <a:rPr lang="ko-KR" altLang="en-US" sz="1100" dirty="0" err="1"/>
              <a:t>매소드</a:t>
            </a:r>
            <a:r>
              <a:rPr lang="ko-KR" altLang="en-US" sz="1100" dirty="0"/>
              <a:t> 출력</a:t>
            </a:r>
            <a:endParaRPr lang="en-US" altLang="ko-KR" sz="1100" dirty="0"/>
          </a:p>
          <a:p>
            <a:r>
              <a:rPr lang="ko-KR" altLang="en-US" sz="1100" dirty="0"/>
              <a:t>각 케이스 별로  </a:t>
            </a:r>
            <a:r>
              <a:rPr lang="en-US" altLang="ko-KR" sz="1100" dirty="0" err="1"/>
              <a:t>ConstValueClass</a:t>
            </a:r>
            <a:r>
              <a:rPr lang="ko-KR" altLang="en-US" sz="1100" dirty="0"/>
              <a:t>에 지정된 상수 불러와서 </a:t>
            </a:r>
            <a:endParaRPr lang="en-US" altLang="ko-KR" sz="1100" dirty="0"/>
          </a:p>
          <a:p>
            <a:r>
              <a:rPr lang="ko-KR" altLang="en-US" sz="1100" dirty="0"/>
              <a:t>달러 별로 해당 케이스 출력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5225148" y="5791043"/>
            <a:ext cx="1468654" cy="17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오른쪽 대괄호 27"/>
          <p:cNvSpPr/>
          <p:nvPr/>
        </p:nvSpPr>
        <p:spPr>
          <a:xfrm>
            <a:off x="5077325" y="5234977"/>
            <a:ext cx="136358" cy="1112132"/>
          </a:xfrm>
          <a:prstGeom prst="rightBracket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0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31490" b="53152"/>
          <a:stretch/>
        </p:blipFill>
        <p:spPr>
          <a:xfrm>
            <a:off x="342984" y="1168483"/>
            <a:ext cx="5506325" cy="32591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30930" y="376321"/>
            <a:ext cx="335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5. </a:t>
            </a:r>
            <a:r>
              <a:rPr lang="en-US" altLang="ko-KR" sz="1600" b="1" dirty="0" err="1"/>
              <a:t>ConstValueClass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04021" y="2998022"/>
            <a:ext cx="5069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final</a:t>
            </a:r>
            <a:r>
              <a:rPr lang="ko-KR" altLang="en-US" sz="1200" dirty="0"/>
              <a:t>값으로 지정한 상수들을 하나의 </a:t>
            </a:r>
            <a:r>
              <a:rPr lang="en-US" altLang="ko-KR" sz="1200" dirty="0"/>
              <a:t>Class</a:t>
            </a:r>
            <a:r>
              <a:rPr lang="ko-KR" altLang="en-US" sz="1200" dirty="0"/>
              <a:t>에 지정 후 </a:t>
            </a:r>
            <a:endParaRPr lang="en-US" altLang="ko-KR" sz="1200" dirty="0"/>
          </a:p>
          <a:p>
            <a:r>
              <a:rPr lang="ko-KR" altLang="en-US" sz="1200" dirty="0"/>
              <a:t>각 </a:t>
            </a:r>
            <a:r>
              <a:rPr lang="en-US" altLang="ko-KR" sz="1200" dirty="0"/>
              <a:t>Class</a:t>
            </a:r>
            <a:r>
              <a:rPr lang="ko-KR" altLang="en-US" sz="1200" dirty="0"/>
              <a:t>에서 호출하여 사용</a:t>
            </a:r>
            <a:endParaRPr lang="en-US" altLang="ko-KR" sz="1200" dirty="0"/>
          </a:p>
          <a:p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/>
              <a:t>Main Class if</a:t>
            </a:r>
            <a:r>
              <a:rPr lang="ko-KR" altLang="en-US" sz="1200" dirty="0"/>
              <a:t>문에서 숫자 선택 시 사용되는 상수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OutputClass</a:t>
            </a:r>
            <a:r>
              <a:rPr lang="ko-KR" altLang="en-US" sz="1200" dirty="0"/>
              <a:t>에서 각각 환전되는 지폐종류 배열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dirty="0"/>
              <a:t>각 화폐 별 외환보유율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OutputClass</a:t>
            </a:r>
            <a:r>
              <a:rPr lang="ko-KR" altLang="en-US" sz="1200" dirty="0"/>
              <a:t>에서 외환보유율 초과시 사용되는 상수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735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965C996-8435-452A-B19B-2512B7AAE16E}"/>
              </a:ext>
            </a:extLst>
          </p:cNvPr>
          <p:cNvSpPr txBox="1"/>
          <p:nvPr/>
        </p:nvSpPr>
        <p:spPr>
          <a:xfrm>
            <a:off x="230930" y="376321"/>
            <a:ext cx="335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파일 입출력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861678-AE20-4BF2-9ECF-62169C32B37F}"/>
              </a:ext>
            </a:extLst>
          </p:cNvPr>
          <p:cNvSpPr txBox="1"/>
          <p:nvPr/>
        </p:nvSpPr>
        <p:spPr>
          <a:xfrm>
            <a:off x="338307" y="5405155"/>
            <a:ext cx="4547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FileStringGetter</a:t>
            </a:r>
            <a:r>
              <a:rPr lang="en-US" altLang="ko-KR" sz="1200" dirty="0"/>
              <a:t> Class</a:t>
            </a:r>
          </a:p>
          <a:p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파일 출력할 클래스 생성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데이터를 따로 입력하지 않기 때문에 </a:t>
            </a:r>
            <a:r>
              <a:rPr lang="en-US" altLang="ko-KR" sz="1200" dirty="0" err="1"/>
              <a:t>OutputStream</a:t>
            </a:r>
            <a:r>
              <a:rPr lang="ko-KR" altLang="en-US" sz="1200" dirty="0"/>
              <a:t>만 사용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.write </a:t>
            </a:r>
            <a:r>
              <a:rPr lang="ko-KR" altLang="en-US" sz="1200" dirty="0"/>
              <a:t>사용하여</a:t>
            </a:r>
            <a:r>
              <a:rPr lang="en-US" altLang="ko-KR" sz="1200" dirty="0"/>
              <a:t> </a:t>
            </a:r>
            <a:r>
              <a:rPr lang="ko-KR" altLang="en-US" sz="1200" dirty="0"/>
              <a:t>변수 출력</a:t>
            </a: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3803" t="6179" r="6448" b="39946"/>
          <a:stretch/>
        </p:blipFill>
        <p:spPr>
          <a:xfrm>
            <a:off x="342397" y="1167897"/>
            <a:ext cx="8632653" cy="40285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039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55436F5-1453-4A4A-A5FF-A9E6F35541B0}"/>
              </a:ext>
            </a:extLst>
          </p:cNvPr>
          <p:cNvSpPr txBox="1"/>
          <p:nvPr/>
        </p:nvSpPr>
        <p:spPr>
          <a:xfrm>
            <a:off x="230930" y="376321"/>
            <a:ext cx="335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파일 입출력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6648F3B-B1C1-42AB-97CD-DC0F245E2350}"/>
              </a:ext>
            </a:extLst>
          </p:cNvPr>
          <p:cNvSpPr txBox="1"/>
          <p:nvPr/>
        </p:nvSpPr>
        <p:spPr>
          <a:xfrm>
            <a:off x="7138735" y="3970202"/>
            <a:ext cx="49931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OutputClass</a:t>
            </a:r>
            <a:r>
              <a:rPr lang="ko-KR" altLang="en-US" sz="1200" dirty="0"/>
              <a:t>에 출력되는 변수들이 지정되어 있어서 해당 </a:t>
            </a:r>
            <a:r>
              <a:rPr lang="en-US" altLang="ko-KR" sz="1200" dirty="0"/>
              <a:t>Class</a:t>
            </a:r>
            <a:r>
              <a:rPr lang="ko-KR" altLang="en-US" sz="1200" dirty="0"/>
              <a:t> 활용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String </a:t>
            </a:r>
            <a:r>
              <a:rPr lang="ko-KR" altLang="en-US" sz="1200" dirty="0"/>
              <a:t>타입의 </a:t>
            </a:r>
            <a:r>
              <a:rPr lang="en-US" altLang="ko-KR" sz="1200" dirty="0" err="1"/>
              <a:t>saveText</a:t>
            </a:r>
            <a:r>
              <a:rPr lang="en-US" altLang="ko-KR" sz="1200" dirty="0"/>
              <a:t> </a:t>
            </a:r>
            <a:r>
              <a:rPr lang="ko-KR" altLang="en-US" sz="1200" dirty="0"/>
              <a:t>변수 선언</a:t>
            </a:r>
            <a:endParaRPr lang="en-US" altLang="ko-KR" sz="1200" dirty="0"/>
          </a:p>
          <a:p>
            <a:r>
              <a:rPr lang="en-US" altLang="ko-KR" sz="1200" dirty="0"/>
              <a:t>   =&gt; </a:t>
            </a:r>
            <a:r>
              <a:rPr lang="ko-KR" altLang="en-US" sz="1200" dirty="0"/>
              <a:t>해당 변수에 출력 되는 변수들 모두 추가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saveText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FileStringGetter</a:t>
            </a:r>
            <a:r>
              <a:rPr lang="en-US" altLang="ko-KR" sz="1200" dirty="0"/>
              <a:t> Class</a:t>
            </a:r>
            <a:r>
              <a:rPr lang="ko-KR" altLang="en-US" sz="1200" dirty="0"/>
              <a:t> 호출하여 출력할 값으로 설정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outputResultUSD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outputResultEUR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outputResultJPY</a:t>
            </a:r>
            <a:r>
              <a:rPr lang="en-US" altLang="ko-KR" sz="1200" dirty="0"/>
              <a:t>, 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printErrorMessage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매서드에</a:t>
            </a:r>
            <a:r>
              <a:rPr lang="ko-KR" altLang="en-US" sz="1200" dirty="0"/>
              <a:t> 해당 </a:t>
            </a:r>
            <a:r>
              <a:rPr lang="ko-KR" altLang="en-US" sz="1200" dirty="0" err="1"/>
              <a:t>변수값</a:t>
            </a:r>
            <a:r>
              <a:rPr lang="ko-KR" altLang="en-US" sz="1200" dirty="0"/>
              <a:t> 모두 추가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4262" t="6070" r="8477" b="18157"/>
          <a:stretch/>
        </p:blipFill>
        <p:spPr>
          <a:xfrm>
            <a:off x="342398" y="1167897"/>
            <a:ext cx="6796338" cy="46257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02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312</Words>
  <Application>Microsoft Office PowerPoint</Application>
  <PresentationFormat>와이드스크린</PresentationFormat>
  <Paragraphs>74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강세영</dc:creator>
  <cp:lastModifiedBy>강세영</cp:lastModifiedBy>
  <cp:revision>176</cp:revision>
  <dcterms:created xsi:type="dcterms:W3CDTF">2021-03-30T01:26:05Z</dcterms:created>
  <dcterms:modified xsi:type="dcterms:W3CDTF">2021-04-14T05:01:46Z</dcterms:modified>
</cp:coreProperties>
</file>