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5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0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0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7AD7-663E-4745-91D1-F7105B17163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- 위키백과, 우리 모두의 백과사전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4" y="1402212"/>
            <a:ext cx="4341780" cy="29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3870" y="4422710"/>
            <a:ext cx="400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Products – SOFTWARE – </a:t>
            </a:r>
            <a:r>
              <a:rPr lang="en-US" altLang="ko-KR" dirty="0" err="1" smtClean="0"/>
              <a:t>Aduino</a:t>
            </a:r>
            <a:r>
              <a:rPr lang="en-US" altLang="ko-KR" dirty="0" smtClean="0"/>
              <a:t> 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8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86" y="121254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스탠드 만들기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662475"/>
            <a:ext cx="297595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35" b="99422" l="1582" r="95254">
                        <a14:foregroundMark x1="40565" y1="6069" x2="40565" y2="6069"/>
                        <a14:foregroundMark x1="42260" y1="5780" x2="92316" y2="6214"/>
                        <a14:foregroundMark x1="76045" y1="5491" x2="88701" y2="5491"/>
                        <a14:foregroundMark x1="74237" y1="5491" x2="76045" y2="5491"/>
                        <a14:foregroundMark x1="39774" y1="47977" x2="41243" y2="46965"/>
                        <a14:foregroundMark x1="41243" y1="48699" x2="91751" y2="47977"/>
                      </a14:backgroundRemoval>
                    </a14:imgEffect>
                  </a14:imgLayer>
                </a14:imgProps>
              </a:ext>
            </a:extLst>
          </a:blip>
          <a:srcRect l="4959" t="3194" r="5143"/>
          <a:stretch/>
        </p:blipFill>
        <p:spPr>
          <a:xfrm>
            <a:off x="93306" y="1278293"/>
            <a:ext cx="5197151" cy="43760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8740" y="473383"/>
            <a:ext cx="2812473" cy="19432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define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SW_PIN 5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setup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Serial.begin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(9600);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(SW_PIN, INPUT_PULLUP);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loop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digitalRead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(SW_PIN);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Serial.prntln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398740" y="2668709"/>
            <a:ext cx="2812473" cy="34163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define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SW_PIN 5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newSwValue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= 1;</a:t>
            </a: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oldSwValue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= 1;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setup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Serial.begin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(9600);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(SW_PIN, INPUT_PULLUP);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loop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newSwValue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digitalRead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(SW_PIN);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if(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newSwValue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!=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oldSwValue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) 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oldSwValue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newSwValue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Serial.println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newSwValue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}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422433" y="473383"/>
            <a:ext cx="3390122" cy="5470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SW_PIN 5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LED_PIN 11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newSwValue</a:t>
            </a:r>
            <a:r>
              <a:rPr lang="ko-KR" altLang="en-US" sz="1200" dirty="0"/>
              <a:t> = 1;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oldSwValue</a:t>
            </a:r>
            <a:r>
              <a:rPr lang="ko-KR" altLang="en-US" sz="1200" dirty="0"/>
              <a:t> = 1;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= 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(SW_PIN, INPUT_PULLUP);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newSwValue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(SW_PIN);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newSwValue</a:t>
            </a:r>
            <a:r>
              <a:rPr lang="ko-KR" altLang="en-US" sz="1200" dirty="0"/>
              <a:t> != </a:t>
            </a:r>
            <a:r>
              <a:rPr lang="ko-KR" altLang="en-US" sz="1200" dirty="0" err="1"/>
              <a:t>oldSwValue</a:t>
            </a:r>
            <a:r>
              <a:rPr lang="ko-KR" altLang="en-US" sz="1200" dirty="0"/>
              <a:t>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oldSwValue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newSwValue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if(</a:t>
            </a:r>
            <a:r>
              <a:rPr lang="ko-KR" altLang="en-US" sz="1200" dirty="0" err="1"/>
              <a:t>newSwValue</a:t>
            </a:r>
            <a:r>
              <a:rPr lang="ko-KR" altLang="en-US" sz="1200" dirty="0"/>
              <a:t> == 0)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++;</a:t>
            </a:r>
          </a:p>
          <a:p>
            <a:r>
              <a:rPr lang="ko-KR" altLang="en-US" sz="1200" dirty="0"/>
              <a:t>      if(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&gt;= 4) 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newSwValue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(200);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== 0)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(LED_PIN, 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== 1)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(LED_PIN, 50); 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== 2)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(LED_PIN, 150); 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cnt</a:t>
            </a:r>
            <a:r>
              <a:rPr lang="ko-KR" altLang="en-US" sz="1200" dirty="0"/>
              <a:t> == 3)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(LED_PIN, 255);   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3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Reference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2359" y="1380931"/>
            <a:ext cx="662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만들면서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배우는 </a:t>
            </a:r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개의 작품들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장문철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앤써북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2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7" b="97155" l="5333" r="89091"/>
                    </a14:imgEffect>
                  </a14:imgLayer>
                </a14:imgProps>
              </a:ext>
            </a:extLst>
          </a:blip>
          <a:srcRect l="10724" t="1986" r="11217" b="3802"/>
          <a:stretch/>
        </p:blipFill>
        <p:spPr>
          <a:xfrm>
            <a:off x="1847463" y="1357902"/>
            <a:ext cx="4730620" cy="48652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35610" y="3423047"/>
            <a:ext cx="2376138" cy="26161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void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setup</a:t>
            </a:r>
            <a:r>
              <a:rPr lang="ko-KR" altLang="en-US" sz="1600" dirty="0" smtClean="0"/>
              <a:t>(){</a:t>
            </a:r>
          </a:p>
          <a:p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pinMode</a:t>
            </a:r>
            <a:r>
              <a:rPr lang="ko-KR" altLang="en-US" sz="1600" dirty="0" smtClean="0"/>
              <a:t>(7, OUTPUT);</a:t>
            </a:r>
          </a:p>
          <a:p>
            <a:r>
              <a:rPr lang="ko-KR" altLang="en-US" sz="1600" dirty="0" smtClean="0"/>
              <a:t>}</a:t>
            </a:r>
          </a:p>
          <a:p>
            <a:endParaRPr lang="ko-KR" altLang="en-US" sz="1600" dirty="0" smtClean="0"/>
          </a:p>
          <a:p>
            <a:r>
              <a:rPr lang="ko-KR" altLang="en-US" sz="1600" dirty="0" err="1" smtClean="0"/>
              <a:t>void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loop</a:t>
            </a:r>
            <a:r>
              <a:rPr lang="ko-KR" altLang="en-US" sz="1600" dirty="0" smtClean="0"/>
              <a:t>() {</a:t>
            </a:r>
          </a:p>
          <a:p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digitalWrite</a:t>
            </a:r>
            <a:r>
              <a:rPr lang="ko-KR" altLang="en-US" sz="1600" dirty="0" smtClean="0"/>
              <a:t>(7, HIGH);</a:t>
            </a:r>
          </a:p>
          <a:p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delay</a:t>
            </a:r>
            <a:r>
              <a:rPr lang="ko-KR" altLang="en-US" sz="1600" dirty="0" smtClean="0"/>
              <a:t>(1000);</a:t>
            </a:r>
          </a:p>
          <a:p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digitalWrite</a:t>
            </a:r>
            <a:r>
              <a:rPr lang="ko-KR" altLang="en-US" sz="1600" dirty="0" smtClean="0"/>
              <a:t>(7, LOW);</a:t>
            </a:r>
          </a:p>
          <a:p>
            <a:r>
              <a:rPr lang="ko-KR" altLang="en-US" sz="1600" dirty="0" smtClean="0"/>
              <a:t>  </a:t>
            </a:r>
            <a:r>
              <a:rPr lang="ko-KR" altLang="en-US" sz="1600" dirty="0" err="1" smtClean="0"/>
              <a:t>delay</a:t>
            </a:r>
            <a:r>
              <a:rPr lang="ko-KR" altLang="en-US" sz="1600" dirty="0" smtClean="0"/>
              <a:t>(1000);</a:t>
            </a:r>
          </a:p>
          <a:p>
            <a:r>
              <a:rPr lang="ko-KR" altLang="en-US" sz="1600" dirty="0" smtClean="0"/>
              <a:t>}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986" y="121254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제어하기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662475"/>
            <a:ext cx="351764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4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85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전송 데이터에 따라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켜고 끄기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8660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7" b="97155" l="5333" r="89091"/>
                    </a14:imgEffect>
                  </a14:imgLayer>
                </a14:imgProps>
              </a:ext>
            </a:extLst>
          </a:blip>
          <a:srcRect l="10724" t="1986" r="11217" b="3802"/>
          <a:stretch/>
        </p:blipFill>
        <p:spPr>
          <a:xfrm>
            <a:off x="1847463" y="1357902"/>
            <a:ext cx="4730620" cy="48652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220191" y="176823"/>
            <a:ext cx="1816299" cy="15696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setup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(){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Serial.begin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</a:rPr>
              <a:t>(9600);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loop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Serial.println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(“Hello”);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delay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(1000);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07823" y="1615025"/>
            <a:ext cx="3187899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void setup(){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Serial.begin</a:t>
            </a:r>
            <a:r>
              <a:rPr lang="en-US" altLang="ko-KR" sz="1600" dirty="0" smtClean="0"/>
              <a:t>(9600);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pinMode</a:t>
            </a:r>
            <a:r>
              <a:rPr lang="en-US" altLang="ko-KR" sz="1600" dirty="0" smtClean="0"/>
              <a:t>(7, OUTPUT);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void loop() {</a:t>
            </a:r>
          </a:p>
          <a:p>
            <a:r>
              <a:rPr lang="en-US" altLang="ko-KR" sz="1600" dirty="0" smtClean="0"/>
              <a:t>  if( </a:t>
            </a:r>
            <a:r>
              <a:rPr lang="en-US" altLang="ko-KR" sz="1600" dirty="0" err="1" smtClean="0"/>
              <a:t>Serial.available</a:t>
            </a:r>
            <a:r>
              <a:rPr lang="en-US" altLang="ko-KR" sz="1600" dirty="0" smtClean="0"/>
              <a:t>() &gt; 0)</a:t>
            </a:r>
          </a:p>
          <a:p>
            <a:r>
              <a:rPr lang="en-US" altLang="ko-KR" sz="1600" dirty="0" smtClean="0"/>
              <a:t>  {</a:t>
            </a:r>
          </a:p>
          <a:p>
            <a:r>
              <a:rPr lang="en-US" altLang="ko-KR" sz="1600" dirty="0" smtClean="0"/>
              <a:t>     char </a:t>
            </a:r>
            <a:r>
              <a:rPr lang="en-US" altLang="ko-KR" sz="1600" dirty="0" err="1" smtClean="0"/>
              <a:t>sData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Serial.read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    if(</a:t>
            </a:r>
            <a:r>
              <a:rPr lang="en-US" altLang="ko-KR" sz="1600" dirty="0" err="1" smtClean="0"/>
              <a:t>sData</a:t>
            </a:r>
            <a:r>
              <a:rPr lang="en-US" altLang="ko-KR" sz="1600" dirty="0" smtClean="0"/>
              <a:t> == 'a')</a:t>
            </a:r>
          </a:p>
          <a:p>
            <a:r>
              <a:rPr lang="en-US" altLang="ko-KR" sz="1600" dirty="0" smtClean="0"/>
              <a:t>     {</a:t>
            </a:r>
          </a:p>
          <a:p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digitalWrite</a:t>
            </a:r>
            <a:r>
              <a:rPr lang="en-US" altLang="ko-KR" sz="1600" dirty="0" smtClean="0"/>
              <a:t>(7, HIGH);</a:t>
            </a:r>
          </a:p>
          <a:p>
            <a:r>
              <a:rPr lang="en-US" altLang="ko-KR" sz="1600" dirty="0" smtClean="0"/>
              <a:t>     }</a:t>
            </a:r>
          </a:p>
          <a:p>
            <a:r>
              <a:rPr lang="en-US" altLang="ko-KR" sz="1600" dirty="0" smtClean="0"/>
              <a:t>     else if(</a:t>
            </a:r>
            <a:r>
              <a:rPr lang="en-US" altLang="ko-KR" sz="1600" dirty="0" err="1" smtClean="0"/>
              <a:t>sData</a:t>
            </a:r>
            <a:r>
              <a:rPr lang="en-US" altLang="ko-KR" sz="1600" dirty="0" smtClean="0"/>
              <a:t> == 'b')</a:t>
            </a:r>
          </a:p>
          <a:p>
            <a:r>
              <a:rPr lang="en-US" altLang="ko-KR" sz="1600" dirty="0" smtClean="0"/>
              <a:t>     {</a:t>
            </a:r>
          </a:p>
          <a:p>
            <a:r>
              <a:rPr lang="en-US" altLang="ko-KR" sz="1600" dirty="0" smtClean="0"/>
              <a:t>       </a:t>
            </a:r>
            <a:r>
              <a:rPr lang="en-US" altLang="ko-KR" sz="1600" dirty="0" err="1" smtClean="0"/>
              <a:t>digitalWrite</a:t>
            </a:r>
            <a:r>
              <a:rPr lang="en-US" altLang="ko-KR" sz="1600" dirty="0" smtClean="0"/>
              <a:t>(7, HIGH);</a:t>
            </a:r>
          </a:p>
          <a:p>
            <a:r>
              <a:rPr lang="en-US" altLang="ko-KR" sz="1600" dirty="0" smtClean="0"/>
              <a:t>   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71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위험을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알리는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경광등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10546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5" b="97980" l="3353" r="9766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775" y="1140587"/>
            <a:ext cx="5202549" cy="52556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484327" y="1637362"/>
            <a:ext cx="2466392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#</a:t>
            </a:r>
            <a:r>
              <a:rPr lang="ko-KR" altLang="en-US" sz="1400" dirty="0" err="1" smtClean="0"/>
              <a:t>define</a:t>
            </a:r>
            <a:r>
              <a:rPr lang="ko-KR" altLang="en-US" sz="1400" dirty="0" smtClean="0"/>
              <a:t> LED1 9</a:t>
            </a:r>
          </a:p>
          <a:p>
            <a:r>
              <a:rPr lang="ko-KR" altLang="en-US" sz="1400" dirty="0" smtClean="0"/>
              <a:t>#</a:t>
            </a:r>
            <a:r>
              <a:rPr lang="ko-KR" altLang="en-US" sz="1400" dirty="0" err="1" smtClean="0"/>
              <a:t>define</a:t>
            </a:r>
            <a:r>
              <a:rPr lang="ko-KR" altLang="en-US" sz="1400" dirty="0" smtClean="0"/>
              <a:t> LED2 8</a:t>
            </a:r>
          </a:p>
          <a:p>
            <a:r>
              <a:rPr lang="ko-KR" altLang="en-US" sz="1400" dirty="0" smtClean="0"/>
              <a:t>#</a:t>
            </a:r>
            <a:r>
              <a:rPr lang="ko-KR" altLang="en-US" sz="1400" dirty="0" err="1" smtClean="0"/>
              <a:t>define</a:t>
            </a:r>
            <a:r>
              <a:rPr lang="ko-KR" altLang="en-US" sz="1400" dirty="0" smtClean="0"/>
              <a:t> LED3 7</a:t>
            </a:r>
          </a:p>
          <a:p>
            <a:endParaRPr lang="ko-KR" altLang="en-US" sz="1400" dirty="0" smtClean="0"/>
          </a:p>
          <a:p>
            <a:endParaRPr lang="ko-KR" altLang="en-US" sz="1400" dirty="0" smtClean="0"/>
          </a:p>
          <a:p>
            <a:r>
              <a:rPr lang="ko-KR" altLang="en-US" sz="1400" dirty="0" err="1" smtClean="0"/>
              <a:t>void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setup</a:t>
            </a:r>
            <a:r>
              <a:rPr lang="ko-KR" altLang="en-US" sz="1400" dirty="0" smtClean="0"/>
              <a:t>(){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pinMode</a:t>
            </a:r>
            <a:r>
              <a:rPr lang="ko-KR" altLang="en-US" sz="1400" dirty="0" smtClean="0"/>
              <a:t>(LED1, OUTPUT);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pinMode</a:t>
            </a:r>
            <a:r>
              <a:rPr lang="ko-KR" altLang="en-US" sz="1400" dirty="0" smtClean="0"/>
              <a:t>(LED2, OUTPUT);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pinMode</a:t>
            </a:r>
            <a:r>
              <a:rPr lang="ko-KR" altLang="en-US" sz="1400" dirty="0" smtClean="0"/>
              <a:t>(LED3, OUTPUT);</a:t>
            </a:r>
          </a:p>
          <a:p>
            <a:r>
              <a:rPr lang="ko-KR" altLang="en-US" sz="1400" dirty="0" smtClean="0"/>
              <a:t>}</a:t>
            </a:r>
          </a:p>
          <a:p>
            <a:endParaRPr lang="ko-KR" altLang="en-US" sz="1400" dirty="0" smtClean="0"/>
          </a:p>
          <a:p>
            <a:r>
              <a:rPr lang="ko-KR" altLang="en-US" sz="1400" dirty="0" err="1" smtClean="0"/>
              <a:t>void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loop</a:t>
            </a:r>
            <a:r>
              <a:rPr lang="ko-KR" altLang="en-US" sz="1400" dirty="0" smtClean="0"/>
              <a:t>() {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(LED1, HIGH);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(LED2, HIGH);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(LED3, HIGH);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delay</a:t>
            </a:r>
            <a:r>
              <a:rPr lang="ko-KR" altLang="en-US" sz="1400" dirty="0" smtClean="0"/>
              <a:t>(1000);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(LED1, LOW);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(LED2, LOW);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(LED3, LOW);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delay</a:t>
            </a:r>
            <a:r>
              <a:rPr lang="ko-KR" altLang="en-US" sz="1400" dirty="0" smtClean="0"/>
              <a:t>(1000);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  <p:pic>
        <p:nvPicPr>
          <p:cNvPr id="2050" name="Picture 2" descr="LED 경광봉 안전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5" y="922410"/>
            <a:ext cx="1602199" cy="160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경찰차에 표시하는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경광등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9" b="97472" l="7644" r="971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9844" y="1172573"/>
            <a:ext cx="5589372" cy="4987009"/>
          </a:xfrm>
          <a:prstGeom prst="rect">
            <a:avLst/>
          </a:prstGeom>
        </p:spPr>
      </p:pic>
      <p:pic>
        <p:nvPicPr>
          <p:cNvPr id="3074" name="Picture 2" descr="경찰 경광봉 - 검색결과 | 쇼핑하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1" y="923730"/>
            <a:ext cx="1832688" cy="18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049207" y="2282457"/>
            <a:ext cx="2923592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#</a:t>
            </a:r>
            <a:r>
              <a:rPr lang="ko-KR" altLang="en-US" sz="1400" dirty="0" err="1" smtClean="0"/>
              <a:t>define</a:t>
            </a:r>
            <a:r>
              <a:rPr lang="ko-KR" altLang="en-US" sz="1400" dirty="0" smtClean="0"/>
              <a:t> LED_BLUE 8</a:t>
            </a:r>
          </a:p>
          <a:p>
            <a:r>
              <a:rPr lang="ko-KR" altLang="en-US" sz="1400" dirty="0" smtClean="0"/>
              <a:t>#</a:t>
            </a:r>
            <a:r>
              <a:rPr lang="ko-KR" altLang="en-US" sz="1400" dirty="0" err="1" smtClean="0"/>
              <a:t>define</a:t>
            </a:r>
            <a:r>
              <a:rPr lang="ko-KR" altLang="en-US" sz="1400" dirty="0" smtClean="0"/>
              <a:t> LED_RED 7</a:t>
            </a:r>
          </a:p>
          <a:p>
            <a:r>
              <a:rPr lang="ko-KR" altLang="en-US" sz="1400" dirty="0" smtClean="0"/>
              <a:t>#</a:t>
            </a:r>
            <a:r>
              <a:rPr lang="ko-KR" altLang="en-US" sz="1400" dirty="0" err="1" smtClean="0"/>
              <a:t>define</a:t>
            </a:r>
            <a:r>
              <a:rPr lang="ko-KR" altLang="en-US" sz="1400" dirty="0" smtClean="0"/>
              <a:t> DELAY_TIME 80</a:t>
            </a:r>
          </a:p>
          <a:p>
            <a:endParaRPr lang="ko-KR" altLang="en-US" sz="1400" dirty="0" smtClean="0"/>
          </a:p>
          <a:p>
            <a:r>
              <a:rPr lang="ko-KR" altLang="en-US" sz="1400" dirty="0" err="1" smtClean="0"/>
              <a:t>void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setup</a:t>
            </a:r>
            <a:r>
              <a:rPr lang="ko-KR" altLang="en-US" sz="1400" dirty="0" smtClean="0"/>
              <a:t>(){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pinMode</a:t>
            </a:r>
            <a:r>
              <a:rPr lang="ko-KR" altLang="en-US" sz="1400" dirty="0" smtClean="0"/>
              <a:t>(LED_BLUE, OUTPUT);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pinMode</a:t>
            </a:r>
            <a:r>
              <a:rPr lang="ko-KR" altLang="en-US" sz="1400" dirty="0" smtClean="0"/>
              <a:t>(LED_RED, OUTPUT);</a:t>
            </a:r>
          </a:p>
          <a:p>
            <a:r>
              <a:rPr lang="ko-KR" altLang="en-US" sz="1400" dirty="0" smtClean="0"/>
              <a:t>}</a:t>
            </a:r>
          </a:p>
          <a:p>
            <a:endParaRPr lang="ko-KR" altLang="en-US" sz="1400" dirty="0" smtClean="0"/>
          </a:p>
          <a:p>
            <a:r>
              <a:rPr lang="ko-KR" altLang="en-US" sz="1400" dirty="0" err="1" smtClean="0"/>
              <a:t>void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loop</a:t>
            </a:r>
            <a:r>
              <a:rPr lang="ko-KR" altLang="en-US" sz="1400" dirty="0" smtClean="0"/>
              <a:t>() {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(LED_BLUE, HIGH);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(LED_RED, LOW);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delay</a:t>
            </a:r>
            <a:r>
              <a:rPr lang="ko-KR" altLang="en-US" sz="1400" dirty="0" smtClean="0"/>
              <a:t>(DELAY_TIME);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(LED_RED, HIGH);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digitalWrite</a:t>
            </a:r>
            <a:r>
              <a:rPr lang="ko-KR" altLang="en-US" sz="1400" dirty="0" smtClean="0"/>
              <a:t>(LED_BLUE, LOW);</a:t>
            </a:r>
          </a:p>
          <a:p>
            <a:r>
              <a:rPr lang="ko-KR" altLang="en-US" sz="1400" dirty="0" smtClean="0"/>
              <a:t>  </a:t>
            </a:r>
            <a:r>
              <a:rPr lang="ko-KR" altLang="en-US" sz="1400" dirty="0" err="1" smtClean="0"/>
              <a:t>delay</a:t>
            </a:r>
            <a:r>
              <a:rPr lang="ko-KR" altLang="en-US" sz="1400" dirty="0" smtClean="0"/>
              <a:t>(DELAY_TIME);</a:t>
            </a:r>
          </a:p>
          <a:p>
            <a:r>
              <a:rPr lang="ko-KR" altLang="en-US" sz="1400" dirty="0" smtClean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17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경찰차에 표시하는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경광등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07" b="99003" l="5897" r="9766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3632" y="1206250"/>
            <a:ext cx="5698732" cy="4914632"/>
          </a:xfrm>
          <a:prstGeom prst="rect">
            <a:avLst/>
          </a:prstGeom>
        </p:spPr>
      </p:pic>
      <p:pic>
        <p:nvPicPr>
          <p:cNvPr id="5" name="Picture 2" descr="경찰 경광봉 - 검색결과 | 쇼핑하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1" y="923730"/>
            <a:ext cx="1832688" cy="18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058619" y="3108723"/>
            <a:ext cx="3035480" cy="24929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define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BUTTON 4</a:t>
            </a:r>
          </a:p>
          <a:p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setup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Serial.begin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(9600);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pinMode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(BUTTON, INPUT_PULLUP);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loop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buttonValue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digitalRead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(BUTTON);</a:t>
            </a:r>
          </a:p>
          <a:p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Serial.println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buttonValue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delay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(100);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경찰차에 표시하는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경광등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07" b="99003" l="5897" r="9766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86" y="991646"/>
            <a:ext cx="5698732" cy="4914632"/>
          </a:xfrm>
          <a:prstGeom prst="rect">
            <a:avLst/>
          </a:prstGeom>
        </p:spPr>
      </p:pic>
      <p:pic>
        <p:nvPicPr>
          <p:cNvPr id="5" name="Picture 2" descr="경찰 경광봉 - 검색결과 | 쇼핑하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1" y="923730"/>
            <a:ext cx="1832688" cy="18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724343" y="1224316"/>
            <a:ext cx="2928721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BUTTON 4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LED_BLUE 8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LED_RED 7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DELAY_TIME 80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state</a:t>
            </a:r>
            <a:r>
              <a:rPr lang="ko-KR" altLang="en-US" sz="1200" dirty="0" smtClean="0"/>
              <a:t> = 0;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void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setup</a:t>
            </a:r>
            <a:r>
              <a:rPr lang="ko-KR" altLang="en-US" sz="1200" dirty="0" smtClean="0"/>
              <a:t>() {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Serial.begin</a:t>
            </a:r>
            <a:r>
              <a:rPr lang="ko-KR" altLang="en-US" sz="1200" dirty="0" smtClean="0"/>
              <a:t>(9600);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(BUTTON, INPUT_PULLUP);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(LED_BLUE,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(LED_RED, OUTPUT);</a:t>
            </a:r>
          </a:p>
          <a:p>
            <a:r>
              <a:rPr lang="ko-KR" altLang="en-US" sz="1200" dirty="0" smtClean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3216" y="1224316"/>
            <a:ext cx="3085324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buttonValue</a:t>
            </a:r>
            <a:r>
              <a:rPr lang="ko-KR" altLang="en-US" sz="1200" dirty="0"/>
              <a:t> = !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(BUTTON);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buttonValue</a:t>
            </a:r>
            <a:r>
              <a:rPr lang="ko-KR" altLang="en-US" sz="1200" dirty="0"/>
              <a:t> == 1)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state</a:t>
            </a:r>
            <a:r>
              <a:rPr lang="ko-KR" altLang="en-US" sz="1200" dirty="0"/>
              <a:t> = !</a:t>
            </a:r>
            <a:r>
              <a:rPr lang="ko-KR" altLang="en-US" sz="1200" dirty="0" err="1"/>
              <a:t>state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state</a:t>
            </a:r>
            <a:r>
              <a:rPr lang="ko-KR" altLang="en-US" sz="1200" dirty="0"/>
              <a:t> == 0){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(LED_BLUE, HIGH);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(LED_RED, LOW);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(DELAY_TIME);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(LED_RED, HIGH);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(LED_BLUE, LOW);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(DELAY_TIME);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state</a:t>
            </a:r>
            <a:r>
              <a:rPr lang="ko-KR" altLang="en-US" sz="1200" dirty="0"/>
              <a:t> == 1)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(LED_BLUE, LOW);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(LED_RED, LOW);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60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신호등 구현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37800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399314" y="1087877"/>
            <a:ext cx="3352800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CAR_LED_RED 9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CAR_LED_YELLOW 8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CAR_LED_GREEN 7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HUMAN_LED_RED 3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 smtClean="0"/>
              <a:t>define</a:t>
            </a:r>
            <a:r>
              <a:rPr lang="ko-KR" altLang="en-US" sz="1200" dirty="0" smtClean="0"/>
              <a:t> HUMAN_LED_GREEN 2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void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setup</a:t>
            </a:r>
            <a:r>
              <a:rPr lang="ko-KR" altLang="en-US" sz="1200" dirty="0" smtClean="0"/>
              <a:t>() {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(CAR_LED_RED,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(CAR_LED_YELLOW,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(CAR_LED_GREEN,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(HUMAN_LED_RED,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(HUMAN_LED_GREEN, OUTPUT);</a:t>
            </a:r>
          </a:p>
          <a:p>
            <a:r>
              <a:rPr lang="ko-KR" altLang="en-US" sz="1200" dirty="0" smtClean="0"/>
              <a:t>}</a:t>
            </a:r>
          </a:p>
          <a:p>
            <a:r>
              <a:rPr lang="ko-KR" altLang="en-US" sz="1200" dirty="0" err="1" smtClean="0"/>
              <a:t>void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loop</a:t>
            </a:r>
            <a:r>
              <a:rPr lang="ko-KR" altLang="en-US" sz="1200" dirty="0" smtClean="0"/>
              <a:t>() {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(CAR_LED_RED, LOW);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(CAR_LED_YELLOW, LOW);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(CAR_LED_GREEN, HIGH);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(HUMAN_LED_RED, HIGH);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(HUMAN_LED_GREEN, LOW);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delay</a:t>
            </a:r>
            <a:r>
              <a:rPr lang="ko-KR" altLang="en-US" sz="1200" dirty="0" smtClean="0"/>
              <a:t>(5000);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(CAR_LED_RED, LOW);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(CAR_LED_YELLOW, HIGH);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(CAR_LED_GREEN, LOW);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(HUMAN_LED_RED, HIGH);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(HUMAN_LED_GREEN, LOW);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delay</a:t>
            </a:r>
            <a:r>
              <a:rPr lang="ko-KR" altLang="en-US" sz="1200" dirty="0" smtClean="0"/>
              <a:t>(5000);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888965" y="1087877"/>
            <a:ext cx="3203510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digitalWrite</a:t>
            </a:r>
            <a:r>
              <a:rPr lang="ko-KR" altLang="en-US" sz="1200" dirty="0" smtClean="0"/>
              <a:t>(CAR_LED_RED</a:t>
            </a:r>
            <a:r>
              <a:rPr lang="ko-KR" altLang="en-US" sz="1200" dirty="0"/>
              <a:t>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(CAR_LED_YELLOW,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(CAR_LED_GREEN,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(HUMAN_LED_RED,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(2000);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(HUMAN_LED_GREEN,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16" b="98258" l="4678" r="98357"/>
                    </a14:imgEffect>
                  </a14:imgLayer>
                </a14:imgProps>
              </a:ext>
            </a:extLst>
          </a:blip>
          <a:srcRect l="8674"/>
          <a:stretch/>
        </p:blipFill>
        <p:spPr>
          <a:xfrm>
            <a:off x="329683" y="1017036"/>
            <a:ext cx="5001206" cy="47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13" b="98922" l="2579" r="96952">
                        <a14:foregroundMark x1="17585" y1="66442" x2="35756" y2="66173"/>
                        <a14:foregroundMark x1="40914" y1="67790" x2="40914" y2="67790"/>
                        <a14:foregroundMark x1="40445" y1="63747" x2="41032" y2="69003"/>
                        <a14:foregroundMark x1="66589" y1="48787" x2="66589" y2="48787"/>
                        <a14:foregroundMark x1="67175" y1="56334" x2="67175" y2="56334"/>
                        <a14:foregroundMark x1="66940" y1="55256" x2="67057" y2="48113"/>
                        <a14:foregroundMark x1="65651" y1="48113" x2="55334" y2="47844"/>
                        <a14:foregroundMark x1="55334" y1="47305" x2="55217" y2="33693"/>
                        <a14:foregroundMark x1="73857" y1="40162" x2="73974" y2="49057"/>
                        <a14:foregroundMark x1="92380" y1="51887" x2="92263" y2="93261"/>
                        <a14:foregroundMark x1="73974" y1="94340" x2="73857" y2="90431"/>
                        <a14:foregroundMark x1="42438" y1="40836" x2="42087" y2="94070"/>
                        <a14:foregroundMark x1="44197" y1="96496" x2="66589" y2="96496"/>
                        <a14:foregroundMark x1="67878" y1="95418" x2="67644" y2="92588"/>
                        <a14:foregroundMark x1="47597" y1="91375" x2="47948" y2="94205"/>
                        <a14:foregroundMark x1="49238" y1="94879" x2="64361" y2="94879"/>
                        <a14:foregroundMark x1="65533" y1="94879" x2="66354" y2="90431"/>
                        <a14:backgroundMark x1="50645" y1="93396" x2="62603" y2="92992"/>
                        <a14:backgroundMark x1="42556" y1="73181" x2="42673" y2="80593"/>
                        <a14:backgroundMark x1="56155" y1="96092" x2="62016" y2="95687"/>
                      </a14:backgroundRemoval>
                    </a14:imgEffect>
                  </a14:imgLayer>
                </a14:imgProps>
              </a:ext>
            </a:extLst>
          </a:blip>
          <a:srcRect l="16621"/>
          <a:stretch/>
        </p:blipFill>
        <p:spPr>
          <a:xfrm>
            <a:off x="0" y="1246909"/>
            <a:ext cx="4681460" cy="4884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6" y="121254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스탠드 만들기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1_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가변저항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662475"/>
            <a:ext cx="499594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669239" y="432620"/>
            <a:ext cx="2353733" cy="21236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define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LED 9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define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VR A0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setup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(){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Serial.begin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(9600);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loop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(){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Serial.println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analogRead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(VR));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</a:rPr>
              <a:t>delay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(500);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06514" y="3237863"/>
            <a:ext cx="4885439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LED 9</a:t>
            </a:r>
          </a:p>
          <a:p>
            <a:r>
              <a:rPr lang="ko-KR" altLang="en-US" sz="1400" dirty="0"/>
              <a:t>#</a:t>
            </a:r>
            <a:r>
              <a:rPr lang="ko-KR" altLang="en-US" sz="1400" dirty="0" err="1"/>
              <a:t>define</a:t>
            </a:r>
            <a:r>
              <a:rPr lang="ko-KR" altLang="en-US" sz="1400" dirty="0"/>
              <a:t> VR A0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setup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Serial.begin</a:t>
            </a:r>
            <a:r>
              <a:rPr lang="ko-KR" altLang="en-US" sz="1400" dirty="0"/>
              <a:t>(9600);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loop</a:t>
            </a:r>
            <a:r>
              <a:rPr lang="ko-KR" altLang="en-US" sz="1400" dirty="0"/>
              <a:t>(){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analogValue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analogRead</a:t>
            </a:r>
            <a:r>
              <a:rPr lang="ko-KR" altLang="en-US" sz="1400" dirty="0"/>
              <a:t>(VR);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analogMapping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map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analogValue</a:t>
            </a:r>
            <a:r>
              <a:rPr lang="ko-KR" altLang="en-US" sz="1400" dirty="0"/>
              <a:t>, 0, 1023, 0, 255);</a:t>
            </a:r>
          </a:p>
          <a:p>
            <a:r>
              <a:rPr lang="ko-KR" altLang="en-US" sz="1400" dirty="0"/>
              <a:t>  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analogWrite</a:t>
            </a:r>
            <a:r>
              <a:rPr lang="ko-KR" altLang="en-US" sz="1400" dirty="0"/>
              <a:t>(LED, </a:t>
            </a:r>
            <a:r>
              <a:rPr lang="ko-KR" altLang="en-US" sz="1400" dirty="0" err="1"/>
              <a:t>analogMapping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302621" y="432620"/>
            <a:ext cx="2353733" cy="32316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#define LED 9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#define VR A0</a:t>
            </a: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void setup(){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Serial.begin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(9600);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void loop(){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analogWrite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(LED, 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delay(500);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analogWrite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(LED, 50);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delay(500);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analogWrite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(LED, 150);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delay(500);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analogWrite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(LED, 255);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delay(500);</a:t>
            </a: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978</Words>
  <Application>Microsoft Office PowerPoint</Application>
  <PresentationFormat>와이드스크린</PresentationFormat>
  <Paragraphs>277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isadora</dc:creator>
  <cp:lastModifiedBy>SAMSUNG</cp:lastModifiedBy>
  <cp:revision>11</cp:revision>
  <dcterms:created xsi:type="dcterms:W3CDTF">2025-05-25T06:59:37Z</dcterms:created>
  <dcterms:modified xsi:type="dcterms:W3CDTF">2025-06-02T07:03:40Z</dcterms:modified>
</cp:coreProperties>
</file>