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96" r:id="rId4"/>
    <p:sldId id="297" r:id="rId5"/>
    <p:sldId id="298" r:id="rId6"/>
    <p:sldId id="290" r:id="rId7"/>
    <p:sldId id="319" r:id="rId8"/>
    <p:sldId id="299" r:id="rId9"/>
    <p:sldId id="301" r:id="rId10"/>
    <p:sldId id="304" r:id="rId11"/>
    <p:sldId id="302" r:id="rId12"/>
    <p:sldId id="303" r:id="rId13"/>
    <p:sldId id="328" r:id="rId14"/>
    <p:sldId id="330" r:id="rId15"/>
    <p:sldId id="331" r:id="rId16"/>
    <p:sldId id="332" r:id="rId17"/>
    <p:sldId id="333" r:id="rId18"/>
    <p:sldId id="334" r:id="rId19"/>
    <p:sldId id="335" r:id="rId20"/>
    <p:sldId id="329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60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50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55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0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58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30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1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F7AD7-663E-4745-91D1-F7105B171636}" type="datetimeFigureOut">
              <a:rPr lang="ko-KR" altLang="en-US" smtClean="0"/>
              <a:t>2025-06-08(Sun)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9F6-A1DB-4953-877C-1A3A314E6B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37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3078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아두이노 - 위키백과, 우리 모두의 백과사전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4" y="1402212"/>
            <a:ext cx="4341780" cy="292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54349" y="4613902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Sensor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8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73" l="2199" r="100000">
                        <a14:foregroundMark x1="30431" y1="4743" x2="75198" y2="4348"/>
                        <a14:foregroundMark x1="29815" y1="4084" x2="64908" y2="4084"/>
                        <a14:foregroundMark x1="30079" y1="28590" x2="30167" y2="46245"/>
                        <a14:foregroundMark x1="7652" y1="27009" x2="20580" y2="28063"/>
                        <a14:foregroundMark x1="4134" y1="24242" x2="20053" y2="23452"/>
                        <a14:foregroundMark x1="25770" y1="26746" x2="26825" y2="29117"/>
                        <a14:foregroundMark x1="22515" y1="26482" x2="24274" y2="25955"/>
                        <a14:foregroundMark x1="22779" y1="29644" x2="24099" y2="29776"/>
                        <a14:foregroundMark x1="9235" y1="64690" x2="27617" y2="64427"/>
                        <a14:foregroundMark x1="31838" y1="61792" x2="31838" y2="68116"/>
                        <a14:foregroundMark x1="83993" y1="2767" x2="97625" y2="13043"/>
                        <a14:foregroundMark x1="84169" y1="7510" x2="84345" y2="13834"/>
                        <a14:foregroundMark x1="86895" y1="14625" x2="94107" y2="14625"/>
                        <a14:foregroundMark x1="97010" y1="15415" x2="82762" y2="15679"/>
                        <a14:foregroundMark x1="82850" y1="15547" x2="82938" y2="2372"/>
                        <a14:foregroundMark x1="78452" y1="7246" x2="78540" y2="46772"/>
                        <a14:foregroundMark x1="33421" y1="96838" x2="53474" y2="96706"/>
                        <a14:foregroundMark x1="32630" y1="48353" x2="32366" y2="93676"/>
                        <a14:foregroundMark x1="69569" y1="49539" x2="76429" y2="49144"/>
                        <a14:foregroundMark x1="27441" y1="7773" x2="27441" y2="20685"/>
                        <a14:foregroundMark x1="73791" y1="5929" x2="78100" y2="6719"/>
                        <a14:foregroundMark x1="78540" y1="46904" x2="78540" y2="46904"/>
                        <a14:foregroundMark x1="78100" y1="48617" x2="76341" y2="49539"/>
                        <a14:foregroundMark x1="50220" y1="49539" x2="77045" y2="49144"/>
                        <a14:foregroundMark x1="32454" y1="93939" x2="33245" y2="96443"/>
                        <a14:foregroundMark x1="53650" y1="96706" x2="55321" y2="95520"/>
                        <a14:backgroundMark x1="34565" y1="1186" x2="66931" y2="2108"/>
                        <a14:backgroundMark x1="77573" y1="10145" x2="77221" y2="42029"/>
                        <a14:backgroundMark x1="38083" y1="48617" x2="46350" y2="49012"/>
                        <a14:backgroundMark x1="28936" y1="9486" x2="28584" y2="21080"/>
                        <a14:backgroundMark x1="28936" y1="31884" x2="28672" y2="51647"/>
                        <a14:backgroundMark x1="33773" y1="50461" x2="34037" y2="55336"/>
                        <a14:backgroundMark x1="33861" y1="57576" x2="33861" y2="58630"/>
                        <a14:backgroundMark x1="53562" y1="48485" x2="69041" y2="49012"/>
                        <a14:backgroundMark x1="51715" y1="50461" x2="66403" y2="50198"/>
                        <a14:backgroundMark x1="75022" y1="48748" x2="69305" y2="486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016" y="1362269"/>
            <a:ext cx="7267736" cy="48515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 Servo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240791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649616" y="2584523"/>
            <a:ext cx="4789714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Servo.h</a:t>
            </a:r>
            <a:r>
              <a:rPr lang="ko-KR" altLang="en-US" sz="1200" dirty="0"/>
              <a:t>&gt; //</a:t>
            </a:r>
            <a:r>
              <a:rPr lang="ko-KR" altLang="en-US" sz="1200" dirty="0" err="1"/>
              <a:t>use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library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Servo.h</a:t>
            </a:r>
            <a:r>
              <a:rPr lang="ko-KR" altLang="en-US" sz="1200" dirty="0"/>
              <a:t>&gt; (1m)</a:t>
            </a:r>
          </a:p>
          <a:p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myservo</a:t>
            </a:r>
            <a:r>
              <a:rPr lang="ko-KR" altLang="en-US" sz="1200" dirty="0"/>
              <a:t>; //</a:t>
            </a:r>
            <a:r>
              <a:rPr lang="ko-KR" altLang="en-US" sz="1200" dirty="0" err="1"/>
              <a:t>name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myservo</a:t>
            </a:r>
            <a:r>
              <a:rPr lang="ko-KR" altLang="en-US" sz="1200" dirty="0"/>
              <a:t> (1m)</a:t>
            </a:r>
          </a:p>
          <a:p>
            <a:endParaRPr lang="ko-KR" altLang="en-US" sz="1200" dirty="0"/>
          </a:p>
          <a:p>
            <a:r>
              <a:rPr lang="ko-KR" altLang="en-US" sz="1200" dirty="0"/>
              <a:t>//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angle</a:t>
            </a:r>
            <a:r>
              <a:rPr lang="ko-KR" altLang="en-US" sz="1200" dirty="0"/>
              <a:t> = 0; //</a:t>
            </a:r>
            <a:r>
              <a:rPr lang="ko-KR" altLang="en-US" sz="1200" dirty="0" err="1"/>
              <a:t>current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angle</a:t>
            </a:r>
            <a:endParaRPr lang="ko-KR" altLang="en-US" sz="1200" dirty="0"/>
          </a:p>
          <a:p>
            <a:r>
              <a:rPr lang="ko-KR" altLang="en-US" sz="1200" dirty="0"/>
              <a:t>//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direc</a:t>
            </a:r>
            <a:r>
              <a:rPr lang="ko-KR" altLang="en-US" sz="1200" dirty="0"/>
              <a:t> = 0; //</a:t>
            </a:r>
            <a:r>
              <a:rPr lang="ko-KR" altLang="en-US" sz="1200" dirty="0" err="1"/>
              <a:t>currrent</a:t>
            </a:r>
            <a:r>
              <a:rPr lang="ko-KR" altLang="en-US" sz="1200" dirty="0"/>
              <a:t> direction;0=clockwise;1=</a:t>
            </a:r>
            <a:r>
              <a:rPr lang="ko-KR" altLang="en-US" sz="1200" dirty="0" err="1"/>
              <a:t>anti-clockwise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myservo.attach</a:t>
            </a:r>
            <a:r>
              <a:rPr lang="ko-KR" altLang="en-US" sz="1200" dirty="0"/>
              <a:t>(6); //</a:t>
            </a:r>
            <a:r>
              <a:rPr lang="ko-KR" altLang="en-US" sz="1200" dirty="0" err="1"/>
              <a:t>pwm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D6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(){</a:t>
            </a:r>
          </a:p>
          <a:p>
            <a:r>
              <a:rPr lang="ko-KR" altLang="en-US" sz="1200" dirty="0"/>
              <a:t>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=0;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&lt;180;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++){ //</a:t>
            </a:r>
            <a:r>
              <a:rPr lang="ko-KR" altLang="en-US" sz="1200" dirty="0" err="1"/>
              <a:t>clockwise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myservo.write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); //</a:t>
            </a:r>
            <a:r>
              <a:rPr lang="ko-KR" altLang="en-US" sz="1200" dirty="0" err="1"/>
              <a:t>rotate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</a:t>
            </a:r>
            <a:r>
              <a:rPr lang="ko-KR" altLang="en-US" sz="1200" dirty="0"/>
              <a:t> (1m) 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(50); //for 0.05 </a:t>
            </a:r>
            <a:r>
              <a:rPr lang="ko-KR" altLang="en-US" sz="1200" dirty="0" err="1"/>
              <a:t>second</a:t>
            </a:r>
            <a:r>
              <a:rPr lang="ko-KR" altLang="en-US" sz="1200" dirty="0"/>
              <a:t> (1m)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for(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=180;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&gt;0; 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--){ //</a:t>
            </a:r>
            <a:r>
              <a:rPr lang="ko-KR" altLang="en-US" sz="1200" dirty="0" err="1"/>
              <a:t>anti-clockwise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myservo.write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ang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(50);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14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78" b="99369" l="2239" r="96119">
                        <a14:foregroundMark x1="18955" y1="21591" x2="34627" y2="22854"/>
                        <a14:foregroundMark x1="28507" y1="43939" x2="59851" y2="43308"/>
                        <a14:foregroundMark x1="70597" y1="42803" x2="88358" y2="42172"/>
                        <a14:foregroundMark x1="61194" y1="8207" x2="84478" y2="8207"/>
                        <a14:foregroundMark x1="35075" y1="57323" x2="35075" y2="57323"/>
                        <a14:foregroundMark x1="35075" y1="57323" x2="35672" y2="59091"/>
                        <a14:foregroundMark x1="49104" y1="58207" x2="50000" y2="60101"/>
                        <a14:foregroundMark x1="63284" y1="58586" x2="64328" y2="60227"/>
                        <a14:foregroundMark x1="77761" y1="58712" x2="79552" y2="60859"/>
                        <a14:foregroundMark x1="52687" y1="4545" x2="52687" y2="9848"/>
                        <a14:foregroundMark x1="53582" y1="4293" x2="92090" y2="4545"/>
                        <a14:foregroundMark x1="92687" y1="5303" x2="92537" y2="95833"/>
                        <a14:foregroundMark x1="39104" y1="96465" x2="91642" y2="96970"/>
                        <a14:foregroundMark x1="81194" y1="96717" x2="81194" y2="90025"/>
                        <a14:foregroundMark x1="27910" y1="91919" x2="78060" y2="91919"/>
                        <a14:foregroundMark x1="78060" y1="91919" x2="77463" y2="88005"/>
                        <a14:foregroundMark x1="63731" y1="91919" x2="63284" y2="88636"/>
                        <a14:foregroundMark x1="49254" y1="92172" x2="49403" y2="89773"/>
                        <a14:foregroundMark x1="34478" y1="92045" x2="34925" y2="87879"/>
                        <a14:foregroundMark x1="49552" y1="88384" x2="49701" y2="91540"/>
                        <a14:foregroundMark x1="37463" y1="59343" x2="38060" y2="56692"/>
                        <a14:foregroundMark x1="51493" y1="59975" x2="52239" y2="57576"/>
                        <a14:foregroundMark x1="66269" y1="59848" x2="67015" y2="58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381" y="537093"/>
            <a:ext cx="5203623" cy="6151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 Servo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240791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6748891" y="662475"/>
            <a:ext cx="4817706" cy="58169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Servo.h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Servo</a:t>
            </a:r>
            <a:r>
              <a:rPr lang="ko-KR" altLang="en-US" sz="1200" dirty="0"/>
              <a:t> servo_5;</a:t>
            </a:r>
          </a:p>
          <a:p>
            <a:r>
              <a:rPr lang="ko-KR" altLang="en-US" sz="1200" dirty="0" err="1" smtClean="0"/>
              <a:t>Servo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servo_4;</a:t>
            </a:r>
          </a:p>
          <a:p>
            <a:r>
              <a:rPr lang="ko-KR" altLang="en-US" sz="1200" dirty="0" err="1" smtClean="0"/>
              <a:t>Servo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servo_3;</a:t>
            </a:r>
          </a:p>
          <a:p>
            <a:r>
              <a:rPr lang="ko-KR" altLang="en-US" sz="1200" dirty="0" err="1" smtClean="0"/>
              <a:t>Servo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servo_2;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(A3, INPUT);</a:t>
            </a:r>
          </a:p>
          <a:p>
            <a:r>
              <a:rPr lang="ko-KR" altLang="en-US" sz="1200" dirty="0"/>
              <a:t>  servo_5.attach(11);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(A2, INPUT);</a:t>
            </a:r>
          </a:p>
          <a:p>
            <a:r>
              <a:rPr lang="ko-KR" altLang="en-US" sz="1200" dirty="0"/>
              <a:t>  servo_4.attach(10);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(A1, INPUT);</a:t>
            </a:r>
          </a:p>
          <a:p>
            <a:r>
              <a:rPr lang="ko-KR" altLang="en-US" sz="1200" dirty="0"/>
              <a:t>  servo_3.attach(9);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(A0, INPUT);</a:t>
            </a:r>
          </a:p>
          <a:p>
            <a:r>
              <a:rPr lang="ko-KR" altLang="en-US" sz="1200" dirty="0"/>
              <a:t>  servo_2.attach(8);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servo_5.write(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(A3), 0, 1023, 0, 180));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/>
              <a:t>servo_4.write(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(A2), 0, 1023, 0, 180));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/>
              <a:t>servo_3.write(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(A1), 0, 1023, 0, 180));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/>
              <a:t>servo_2.write(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(A0), 0, 1023, 0, 180));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(10); //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little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bit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improve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simulation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performance</a:t>
            </a:r>
            <a:endParaRPr lang="ko-KR" altLang="en-US" sz="1200" dirty="0"/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19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28" b="99205" l="7500" r="92174">
                        <a14:foregroundMark x1="30543" y1="7949" x2="71848" y2="8267"/>
                        <a14:foregroundMark x1="71957" y1="6836" x2="70870" y2="7154"/>
                        <a14:foregroundMark x1="72065" y1="45628" x2="30870" y2="45310"/>
                        <a14:foregroundMark x1="30978" y1="46741" x2="64783" y2="46264"/>
                        <a14:foregroundMark x1="75761" y1="25119" x2="87174" y2="24960"/>
                        <a14:foregroundMark x1="88261" y1="26709" x2="88261" y2="33227"/>
                        <a14:foregroundMark x1="86848" y1="33704" x2="86739" y2="27345"/>
                        <a14:foregroundMark x1="78043" y1="31002" x2="77500" y2="42448"/>
                        <a14:foregroundMark x1="76739" y1="44515" x2="70870" y2="44038"/>
                        <a14:foregroundMark x1="75978" y1="50715" x2="76304" y2="92687"/>
                        <a14:foregroundMark x1="62391" y1="91415" x2="62283" y2="93959"/>
                        <a14:foregroundMark x1="63478" y1="95866" x2="75000" y2="96025"/>
                        <a14:foregroundMark x1="50870" y1="50238" x2="74674" y2="49762"/>
                        <a14:foregroundMark x1="28152" y1="69316" x2="28261" y2="92369"/>
                        <a14:foregroundMark x1="29783" y1="94436" x2="54891" y2="93959"/>
                        <a14:foregroundMark x1="55870" y1="90779" x2="55978" y2="92369"/>
                        <a14:foregroundMark x1="36630" y1="63911" x2="36630" y2="63911"/>
                        <a14:foregroundMark x1="36630" y1="64070" x2="42935" y2="65660"/>
                        <a14:foregroundMark x1="73043" y1="29730" x2="74130" y2="29094"/>
                        <a14:foregroundMark x1="32283" y1="7631" x2="70217" y2="7154"/>
                        <a14:backgroundMark x1="32500" y1="49285" x2="39457" y2="50715"/>
                        <a14:backgroundMark x1="61196" y1="48490" x2="67609" y2="47854"/>
                        <a14:backgroundMark x1="75217" y1="36725" x2="75109" y2="32591"/>
                        <a14:backgroundMark x1="43696" y1="2544" x2="68478" y2="2544"/>
                      </a14:backgroundRemoval>
                    </a14:imgEffect>
                  </a14:imgLayer>
                </a14:imgProps>
              </a:ext>
            </a:extLst>
          </a:blip>
          <a:srcRect l="7411" t="5058" r="8115" b="649"/>
          <a:stretch/>
        </p:blipFill>
        <p:spPr>
          <a:xfrm>
            <a:off x="559837" y="1204141"/>
            <a:ext cx="6699379" cy="51126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 Servo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240791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722637" y="2504612"/>
            <a:ext cx="3726024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Servo.h</a:t>
            </a:r>
            <a:r>
              <a:rPr lang="ko-KR" altLang="en-US" sz="1200" dirty="0"/>
              <a:t>&gt;</a:t>
            </a:r>
          </a:p>
          <a:p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servoMotor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potPos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servoMotor.attach</a:t>
            </a:r>
            <a:r>
              <a:rPr lang="ko-KR" altLang="en-US" sz="1200" dirty="0"/>
              <a:t>(9);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 () 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potPos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(A0), 0, 1023, 0, 180);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servoMotor.write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potPos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(15);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1066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3" b="97690" l="9881" r="95059">
                        <a14:foregroundMark x1="70356" y1="40082" x2="75889" y2="41440"/>
                        <a14:foregroundMark x1="84783" y1="14402" x2="90316" y2="14402"/>
                        <a14:foregroundMark x1="55929" y1="14266" x2="62055" y2="14402"/>
                        <a14:foregroundMark x1="82609" y1="13859" x2="91107" y2="13995"/>
                        <a14:foregroundMark x1="57115" y1="13043" x2="90514" y2="13315"/>
                        <a14:foregroundMark x1="55534" y1="13451" x2="55534" y2="14402"/>
                        <a14:foregroundMark x1="57708" y1="14810" x2="54348" y2="14946"/>
                        <a14:foregroundMark x1="54743" y1="13995" x2="54743" y2="13995"/>
                        <a14:foregroundMark x1="54348" y1="14538" x2="54743" y2="12772"/>
                        <a14:foregroundMark x1="91897" y1="13451" x2="91700" y2="14402"/>
                        <a14:foregroundMark x1="90514" y1="13723" x2="92490" y2="13451"/>
                        <a14:foregroundMark x1="92688" y1="13451" x2="92292" y2="14538"/>
                        <a14:foregroundMark x1="53953" y1="13179" x2="54150" y2="14810"/>
                        <a14:foregroundMark x1="35968" y1="40761" x2="58696" y2="39946"/>
                        <a14:foregroundMark x1="39526" y1="43071" x2="60277" y2="42527"/>
                        <a14:foregroundMark x1="36957" y1="44022" x2="37154" y2="48370"/>
                        <a14:foregroundMark x1="83597" y1="15489" x2="92292" y2="15082"/>
                        <a14:foregroundMark x1="55534" y1="15353" x2="63043" y2="15082"/>
                        <a14:foregroundMark x1="83794" y1="13451" x2="92885" y2="133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0361" y="1007707"/>
            <a:ext cx="3670669" cy="53391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86" y="121254"/>
            <a:ext cx="2762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Hobby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Gearmotor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662475"/>
            <a:ext cx="2752531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667" b="93935" l="1194" r="95820">
                        <a14:foregroundMark x1="36231" y1="12694" x2="41938" y2="19605"/>
                        <a14:foregroundMark x1="36629" y1="28773" x2="36961" y2="34556"/>
                        <a14:foregroundMark x1="37425" y1="35402" x2="43265" y2="43018"/>
                        <a14:foregroundMark x1="41871" y1="25670" x2="41871" y2="33145"/>
                        <a14:foregroundMark x1="41340" y1="35684" x2="40279" y2="40480"/>
                        <a14:foregroundMark x1="41340" y1="36671" x2="42070" y2="32017"/>
                        <a14:foregroundMark x1="36828" y1="29901" x2="36695" y2="23413"/>
                        <a14:foregroundMark x1="68149" y1="37377" x2="78102" y2="38505"/>
                        <a14:foregroundMark x1="91374" y1="43018" x2="91374" y2="87870"/>
                        <a14:foregroundMark x1="91042" y1="88575" x2="57399" y2="87588"/>
                        <a14:foregroundMark x1="30126" y1="53456" x2="29861" y2="59097"/>
                        <a14:foregroundMark x1="45587" y1="27362" x2="80491" y2="27504"/>
                        <a14:foregroundMark x1="81022" y1="27504" x2="84539" y2="27504"/>
                        <a14:foregroundMark x1="84539" y1="28914" x2="84406" y2="39351"/>
                        <a14:foregroundMark x1="44658" y1="40903" x2="44526" y2="286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736" y="1443953"/>
            <a:ext cx="9661557" cy="45454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282" y="130630"/>
            <a:ext cx="46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7-segment display(ca): Count Down Alarm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6490"/>
            <a:ext cx="48066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68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12866" y="1241146"/>
            <a:ext cx="3427615" cy="48936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 = 0;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counter</a:t>
            </a:r>
            <a:r>
              <a:rPr lang="ko-KR" altLang="en-US" sz="1200" dirty="0"/>
              <a:t>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String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pattern</a:t>
            </a:r>
            <a:r>
              <a:rPr lang="ko-KR" altLang="en-US" sz="1200" dirty="0"/>
              <a:t>[]=</a:t>
            </a:r>
          </a:p>
          <a:p>
            <a:r>
              <a:rPr lang="ko-KR" altLang="en-US" sz="1200" dirty="0"/>
              <a:t>{   </a:t>
            </a:r>
          </a:p>
          <a:p>
            <a:r>
              <a:rPr lang="ko-KR" altLang="en-US" sz="1200" dirty="0"/>
              <a:t>"00100001",   </a:t>
            </a:r>
          </a:p>
          <a:p>
            <a:r>
              <a:rPr lang="ko-KR" altLang="en-US" sz="1200" dirty="0"/>
              <a:t>"11111001",   </a:t>
            </a:r>
          </a:p>
          <a:p>
            <a:r>
              <a:rPr lang="ko-KR" altLang="en-US" sz="1200" dirty="0"/>
              <a:t>"00010011",   </a:t>
            </a:r>
          </a:p>
          <a:p>
            <a:r>
              <a:rPr lang="ko-KR" altLang="en-US" sz="1200" dirty="0"/>
              <a:t>"01010001",   </a:t>
            </a:r>
          </a:p>
          <a:p>
            <a:r>
              <a:rPr lang="ko-KR" altLang="en-US" sz="1200" dirty="0"/>
              <a:t>"11001001",   </a:t>
            </a:r>
          </a:p>
          <a:p>
            <a:r>
              <a:rPr lang="ko-KR" altLang="en-US" sz="1200" dirty="0"/>
              <a:t>"01000101",   </a:t>
            </a:r>
          </a:p>
          <a:p>
            <a:r>
              <a:rPr lang="ko-KR" altLang="en-US" sz="1200" dirty="0"/>
              <a:t>"00000101",   </a:t>
            </a:r>
          </a:p>
          <a:p>
            <a:r>
              <a:rPr lang="ko-KR" altLang="en-US" sz="1200" dirty="0"/>
              <a:t>"11110001",   </a:t>
            </a:r>
          </a:p>
          <a:p>
            <a:r>
              <a:rPr lang="ko-KR" altLang="en-US" sz="1200" dirty="0"/>
              <a:t>"00000001",   </a:t>
            </a:r>
          </a:p>
          <a:p>
            <a:r>
              <a:rPr lang="ko-KR" altLang="en-US" sz="1200" dirty="0"/>
              <a:t>"01000001",   </a:t>
            </a:r>
          </a:p>
          <a:p>
            <a:r>
              <a:rPr lang="ko-KR" altLang="en-US" sz="1200" dirty="0"/>
              <a:t>}; </a:t>
            </a:r>
          </a:p>
          <a:p>
            <a:r>
              <a:rPr lang="ko-KR" altLang="en-US" sz="1200" dirty="0"/>
              <a:t> 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clear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counter</a:t>
            </a:r>
            <a:r>
              <a:rPr lang="ko-KR" altLang="en-US" sz="1200" dirty="0"/>
              <a:t> = 0; </a:t>
            </a:r>
            <a:r>
              <a:rPr lang="ko-KR" altLang="en-US" sz="1200" dirty="0" err="1"/>
              <a:t>counter</a:t>
            </a:r>
            <a:r>
              <a:rPr lang="ko-KR" altLang="en-US" sz="1200" dirty="0"/>
              <a:t> &lt; 8; ++</a:t>
            </a:r>
            <a:r>
              <a:rPr lang="ko-KR" altLang="en-US" sz="1200" dirty="0" err="1"/>
              <a:t>counter</a:t>
            </a:r>
            <a:r>
              <a:rPr lang="ko-KR" altLang="en-US" sz="1200" dirty="0"/>
              <a:t>)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(index+2, 255);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index</a:t>
            </a:r>
            <a:r>
              <a:rPr lang="ko-KR" altLang="en-US" sz="1200" dirty="0"/>
              <a:t>++;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07626" y="1241146"/>
            <a:ext cx="4333702" cy="50475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display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clear</a:t>
            </a:r>
            <a:r>
              <a:rPr lang="ko-KR" altLang="en-US" sz="1400" dirty="0"/>
              <a:t>();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 = 0;</a:t>
            </a:r>
          </a:p>
          <a:p>
            <a:r>
              <a:rPr lang="ko-KR" altLang="en-US" sz="1400" dirty="0"/>
              <a:t>  for (</a:t>
            </a:r>
            <a:r>
              <a:rPr lang="ko-KR" altLang="en-US" sz="1400" dirty="0" err="1"/>
              <a:t>counter</a:t>
            </a:r>
            <a:r>
              <a:rPr lang="ko-KR" altLang="en-US" sz="1400" dirty="0"/>
              <a:t> = 0; </a:t>
            </a:r>
            <a:r>
              <a:rPr lang="ko-KR" altLang="en-US" sz="1400" dirty="0" err="1"/>
              <a:t>counter</a:t>
            </a:r>
            <a:r>
              <a:rPr lang="ko-KR" altLang="en-US" sz="1400" dirty="0"/>
              <a:t> &lt; 8; ++</a:t>
            </a:r>
            <a:r>
              <a:rPr lang="ko-KR" altLang="en-US" sz="1400" dirty="0" err="1"/>
              <a:t>counter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if (</a:t>
            </a:r>
            <a:r>
              <a:rPr lang="ko-KR" altLang="en-US" sz="1400" dirty="0" err="1"/>
              <a:t>pattern</a:t>
            </a:r>
            <a:r>
              <a:rPr lang="ko-KR" altLang="en-US" sz="1400" dirty="0"/>
              <a:t>[</a:t>
            </a:r>
            <a:r>
              <a:rPr lang="ko-KR" altLang="en-US" sz="1400" dirty="0" err="1"/>
              <a:t>num</a:t>
            </a:r>
            <a:r>
              <a:rPr lang="ko-KR" altLang="en-US" sz="1400" dirty="0"/>
              <a:t>].</a:t>
            </a:r>
            <a:r>
              <a:rPr lang="ko-KR" altLang="en-US" sz="1400" dirty="0" err="1"/>
              <a:t>substring</a:t>
            </a:r>
            <a:r>
              <a:rPr lang="ko-KR" altLang="en-US" sz="1400" dirty="0"/>
              <a:t>(index,index+1)=="0"){</a:t>
            </a:r>
          </a:p>
          <a:p>
            <a:r>
              <a:rPr lang="ko-KR" altLang="en-US" sz="1400" dirty="0"/>
              <a:t>      </a:t>
            </a:r>
            <a:r>
              <a:rPr lang="ko-KR" altLang="en-US" sz="1400" dirty="0" err="1"/>
              <a:t>analogWrite</a:t>
            </a:r>
            <a:r>
              <a:rPr lang="ko-KR" altLang="en-US" sz="1400" dirty="0"/>
              <a:t>(index+2, 0);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index</a:t>
            </a:r>
            <a:r>
              <a:rPr lang="ko-KR" altLang="en-US" sz="1400" dirty="0"/>
              <a:t>++;</a:t>
            </a:r>
          </a:p>
          <a:p>
            <a:r>
              <a:rPr lang="ko-KR" altLang="en-US" sz="1400" dirty="0"/>
              <a:t>  }</a:t>
            </a:r>
          </a:p>
          <a:p>
            <a:r>
              <a:rPr lang="ko-KR" altLang="en-US" sz="1400" dirty="0"/>
              <a:t>}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setup</a:t>
            </a:r>
            <a:r>
              <a:rPr lang="ko-KR" altLang="en-US" sz="1400" dirty="0"/>
              <a:t>()</a:t>
            </a:r>
          </a:p>
          <a:p>
            <a:r>
              <a:rPr lang="ko-KR" altLang="en-US" sz="1400" dirty="0"/>
              <a:t>{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(2,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(3,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(4,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(5,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(6,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(7, OUTPUT);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(8, OUTPUT);	</a:t>
            </a:r>
          </a:p>
          <a:p>
            <a:r>
              <a:rPr lang="ko-KR" altLang="en-US" sz="1400" dirty="0"/>
              <a:t>  </a:t>
            </a:r>
            <a:r>
              <a:rPr lang="ko-KR" altLang="en-US" sz="1400" dirty="0" err="1"/>
              <a:t>pinMode</a:t>
            </a:r>
            <a:r>
              <a:rPr lang="ko-KR" altLang="en-US" sz="1400" dirty="0"/>
              <a:t>(9, OUTPUT);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8908473" y="1241146"/>
            <a:ext cx="2895600" cy="470898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display</a:t>
            </a:r>
            <a:r>
              <a:rPr lang="ko-KR" altLang="en-US" sz="1200" dirty="0"/>
              <a:t>(9);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(8);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(7);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(6);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(5);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(4);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(3);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(2);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(1);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display</a:t>
            </a:r>
            <a:r>
              <a:rPr lang="ko-KR" altLang="en-US" sz="1200" dirty="0"/>
              <a:t>(0);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tone</a:t>
            </a:r>
            <a:r>
              <a:rPr lang="ko-KR" altLang="en-US" sz="1200" dirty="0"/>
              <a:t>(10,523,500);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282" y="130630"/>
            <a:ext cx="51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7-segment display(ca): Count Down Alarm</a:t>
            </a:r>
            <a:endParaRPr lang="ko-KR" altLang="en-US" sz="20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0" y="606490"/>
            <a:ext cx="52158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806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2" b="95771" l="3422" r="96995">
                        <a14:foregroundMark x1="50835" y1="13557" x2="50835" y2="28358"/>
                        <a14:foregroundMark x1="53005" y1="16169" x2="52922" y2="26866"/>
                        <a14:foregroundMark x1="53255" y1="77114" x2="67780" y2="76866"/>
                        <a14:foregroundMark x1="58681" y1="73010" x2="66277" y2="73881"/>
                        <a14:foregroundMark x1="57012" y1="83209" x2="66778" y2="82711"/>
                        <a14:foregroundMark x1="59933" y1="87935" x2="73456" y2="88682"/>
                        <a14:foregroundMark x1="53172" y1="74378" x2="54841" y2="90174"/>
                        <a14:foregroundMark x1="86978" y1="19652" x2="87813" y2="41418"/>
                        <a14:foregroundMark x1="83973" y1="16791" x2="91235" y2="16667"/>
                        <a14:foregroundMark x1="82304" y1="15423" x2="91653" y2="16045"/>
                        <a14:foregroundMark x1="91653" y1="16915" x2="91319" y2="84826"/>
                        <a14:foregroundMark x1="67362" y1="16667" x2="67195" y2="26368"/>
                        <a14:foregroundMark x1="58013" y1="22512" x2="64524" y2="23259"/>
                        <a14:foregroundMark x1="83723" y1="84701" x2="91987" y2="83333"/>
                        <a14:foregroundMark x1="83306" y1="84950" x2="83139" y2="931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51998" y="1459087"/>
            <a:ext cx="7690581" cy="51612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282" y="13063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MISA 7-Segment 4-Digit LED Display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606490"/>
            <a:ext cx="42508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9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6848" y="1203424"/>
            <a:ext cx="4565780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/* 6-13-2011  </a:t>
            </a:r>
            <a:r>
              <a:rPr lang="ko-KR" altLang="en-US" sz="1200" dirty="0" err="1" smtClean="0"/>
              <a:t>Spark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Fun</a:t>
            </a:r>
            <a:r>
              <a:rPr lang="ko-KR" altLang="en-US" sz="1200" dirty="0" smtClean="0"/>
              <a:t> Electronics 2011  -- </a:t>
            </a:r>
            <a:r>
              <a:rPr lang="ko-KR" altLang="en-US" sz="1200" dirty="0" err="1" smtClean="0"/>
              <a:t>Nathan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Seidle</a:t>
            </a:r>
            <a:r>
              <a:rPr lang="ko-KR" altLang="en-US" sz="1200" dirty="0" smtClean="0"/>
              <a:t> */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digit1 = 13; //PWM 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digit2 = 12; //PWM 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2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digit3 = 11; //PWM 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6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digit4 = 10; //PWM 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8</a:t>
            </a:r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//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mapping</a:t>
            </a:r>
            <a:r>
              <a:rPr lang="ko-KR" altLang="en-US" sz="1200" dirty="0" smtClean="0"/>
              <a:t> 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segA</a:t>
            </a:r>
            <a:r>
              <a:rPr lang="ko-KR" altLang="en-US" sz="1200" dirty="0" smtClean="0"/>
              <a:t> = 7;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14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segB</a:t>
            </a:r>
            <a:r>
              <a:rPr lang="ko-KR" altLang="en-US" sz="1200" dirty="0" smtClean="0"/>
              <a:t> = 6;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16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segC</a:t>
            </a:r>
            <a:r>
              <a:rPr lang="ko-KR" altLang="en-US" sz="1200" dirty="0" smtClean="0"/>
              <a:t> = 3;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13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segD</a:t>
            </a:r>
            <a:r>
              <a:rPr lang="ko-KR" altLang="en-US" sz="1200" dirty="0" smtClean="0"/>
              <a:t> = 4;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3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segE</a:t>
            </a:r>
            <a:r>
              <a:rPr lang="ko-KR" altLang="en-US" sz="1200" dirty="0" smtClean="0"/>
              <a:t> = 5;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5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segF</a:t>
            </a:r>
            <a:r>
              <a:rPr lang="ko-KR" altLang="en-US" sz="1200" dirty="0" smtClean="0"/>
              <a:t> = 8;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11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segG</a:t>
            </a:r>
            <a:r>
              <a:rPr lang="ko-KR" altLang="en-US" sz="1200" dirty="0" smtClean="0"/>
              <a:t> = 9; //</a:t>
            </a:r>
            <a:r>
              <a:rPr lang="ko-KR" altLang="en-US" sz="1200" dirty="0" err="1" smtClean="0"/>
              <a:t>Display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pin</a:t>
            </a:r>
            <a:r>
              <a:rPr lang="ko-KR" altLang="en-US" sz="1200" dirty="0" smtClean="0"/>
              <a:t> 15</a:t>
            </a:r>
          </a:p>
          <a:p>
            <a:r>
              <a:rPr lang="ko-KR" altLang="en-US" sz="1200" dirty="0" err="1" smtClean="0"/>
              <a:t>int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segDP</a:t>
            </a:r>
            <a:r>
              <a:rPr lang="ko-KR" altLang="en-US" sz="1200" dirty="0" smtClean="0"/>
              <a:t> = 2;</a:t>
            </a:r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setup</a:t>
            </a:r>
            <a:r>
              <a:rPr lang="ko-KR" altLang="en-US" sz="1200" dirty="0" smtClean="0"/>
              <a:t>() {                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segA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segB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segC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segD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segE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segF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</a:t>
            </a:r>
            <a:r>
              <a:rPr lang="ko-KR" altLang="en-US" sz="1200" dirty="0" err="1" smtClean="0"/>
              <a:t>segG</a:t>
            </a:r>
            <a:r>
              <a:rPr lang="ko-KR" altLang="en-US" sz="1200" dirty="0" smtClean="0"/>
              <a:t>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(digit1,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(digit2,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(digit3,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(digit4, OUTPUT);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pinMode</a:t>
            </a:r>
            <a:r>
              <a:rPr lang="ko-KR" altLang="en-US" sz="1200" dirty="0" smtClean="0"/>
              <a:t>(13, OUTPUT);  //</a:t>
            </a:r>
            <a:r>
              <a:rPr lang="ko-KR" altLang="en-US" sz="1200" dirty="0" err="1" smtClean="0"/>
              <a:t>Builtin</a:t>
            </a:r>
            <a:r>
              <a:rPr lang="ko-KR" altLang="en-US" sz="1200" dirty="0" smtClean="0"/>
              <a:t> LED</a:t>
            </a:r>
          </a:p>
          <a:p>
            <a:r>
              <a:rPr lang="ko-KR" altLang="en-US" sz="1200" dirty="0" smtClean="0"/>
              <a:t>}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4814596" y="1203423"/>
            <a:ext cx="3526971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void loop() </a:t>
            </a:r>
          </a:p>
          <a:p>
            <a:r>
              <a:rPr lang="en-US" altLang="ko-KR" sz="1200" dirty="0" smtClean="0"/>
              <a:t>{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displayNumber</a:t>
            </a:r>
            <a:r>
              <a:rPr lang="en-US" altLang="ko-KR" sz="1200" dirty="0" smtClean="0"/>
              <a:t>( </a:t>
            </a:r>
            <a:r>
              <a:rPr lang="en-US" altLang="ko-KR" sz="1200" dirty="0" err="1" smtClean="0"/>
              <a:t>analogRead</a:t>
            </a:r>
            <a:r>
              <a:rPr lang="en-US" altLang="ko-KR" sz="1200" dirty="0" smtClean="0"/>
              <a:t>(5) );</a:t>
            </a:r>
          </a:p>
          <a:p>
            <a:r>
              <a:rPr lang="en-US" altLang="ko-KR" sz="1200" dirty="0" smtClean="0"/>
              <a:t>}</a:t>
            </a: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displayNumber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toDisplay</a:t>
            </a:r>
            <a:r>
              <a:rPr lang="en-US" altLang="ko-KR" sz="1200" dirty="0" smtClean="0"/>
              <a:t>) {</a:t>
            </a:r>
          </a:p>
          <a:p>
            <a:r>
              <a:rPr lang="en-US" altLang="ko-KR" sz="1200" dirty="0" smtClean="0"/>
              <a:t>#define DISPLAY_BRIGHTNESS  500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DIGIT_ON  HIGH</a:t>
            </a:r>
          </a:p>
          <a:p>
            <a:r>
              <a:rPr lang="en-US" altLang="ko-KR" sz="1200" dirty="0" smtClean="0"/>
              <a:t>#define DIGIT_OFF  LOW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long </a:t>
            </a:r>
            <a:r>
              <a:rPr lang="en-US" altLang="ko-KR" sz="1200" dirty="0" err="1" smtClean="0"/>
              <a:t>beginTime</a:t>
            </a:r>
            <a:r>
              <a:rPr lang="en-US" altLang="ko-KR" sz="1200" dirty="0" smtClean="0"/>
              <a:t> = </a:t>
            </a:r>
            <a:r>
              <a:rPr lang="en-US" altLang="ko-KR" sz="1200" dirty="0" err="1" smtClean="0"/>
              <a:t>millis</a:t>
            </a:r>
            <a:r>
              <a:rPr lang="en-US" altLang="ko-KR" sz="1200" dirty="0" smtClean="0"/>
              <a:t>();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for(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digit = 4 ; digit &gt; 0 ; digit--)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//Turn on a digit for a short amount of time</a:t>
            </a:r>
          </a:p>
          <a:p>
            <a:r>
              <a:rPr lang="en-US" altLang="ko-KR" sz="1200" dirty="0" smtClean="0"/>
              <a:t>    switch(digit) {</a:t>
            </a:r>
          </a:p>
          <a:p>
            <a:r>
              <a:rPr lang="en-US" altLang="ko-KR" sz="1200" dirty="0" smtClean="0"/>
              <a:t>    case 1: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(digit1, DIGIT_ON);</a:t>
            </a:r>
          </a:p>
          <a:p>
            <a:r>
              <a:rPr lang="en-US" altLang="ko-KR" sz="1200" dirty="0" smtClean="0"/>
              <a:t>      break;</a:t>
            </a:r>
          </a:p>
          <a:p>
            <a:r>
              <a:rPr lang="en-US" altLang="ko-KR" sz="1200" dirty="0" smtClean="0"/>
              <a:t>    case 2: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(digit2, DIGIT_ON);</a:t>
            </a:r>
          </a:p>
          <a:p>
            <a:r>
              <a:rPr lang="en-US" altLang="ko-KR" sz="1200" dirty="0" smtClean="0"/>
              <a:t>      break;</a:t>
            </a:r>
          </a:p>
          <a:p>
            <a:r>
              <a:rPr lang="en-US" altLang="ko-KR" sz="1200" dirty="0" smtClean="0"/>
              <a:t>    case 3: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(digit3, DIGIT_ON);</a:t>
            </a:r>
          </a:p>
          <a:p>
            <a:r>
              <a:rPr lang="en-US" altLang="ko-KR" sz="1200" dirty="0" smtClean="0"/>
              <a:t>      break;</a:t>
            </a:r>
          </a:p>
          <a:p>
            <a:r>
              <a:rPr lang="en-US" altLang="ko-KR" sz="1200" dirty="0" smtClean="0"/>
              <a:t>    case 4:</a:t>
            </a:r>
          </a:p>
          <a:p>
            <a:r>
              <a:rPr lang="en-US" altLang="ko-KR" sz="1200" dirty="0" smtClean="0"/>
              <a:t>  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(digit4, DIGIT_ON);</a:t>
            </a:r>
          </a:p>
          <a:p>
            <a:r>
              <a:rPr lang="en-US" altLang="ko-KR" sz="1200" dirty="0" smtClean="0"/>
              <a:t>      break;</a:t>
            </a:r>
          </a:p>
          <a:p>
            <a:r>
              <a:rPr lang="en-US" altLang="ko-KR" sz="1200" dirty="0" smtClean="0"/>
              <a:t>    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453535" y="1203423"/>
            <a:ext cx="3526971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 //Turn on the right segments for this digit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lightNumber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toDisplay</a:t>
            </a:r>
            <a:r>
              <a:rPr lang="en-US" altLang="ko-KR" sz="1200" dirty="0" smtClean="0"/>
              <a:t> % 10);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toDisplay</a:t>
            </a:r>
            <a:r>
              <a:rPr lang="en-US" altLang="ko-KR" sz="1200" dirty="0" smtClean="0"/>
              <a:t> /= 10;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delayMicroseconds</a:t>
            </a:r>
            <a:r>
              <a:rPr lang="en-US" altLang="ko-KR" sz="1200" dirty="0" smtClean="0"/>
              <a:t>(DISPLAY_BRIGHTNESS); //Display this digit for a fraction of a second (between 1us and 5000us, 500 is pretty good)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//Turn off all segments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lightNumber</a:t>
            </a:r>
            <a:r>
              <a:rPr lang="en-US" altLang="ko-KR" sz="1200" dirty="0" smtClean="0"/>
              <a:t>(10);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//Turn off all digits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(digit1, DIGIT_OFF);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(digit2, DIGIT_OFF);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(digit3, DIGIT_OFF);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(digit4, DIGIT_OFF);</a:t>
            </a:r>
          </a:p>
          <a:p>
            <a:r>
              <a:rPr lang="en-US" altLang="ko-KR" sz="1200" dirty="0" smtClean="0"/>
              <a:t>  }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while( (</a:t>
            </a:r>
            <a:r>
              <a:rPr lang="en-US" altLang="ko-KR" sz="1200" dirty="0" err="1" smtClean="0"/>
              <a:t>millis</a:t>
            </a:r>
            <a:r>
              <a:rPr lang="en-US" altLang="ko-KR" sz="1200" dirty="0" smtClean="0"/>
              <a:t>() - </a:t>
            </a:r>
            <a:r>
              <a:rPr lang="en-US" altLang="ko-KR" sz="1200" dirty="0" err="1" smtClean="0"/>
              <a:t>beginTime</a:t>
            </a:r>
            <a:r>
              <a:rPr lang="en-US" altLang="ko-KR" sz="1200" dirty="0" smtClean="0"/>
              <a:t>) &lt; 10) ; //Wait for 20ms to pass before we paint the display again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282" y="13063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MISA 7-Segment 4-Digit LED Display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606490"/>
            <a:ext cx="42508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084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7982" y="1100788"/>
            <a:ext cx="3259495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//Given a number, turns on those segments</a:t>
            </a:r>
          </a:p>
          <a:p>
            <a:r>
              <a:rPr lang="en-US" altLang="ko-KR" sz="1200" dirty="0" smtClean="0"/>
              <a:t>//If number == 10, then turn off number</a:t>
            </a:r>
          </a:p>
          <a:p>
            <a:r>
              <a:rPr lang="en-US" altLang="ko-KR" sz="1200" dirty="0" smtClean="0"/>
              <a:t>void </a:t>
            </a:r>
            <a:r>
              <a:rPr lang="en-US" altLang="ko-KR" sz="1200" dirty="0" err="1" smtClean="0"/>
              <a:t>lightNumber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numberToDisplay</a:t>
            </a:r>
            <a:r>
              <a:rPr lang="en-US" altLang="ko-KR" sz="1200" dirty="0" smtClean="0"/>
              <a:t>) 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#define SEGMENT_ON  LOW</a:t>
            </a:r>
          </a:p>
          <a:p>
            <a:r>
              <a:rPr lang="en-US" altLang="ko-KR" sz="1200" dirty="0" smtClean="0"/>
              <a:t>#define SEGMENT_OFF HIGH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switch (</a:t>
            </a:r>
            <a:r>
              <a:rPr lang="en-US" altLang="ko-KR" sz="1200" dirty="0" err="1" smtClean="0"/>
              <a:t>numberToDisplay</a:t>
            </a:r>
            <a:r>
              <a:rPr lang="en-US" altLang="ko-KR" sz="1200" dirty="0" smtClean="0"/>
              <a:t>){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0: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1: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break;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35623" y="1100788"/>
            <a:ext cx="3259495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  case 2: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3: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4: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25272" y="1100788"/>
            <a:ext cx="3259495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  case 5: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6: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7: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break;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282" y="13063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MISA 7-Segment 4-Digit LED Display</a:t>
            </a:r>
            <a:endParaRPr lang="ko-KR" altLang="en-US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0" y="606490"/>
            <a:ext cx="43356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28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7982" y="1100788"/>
            <a:ext cx="3259495" cy="37856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  case 8: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case 9: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SEGMENT_ON);</a:t>
            </a:r>
          </a:p>
          <a:p>
            <a:r>
              <a:rPr lang="en-US" altLang="ko-KR" sz="1200" dirty="0" smtClean="0"/>
              <a:t>    break;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307631" y="1100788"/>
            <a:ext cx="3259495" cy="230832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 smtClean="0"/>
          </a:p>
          <a:p>
            <a:r>
              <a:rPr lang="en-US" altLang="ko-KR" sz="1200" dirty="0" smtClean="0"/>
              <a:t>  case 10: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segA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segB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segC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segD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segE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segF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digitalWrite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segG</a:t>
            </a:r>
            <a:r>
              <a:rPr lang="en-US" altLang="ko-KR" sz="1200" dirty="0" smtClean="0"/>
              <a:t>, SEGMENT_OFF);</a:t>
            </a:r>
          </a:p>
          <a:p>
            <a:r>
              <a:rPr lang="en-US" altLang="ko-KR" sz="1200" dirty="0" smtClean="0"/>
              <a:t>    break;</a:t>
            </a:r>
          </a:p>
          <a:p>
            <a:r>
              <a:rPr lang="en-US" altLang="ko-KR" sz="1200" dirty="0" smtClean="0"/>
              <a:t>  }</a:t>
            </a:r>
          </a:p>
          <a:p>
            <a:r>
              <a:rPr lang="en-US" altLang="ko-KR" sz="1200" dirty="0" smtClean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7282" y="130630"/>
            <a:ext cx="407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MISA 7-Segment 4-Digit LED Display</a:t>
            </a:r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06490"/>
            <a:ext cx="4307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4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1599998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5" b="98378" l="3567" r="96982">
                        <a14:foregroundMark x1="94239" y1="36726" x2="94239" y2="94100"/>
                        <a14:foregroundMark x1="59945" y1="36726" x2="60219" y2="95280"/>
                        <a14:foregroundMark x1="56653" y1="46755" x2="65158" y2="46755"/>
                        <a14:foregroundMark x1="56104" y1="48083" x2="55556" y2="67404"/>
                        <a14:foregroundMark x1="57064" y1="85103" x2="60082" y2="84661"/>
                        <a14:foregroundMark x1="56516" y1="87611" x2="56241" y2="93215"/>
                        <a14:foregroundMark x1="55556" y1="93658" x2="10288" y2="93805"/>
                        <a14:foregroundMark x1="9328" y1="91445" x2="9602" y2="77286"/>
                        <a14:foregroundMark x1="10837" y1="77139" x2="14403" y2="76844"/>
                        <a14:foregroundMark x1="13032" y1="69617" x2="8642" y2="69469"/>
                        <a14:foregroundMark x1="45953" y1="69174" x2="54047" y2="68289"/>
                        <a14:foregroundMark x1="8779" y1="30531" x2="61454" y2="30088"/>
                        <a14:foregroundMark x1="11111" y1="33186" x2="60082" y2="33186"/>
                        <a14:foregroundMark x1="37174" y1="28024" x2="36763" y2="9145"/>
                        <a14:foregroundMark x1="36626" y1="40560" x2="36351" y2="4587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628" y="662474"/>
            <a:ext cx="6650976" cy="618568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330752" y="2712805"/>
            <a:ext cx="4360506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(9, OUTPUT);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convertedValue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, 0, 1023, 0, 255);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(9, </a:t>
            </a:r>
            <a:r>
              <a:rPr lang="ko-KR" altLang="en-US" sz="1200" dirty="0" err="1"/>
              <a:t>convertedValue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470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61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86" y="121254"/>
            <a:ext cx="1736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Reference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0" y="662475"/>
            <a:ext cx="4767943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792359" y="1380931"/>
            <a:ext cx="8271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만들면서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배우는 </a:t>
            </a:r>
            <a:r>
              <a:rPr lang="ko-KR" altLang="en-US" dirty="0" err="1" smtClean="0"/>
              <a:t>아두이노와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40</a:t>
            </a:r>
            <a:r>
              <a:rPr lang="ko-KR" altLang="en-US" dirty="0" smtClean="0"/>
              <a:t>개의 작품들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장문철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앤써북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스마트폰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블루투스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이더넷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WiFi</a:t>
            </a:r>
            <a:r>
              <a:rPr lang="en-US" altLang="ko-KR" dirty="0" smtClean="0"/>
              <a:t> </a:t>
            </a:r>
            <a:r>
              <a:rPr lang="ko-KR" altLang="en-US" dirty="0" smtClean="0"/>
              <a:t>그리고 </a:t>
            </a:r>
            <a:r>
              <a:rPr lang="ko-KR" altLang="en-US" dirty="0" err="1" smtClean="0"/>
              <a:t>아두이노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조도현 외 </a:t>
            </a:r>
            <a:r>
              <a:rPr lang="en-US" altLang="ko-KR" dirty="0" smtClean="0"/>
              <a:t>4, </a:t>
            </a:r>
            <a:r>
              <a:rPr lang="ko-KR" altLang="en-US" dirty="0" err="1" smtClean="0"/>
              <a:t>북두출판사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wikidocs.net/30784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3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90" b="98083" l="4384" r="96712">
                        <a14:foregroundMark x1="93288" y1="35841" x2="93151" y2="94543"/>
                        <a14:foregroundMark x1="58767" y1="37168" x2="58904" y2="93805"/>
                        <a14:foregroundMark x1="53288" y1="43363" x2="52466" y2="64602"/>
                        <a14:foregroundMark x1="55616" y1="67257" x2="56301" y2="51622"/>
                        <a14:foregroundMark x1="57260" y1="68732" x2="57671" y2="67257"/>
                        <a14:foregroundMark x1="55753" y1="85103" x2="55342" y2="91740"/>
                        <a14:foregroundMark x1="61644" y1="30383" x2="62329" y2="31563"/>
                        <a14:foregroundMark x1="6712" y1="30531" x2="6438" y2="67994"/>
                        <a14:foregroundMark x1="8767" y1="34366" x2="8630" y2="66519"/>
                        <a14:foregroundMark x1="9315" y1="77876" x2="8630" y2="92920"/>
                        <a14:foregroundMark x1="6986" y1="69322" x2="10822" y2="69764"/>
                        <a14:foregroundMark x1="9178" y1="68289" x2="13151" y2="67994"/>
                        <a14:foregroundMark x1="10000" y1="93953" x2="53425" y2="93215"/>
                        <a14:foregroundMark x1="10822" y1="29941" x2="60685" y2="29646"/>
                        <a14:foregroundMark x1="10274" y1="32743" x2="58904" y2="32596"/>
                        <a14:foregroundMark x1="60274" y1="33333" x2="60685" y2="387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180" y="662475"/>
            <a:ext cx="6478457" cy="60169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1599998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144139" y="1687750"/>
            <a:ext cx="4089918" cy="43396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(9,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(10,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(8, INPUT);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analogRead</a:t>
            </a:r>
            <a:r>
              <a:rPr lang="ko-KR" altLang="en-US" sz="1200" dirty="0"/>
              <a:t>(A0);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convertedValue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map</a:t>
            </a:r>
            <a:r>
              <a:rPr lang="ko-KR" altLang="en-US" sz="1200" dirty="0"/>
              <a:t>(</a:t>
            </a:r>
            <a:r>
              <a:rPr lang="ko-KR" altLang="en-US" sz="1200" dirty="0" err="1"/>
              <a:t>inputValue</a:t>
            </a:r>
            <a:r>
              <a:rPr lang="ko-KR" altLang="en-US" sz="1200" dirty="0"/>
              <a:t>, 0, 1023, 0, 255);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inputSwitch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(8);</a:t>
            </a:r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inputSwitch</a:t>
            </a:r>
            <a:r>
              <a:rPr lang="ko-KR" altLang="en-US" sz="1200" dirty="0"/>
              <a:t> == LOW) {	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(9, </a:t>
            </a:r>
            <a:r>
              <a:rPr lang="ko-KR" altLang="en-US" sz="1200" dirty="0" err="1"/>
              <a:t>convertedValue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(10, 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(9, 0);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(10, </a:t>
            </a:r>
            <a:r>
              <a:rPr lang="ko-KR" altLang="en-US" sz="1200" dirty="0" err="1"/>
              <a:t>convertedValue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}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104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45" b="97420" l="1500" r="98264">
                        <a14:foregroundMark x1="68903" y1="9712" x2="73323" y2="9712"/>
                        <a14:foregroundMark x1="72770" y1="24279" x2="72849" y2="39302"/>
                        <a14:foregroundMark x1="74586" y1="40061" x2="83031" y2="40819"/>
                        <a14:foregroundMark x1="83741" y1="45524" x2="83425" y2="41123"/>
                        <a14:foregroundMark x1="73954" y1="44613" x2="73717" y2="40516"/>
                        <a14:foregroundMark x1="68745" y1="38392" x2="72218" y2="38088"/>
                        <a14:foregroundMark x1="49250" y1="35205" x2="67009" y2="35357"/>
                        <a14:foregroundMark x1="48145" y1="36874" x2="48066" y2="44765"/>
                        <a14:foregroundMark x1="50197" y1="45675" x2="50118" y2="42337"/>
                        <a14:foregroundMark x1="44436" y1="93020" x2="44436" y2="93020"/>
                        <a14:foregroundMark x1="44357" y1="93171" x2="58879" y2="92564"/>
                        <a14:foregroundMark x1="59037" y1="92109" x2="59274" y2="88012"/>
                        <a14:foregroundMark x1="62273" y1="86950" x2="59905" y2="87253"/>
                        <a14:foregroundMark x1="59905" y1="86950" x2="59274" y2="88316"/>
                        <a14:foregroundMark x1="43962" y1="91958" x2="43489" y2="87405"/>
                        <a14:foregroundMark x1="29834" y1="59636" x2="26440" y2="59332"/>
                        <a14:foregroundMark x1="12313" y1="58574" x2="10576" y2="59029"/>
                        <a14:foregroundMark x1="60931" y1="44765" x2="96290" y2="44310"/>
                        <a14:foregroundMark x1="96685" y1="45068" x2="96606" y2="88164"/>
                        <a14:foregroundMark x1="60931" y1="88316" x2="62273" y2="88012"/>
                        <a14:foregroundMark x1="62194" y1="88923" x2="95343" y2="88923"/>
                        <a14:foregroundMark x1="70481" y1="23520" x2="70403" y2="26859"/>
                        <a14:foregroundMark x1="69455" y1="28528" x2="69298" y2="36419"/>
                        <a14:backgroundMark x1="62352" y1="98786" x2="95264" y2="99090"/>
                      </a14:backgroundRemoval>
                    </a14:imgEffect>
                  </a14:imgLayer>
                </a14:imgProps>
              </a:ext>
            </a:extLst>
          </a:blip>
          <a:srcRect l="1940" t="5208" r="2497" b="4105"/>
          <a:stretch/>
        </p:blipFill>
        <p:spPr>
          <a:xfrm>
            <a:off x="149289" y="1119672"/>
            <a:ext cx="8733453" cy="43107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1599998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9150220" y="1359792"/>
            <a:ext cx="2736979" cy="41549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MOTOR_PIN_A = 5;</a:t>
            </a:r>
          </a:p>
          <a:p>
            <a:r>
              <a:rPr lang="ko-KR" altLang="en-US" sz="1200" dirty="0" err="1"/>
              <a:t>const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MOTOR_PIN_B = 6;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(MOTOR_PIN_A,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(MOTOR_PIN_B, OUTPUT);</a:t>
            </a:r>
          </a:p>
          <a:p>
            <a:r>
              <a:rPr lang="ko-KR" altLang="en-US" sz="1200" dirty="0"/>
              <a:t>}</a:t>
            </a:r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digitalRead</a:t>
            </a:r>
            <a:r>
              <a:rPr lang="ko-KR" altLang="en-US" sz="1200" dirty="0"/>
              <a:t>(4);</a:t>
            </a:r>
          </a:p>
          <a:p>
            <a:endParaRPr lang="ko-KR" altLang="en-US" sz="1200" dirty="0"/>
          </a:p>
          <a:p>
            <a:r>
              <a:rPr lang="ko-KR" altLang="en-US" sz="1200" dirty="0"/>
              <a:t>  if(</a:t>
            </a:r>
            <a:r>
              <a:rPr lang="ko-KR" altLang="en-US" sz="1200" dirty="0" err="1"/>
              <a:t>readValue</a:t>
            </a:r>
            <a:r>
              <a:rPr lang="ko-KR" altLang="en-US" sz="1200" dirty="0"/>
              <a:t> == LOW) {	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(MOTOR_PIN_A, 255);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(MOTOR_PIN_B, 0);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else</a:t>
            </a:r>
            <a:r>
              <a:rPr lang="ko-KR" altLang="en-US" sz="1200" dirty="0"/>
              <a:t> {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(MOTOR_PIN_A, 0);</a:t>
            </a:r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(MOTOR_PIN_B, 255);</a:t>
            </a:r>
          </a:p>
          <a:p>
            <a:r>
              <a:rPr lang="ko-KR" altLang="en-US" sz="1200" dirty="0"/>
              <a:t>  }   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(100);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36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532" b="96962" l="1147" r="98152">
                        <a14:foregroundMark x1="70809" y1="9747" x2="73359" y2="12025"/>
                        <a14:foregroundMark x1="68642" y1="7342" x2="73932" y2="8481"/>
                        <a14:foregroundMark x1="69471" y1="80380" x2="74825" y2="83671"/>
                        <a14:foregroundMark x1="91332" y1="40253" x2="92416" y2="53038"/>
                        <a14:foregroundMark x1="89165" y1="36835" x2="89165" y2="34430"/>
                        <a14:foregroundMark x1="80561" y1="38101" x2="80943" y2="71392"/>
                        <a14:foregroundMark x1="54302" y1="72532" x2="80561" y2="71772"/>
                        <a14:foregroundMark x1="77374" y1="29367" x2="89739" y2="29241"/>
                        <a14:foregroundMark x1="76992" y1="30633" x2="77119" y2="39620"/>
                        <a14:foregroundMark x1="66603" y1="26456" x2="66603" y2="31519"/>
                        <a14:foregroundMark x1="65647" y1="26835" x2="65838" y2="33165"/>
                        <a14:foregroundMark x1="63098" y1="25949" x2="63098" y2="32152"/>
                        <a14:foregroundMark x1="62333" y1="30127" x2="62333" y2="31899"/>
                        <a14:foregroundMark x1="43340" y1="26329" x2="63926" y2="26203"/>
                        <a14:foregroundMark x1="45889" y1="48861" x2="45953" y2="56456"/>
                        <a14:foregroundMark x1="63289" y1="54430" x2="67113" y2="54430"/>
                        <a14:foregroundMark x1="46845" y1="58354" x2="47865" y2="58354"/>
                        <a14:foregroundMark x1="11090" y1="47468" x2="15806" y2="47215"/>
                        <a14:foregroundMark x1="23454" y1="48101" x2="24665" y2="48354"/>
                        <a14:foregroundMark x1="34990" y1="70253" x2="35182" y2="80633"/>
                        <a14:foregroundMark x1="36711" y1="72152" x2="36775" y2="75570"/>
                        <a14:foregroundMark x1="35245" y1="11899" x2="35437" y2="34304"/>
                        <a14:foregroundMark x1="45698" y1="11139" x2="45762" y2="19241"/>
                        <a14:foregroundMark x1="36074" y1="81646" x2="50797" y2="82025"/>
                        <a14:foregroundMark x1="52135" y1="77722" x2="51880" y2="80886"/>
                        <a14:foregroundMark x1="37157" y1="76076" x2="50797" y2="76076"/>
                        <a14:foregroundMark x1="37221" y1="15443" x2="45443" y2="14937"/>
                        <a14:foregroundMark x1="36329" y1="16456" x2="36265" y2="26203"/>
                        <a14:foregroundMark x1="67304" y1="36835" x2="78011" y2="369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1718" y="1035699"/>
            <a:ext cx="10945968" cy="55113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1599998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2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4326" y="742032"/>
            <a:ext cx="3492759" cy="60016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// Motor </a:t>
            </a:r>
            <a:r>
              <a:rPr lang="ko-KR" altLang="en-US" sz="1200" dirty="0" err="1"/>
              <a:t>A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connections</a:t>
            </a:r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enA</a:t>
            </a:r>
            <a:r>
              <a:rPr lang="ko-KR" altLang="en-US" sz="1200" dirty="0"/>
              <a:t> = 9;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in1 = 8;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in2 = 7;</a:t>
            </a:r>
          </a:p>
          <a:p>
            <a:r>
              <a:rPr lang="ko-KR" altLang="en-US" sz="1200" dirty="0"/>
              <a:t>// Motor </a:t>
            </a:r>
            <a:r>
              <a:rPr lang="ko-KR" altLang="en-US" sz="1200" dirty="0" err="1"/>
              <a:t>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connections</a:t>
            </a:r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enB</a:t>
            </a:r>
            <a:r>
              <a:rPr lang="ko-KR" altLang="en-US" sz="1200" dirty="0"/>
              <a:t> = 3;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in3 = 5;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in4 = 4;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	// </a:t>
            </a:r>
            <a:r>
              <a:rPr lang="ko-KR" altLang="en-US" sz="1200" dirty="0" err="1"/>
              <a:t>Set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all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control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outputs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enA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</a:t>
            </a:r>
            <a:r>
              <a:rPr lang="ko-KR" altLang="en-US" sz="1200" dirty="0" err="1"/>
              <a:t>enB</a:t>
            </a:r>
            <a:r>
              <a:rPr lang="ko-KR" altLang="en-US" sz="1200" dirty="0"/>
              <a:t>, OUTPUT);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(in1, OUTPUT);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(in2, OUTPUT);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(in3, OUTPUT);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(in4, OUTPUT);</a:t>
            </a:r>
          </a:p>
          <a:p>
            <a:r>
              <a:rPr lang="ko-KR" altLang="en-US" sz="1200" dirty="0"/>
              <a:t>	</a:t>
            </a:r>
          </a:p>
          <a:p>
            <a:r>
              <a:rPr lang="ko-KR" altLang="en-US" sz="1200" dirty="0"/>
              <a:t>	// </a:t>
            </a:r>
            <a:r>
              <a:rPr lang="ko-KR" altLang="en-US" sz="1200" dirty="0" err="1"/>
              <a:t>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off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motors</a:t>
            </a:r>
            <a:r>
              <a:rPr lang="ko-KR" altLang="en-US" sz="1200" dirty="0"/>
              <a:t> - </a:t>
            </a:r>
            <a:r>
              <a:rPr lang="ko-KR" altLang="en-US" sz="1200" dirty="0" err="1"/>
              <a:t>Initial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state</a:t>
            </a:r>
            <a:endParaRPr lang="ko-KR" altLang="en-US" sz="1200" dirty="0"/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(in1, LOW);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(in2, LOW);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(in3, LOW);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digitalWrite</a:t>
            </a:r>
            <a:r>
              <a:rPr lang="ko-KR" altLang="en-US" sz="1200" dirty="0"/>
              <a:t>(in4, LOW);</a:t>
            </a:r>
          </a:p>
          <a:p>
            <a:r>
              <a:rPr lang="ko-KR" altLang="en-US" sz="1200" dirty="0"/>
              <a:t>}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 {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directionControl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speedControl</a:t>
            </a:r>
            <a:r>
              <a:rPr lang="ko-KR" altLang="en-US" sz="1200" dirty="0"/>
              <a:t>();</a:t>
            </a:r>
          </a:p>
          <a:p>
            <a:r>
              <a:rPr lang="ko-KR" altLang="en-US" sz="1200" dirty="0"/>
              <a:t>	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(1000);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986" y="121254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1599998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4130350" y="742032"/>
            <a:ext cx="3530083" cy="563231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// This function lets you control spinning direction of motors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directionControl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// Set motors to maximum speed</a:t>
            </a:r>
          </a:p>
          <a:p>
            <a:r>
              <a:rPr lang="en-US" altLang="ko-KR" sz="1200" dirty="0"/>
              <a:t>	// For PWM maximum possible values are 0 to 255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enA</a:t>
            </a:r>
            <a:r>
              <a:rPr lang="en-US" altLang="ko-KR" sz="1200" dirty="0"/>
              <a:t>, 255);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enB</a:t>
            </a:r>
            <a:r>
              <a:rPr lang="en-US" altLang="ko-KR" sz="1200" dirty="0"/>
              <a:t>, 255);</a:t>
            </a:r>
          </a:p>
          <a:p>
            <a:endParaRPr lang="en-US" altLang="ko-KR" sz="1200" dirty="0"/>
          </a:p>
          <a:p>
            <a:r>
              <a:rPr lang="en-US" altLang="ko-KR" sz="1200" dirty="0"/>
              <a:t>	// Turn on motor A &amp; B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(in1, HIGH);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(in2,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(in3, HIGH);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(in4, LOW);</a:t>
            </a:r>
          </a:p>
          <a:p>
            <a:r>
              <a:rPr lang="en-US" altLang="ko-KR" sz="1200" dirty="0"/>
              <a:t>	delay(2000);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 Now change motor directions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(in1,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(in2, HIGH);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(in3,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(in4, HIGH);</a:t>
            </a:r>
          </a:p>
          <a:p>
            <a:r>
              <a:rPr lang="en-US" altLang="ko-KR" sz="1200" dirty="0"/>
              <a:t>	delay(2000);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 Turn off motors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(in1,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(in2,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(in3,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(in4, LOW);</a:t>
            </a:r>
          </a:p>
          <a:p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893698" y="742032"/>
            <a:ext cx="4142791" cy="544764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200" dirty="0"/>
          </a:p>
          <a:p>
            <a:r>
              <a:rPr lang="en-US" altLang="ko-KR" sz="1200" dirty="0"/>
              <a:t>// This function lets you control speed of the motors</a:t>
            </a:r>
          </a:p>
          <a:p>
            <a:r>
              <a:rPr lang="en-US" altLang="ko-KR" sz="1200" dirty="0"/>
              <a:t>void </a:t>
            </a:r>
            <a:r>
              <a:rPr lang="en-US" altLang="ko-KR" sz="1200" dirty="0" err="1"/>
              <a:t>speedControl</a:t>
            </a:r>
            <a:r>
              <a:rPr lang="en-US" altLang="ko-KR" sz="1200" dirty="0"/>
              <a:t>() {</a:t>
            </a:r>
          </a:p>
          <a:p>
            <a:r>
              <a:rPr lang="en-US" altLang="ko-KR" sz="1200" dirty="0"/>
              <a:t>	// Turn on motors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(in1,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(in2, HIGH);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(in3,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(in4, HIGH);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 Accelerate from zero to maximum speed</a:t>
            </a:r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0; i &lt; 256; i++)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enA</a:t>
            </a:r>
            <a:r>
              <a:rPr lang="en-US" altLang="ko-KR" sz="1200" dirty="0"/>
              <a:t>, 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enB</a:t>
            </a:r>
            <a:r>
              <a:rPr lang="en-US" altLang="ko-KR" sz="1200" dirty="0"/>
              <a:t>, i);</a:t>
            </a:r>
          </a:p>
          <a:p>
            <a:r>
              <a:rPr lang="en-US" altLang="ko-KR" sz="1200" dirty="0"/>
              <a:t>		delay(20);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 Decelerate from maximum speed to zero</a:t>
            </a:r>
          </a:p>
          <a:p>
            <a:r>
              <a:rPr lang="en-US" altLang="ko-KR" sz="1200" dirty="0"/>
              <a:t>	for 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 = 255; i &gt;= 0; --i) {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enA</a:t>
            </a:r>
            <a:r>
              <a:rPr lang="en-US" altLang="ko-KR" sz="1200" dirty="0"/>
              <a:t>, i);</a:t>
            </a:r>
          </a:p>
          <a:p>
            <a:r>
              <a:rPr lang="en-US" altLang="ko-KR" sz="1200" dirty="0"/>
              <a:t>		</a:t>
            </a:r>
            <a:r>
              <a:rPr lang="en-US" altLang="ko-KR" sz="1200" dirty="0" err="1"/>
              <a:t>analogWrite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enB</a:t>
            </a:r>
            <a:r>
              <a:rPr lang="en-US" altLang="ko-KR" sz="1200" dirty="0"/>
              <a:t>, i);</a:t>
            </a:r>
          </a:p>
          <a:p>
            <a:r>
              <a:rPr lang="en-US" altLang="ko-KR" sz="1200" dirty="0"/>
              <a:t>		delay(20);</a:t>
            </a:r>
          </a:p>
          <a:p>
            <a:r>
              <a:rPr lang="en-US" altLang="ko-KR" sz="1200" dirty="0"/>
              <a:t>	}</a:t>
            </a:r>
          </a:p>
          <a:p>
            <a:r>
              <a:rPr lang="en-US" altLang="ko-KR" sz="1200" dirty="0"/>
              <a:t>	</a:t>
            </a:r>
          </a:p>
          <a:p>
            <a:r>
              <a:rPr lang="en-US" altLang="ko-KR" sz="1200" dirty="0"/>
              <a:t>	// Now turn off motors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(in1,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(in2,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(in3, LOW);</a:t>
            </a:r>
          </a:p>
          <a:p>
            <a:r>
              <a:rPr lang="en-US" altLang="ko-KR" sz="1200" dirty="0"/>
              <a:t>	</a:t>
            </a:r>
            <a:r>
              <a:rPr lang="en-US" altLang="ko-KR" sz="1200" dirty="0" err="1"/>
              <a:t>digitalWrite</a:t>
            </a:r>
            <a:r>
              <a:rPr lang="en-US" altLang="ko-KR" sz="1200" dirty="0"/>
              <a:t>(in4, LOW);</a:t>
            </a:r>
          </a:p>
          <a:p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95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95" b="98958" l="3622" r="98763">
                        <a14:foregroundMark x1="11749" y1="52604" x2="21025" y2="53906"/>
                        <a14:foregroundMark x1="27562" y1="54036" x2="30035" y2="54297"/>
                        <a14:foregroundMark x1="45936" y1="86589" x2="60777" y2="89453"/>
                        <a14:foregroundMark x1="73763" y1="72396" x2="73940" y2="84766"/>
                        <a14:foregroundMark x1="67933" y1="88672" x2="74205" y2="88411"/>
                        <a14:foregroundMark x1="62191" y1="42969" x2="97173" y2="42318"/>
                        <a14:foregroundMark x1="62191" y1="43490" x2="62986" y2="74479"/>
                        <a14:foregroundMark x1="64046" y1="76563" x2="97173" y2="76172"/>
                        <a14:foregroundMark x1="97085" y1="75521" x2="96820" y2="42708"/>
                        <a14:foregroundMark x1="87367" y1="42448" x2="65371" y2="41927"/>
                        <a14:foregroundMark x1="75088" y1="11719" x2="77915" y2="21875"/>
                        <a14:foregroundMark x1="75530" y1="29427" x2="79682" y2="29688"/>
                        <a14:foregroundMark x1="68375" y1="35156" x2="68375" y2="40625"/>
                        <a14:foregroundMark x1="54064" y1="34245" x2="68198" y2="34505"/>
                        <a14:foregroundMark x1="52650" y1="36328" x2="52650" y2="40365"/>
                        <a14:foregroundMark x1="79770" y1="26953" x2="79682" y2="36589"/>
                        <a14:foregroundMark x1="80300" y1="38281" x2="80477" y2="43880"/>
                        <a14:backgroundMark x1="99735" y1="45182" x2="99647" y2="69401"/>
                        <a14:backgroundMark x1="68640" y1="81380" x2="71113" y2="83464"/>
                        <a14:backgroundMark x1="59541" y1="48047" x2="59894" y2="63411"/>
                        <a14:backgroundMark x1="75000" y1="37760" x2="75442" y2="39323"/>
                        <a14:backgroundMark x1="78975" y1="37240" x2="78975" y2="38151"/>
                        <a14:backgroundMark x1="70406" y1="37370" x2="70318" y2="38151"/>
                      </a14:backgroundRemoval>
                    </a14:imgEffect>
                  </a14:imgLayer>
                </a14:imgProps>
              </a:ext>
            </a:extLst>
          </a:blip>
          <a:srcRect l="4119" t="3239" r="1402" b="1630"/>
          <a:stretch/>
        </p:blipFill>
        <p:spPr>
          <a:xfrm>
            <a:off x="387626" y="1779105"/>
            <a:ext cx="6838122" cy="467139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451034" y="405928"/>
            <a:ext cx="4297017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Encoder.h</a:t>
            </a:r>
            <a:r>
              <a:rPr lang="ko-KR" altLang="en-US" sz="1200" dirty="0"/>
              <a:t>&gt;	</a:t>
            </a:r>
            <a:endParaRPr lang="en-US" altLang="ko-KR" sz="1200" dirty="0" smtClean="0"/>
          </a:p>
          <a:p>
            <a:r>
              <a:rPr lang="ko-KR" altLang="en-US" sz="1200" dirty="0" smtClean="0"/>
              <a:t>//</a:t>
            </a:r>
            <a:r>
              <a:rPr lang="ko-KR" altLang="en-US" sz="1200" dirty="0" err="1"/>
              <a:t>use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Encoder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library</a:t>
            </a:r>
            <a:endParaRPr lang="ko-KR" altLang="en-US" sz="1200" dirty="0"/>
          </a:p>
          <a:p>
            <a:r>
              <a:rPr lang="ko-KR" altLang="en-US" sz="1200" dirty="0" err="1" smtClean="0"/>
              <a:t>Encoder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encoder</a:t>
            </a:r>
            <a:r>
              <a:rPr lang="ko-KR" altLang="en-US" sz="1200" dirty="0"/>
              <a:t>(2,3);	</a:t>
            </a:r>
            <a:endParaRPr lang="en-US" altLang="ko-KR" sz="1200" dirty="0" smtClean="0"/>
          </a:p>
          <a:p>
            <a:r>
              <a:rPr lang="ko-KR" altLang="en-US" sz="1200" dirty="0" smtClean="0"/>
              <a:t>//</a:t>
            </a:r>
            <a:r>
              <a:rPr lang="ko-KR" altLang="en-US" sz="1200" dirty="0"/>
              <a:t>create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encoder</a:t>
            </a:r>
            <a:r>
              <a:rPr lang="ko-KR" altLang="en-US" sz="1200" dirty="0"/>
              <a:t> (</a:t>
            </a:r>
            <a:r>
              <a:rPr lang="ko-KR" altLang="en-US" sz="1200" dirty="0" err="1"/>
              <a:t>always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use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pins</a:t>
            </a:r>
            <a:r>
              <a:rPr lang="ko-KR" altLang="en-US" sz="1200" dirty="0"/>
              <a:t> 2 and 3 </a:t>
            </a:r>
            <a:r>
              <a:rPr lang="ko-KR" altLang="en-US" sz="1200" dirty="0" err="1"/>
              <a:t>on</a:t>
            </a:r>
            <a:r>
              <a:rPr lang="ko-KR" altLang="en-US" sz="1200" dirty="0"/>
              <a:t> UNO)</a:t>
            </a:r>
          </a:p>
          <a:p>
            <a:r>
              <a:rPr lang="ko-KR" altLang="en-US" sz="1200" dirty="0" err="1" smtClean="0"/>
              <a:t>long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 = 0;	</a:t>
            </a:r>
            <a:endParaRPr lang="en-US" altLang="ko-KR" sz="1200" dirty="0" smtClean="0"/>
          </a:p>
          <a:p>
            <a:r>
              <a:rPr lang="en-US" altLang="ko-KR" sz="1200" dirty="0" smtClean="0"/>
              <a:t>/</a:t>
            </a:r>
            <a:r>
              <a:rPr lang="ko-KR" altLang="en-US" sz="1200" dirty="0" smtClean="0"/>
              <a:t>/</a:t>
            </a:r>
            <a:r>
              <a:rPr lang="ko-KR" altLang="en-US" sz="1200" dirty="0" err="1"/>
              <a:t>current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 (10 </a:t>
            </a:r>
            <a:r>
              <a:rPr lang="ko-KR" altLang="en-US" sz="1200" dirty="0" err="1"/>
              <a:t>steps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revolution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rotation</a:t>
            </a:r>
            <a:r>
              <a:rPr lang="ko-KR" altLang="en-US" sz="1200" dirty="0"/>
              <a:t> = 0;	</a:t>
            </a:r>
            <a:endParaRPr lang="en-US" altLang="ko-KR" sz="1200" dirty="0" smtClean="0"/>
          </a:p>
          <a:p>
            <a:r>
              <a:rPr lang="ko-KR" altLang="en-US" sz="1200" dirty="0" smtClean="0"/>
              <a:t>//</a:t>
            </a:r>
            <a:r>
              <a:rPr lang="ko-KR" altLang="en-US" sz="1200" dirty="0" err="1"/>
              <a:t>current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number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revolutions</a:t>
            </a:r>
            <a:r>
              <a:rPr lang="ko-KR" altLang="en-US" sz="1200" dirty="0"/>
              <a:t> from 0 </a:t>
            </a:r>
            <a:r>
              <a:rPr lang="ko-KR" altLang="en-US" sz="1200" dirty="0" err="1"/>
              <a:t>point</a:t>
            </a:r>
            <a:endParaRPr lang="ko-KR" altLang="en-US" sz="1200" dirty="0"/>
          </a:p>
          <a:p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Serial.begin</a:t>
            </a:r>
            <a:r>
              <a:rPr lang="ko-KR" altLang="en-US" sz="1200" dirty="0"/>
              <a:t>(9600);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(5, OUTPUT);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pinMode</a:t>
            </a:r>
            <a:r>
              <a:rPr lang="ko-KR" altLang="en-US" sz="1200" dirty="0"/>
              <a:t>(6, OUTPUT);</a:t>
            </a:r>
          </a:p>
          <a:p>
            <a:r>
              <a:rPr lang="ko-KR" altLang="en-US" sz="1200" dirty="0" smtClean="0"/>
              <a:t>}</a:t>
            </a:r>
            <a:endParaRPr lang="ko-KR" altLang="en-US" sz="1200" dirty="0"/>
          </a:p>
          <a:p>
            <a:r>
              <a:rPr lang="ko-KR" altLang="en-US" sz="1200" dirty="0" err="1"/>
              <a:t>void</a:t>
            </a:r>
            <a:r>
              <a:rPr lang="ko-KR" altLang="en-US" sz="1200" dirty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spin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motor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(5, 30);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analogWrite</a:t>
            </a:r>
            <a:r>
              <a:rPr lang="ko-KR" altLang="en-US" sz="1200" dirty="0"/>
              <a:t>(6,0);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get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current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encoder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encoder.read</a:t>
            </a:r>
            <a:r>
              <a:rPr lang="ko-KR" altLang="en-US" sz="1200" dirty="0"/>
              <a:t>() / 10;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</a:t>
            </a:r>
            <a:r>
              <a:rPr lang="ko-KR" altLang="en-US" sz="1200" dirty="0" err="1"/>
              <a:t>calculate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number</a:t>
            </a:r>
            <a:r>
              <a:rPr lang="ko-KR" altLang="en-US" sz="1200" dirty="0"/>
              <a:t> of </a:t>
            </a:r>
            <a:r>
              <a:rPr lang="ko-KR" altLang="en-US" sz="1200" dirty="0" err="1"/>
              <a:t>complete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rotations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rotation</a:t>
            </a:r>
            <a:r>
              <a:rPr lang="ko-KR" altLang="en-US" sz="1200" dirty="0"/>
              <a:t> = </a:t>
            </a:r>
            <a:r>
              <a:rPr lang="ko-KR" altLang="en-US" sz="1200" dirty="0" err="1"/>
              <a:t>abs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) / 10;</a:t>
            </a:r>
          </a:p>
          <a:p>
            <a:r>
              <a:rPr lang="ko-KR" altLang="en-US" sz="1200" dirty="0"/>
              <a:t>  </a:t>
            </a:r>
          </a:p>
          <a:p>
            <a:r>
              <a:rPr lang="ko-KR" altLang="en-US" sz="1200" dirty="0"/>
              <a:t>  //print </a:t>
            </a:r>
            <a:r>
              <a:rPr lang="ko-KR" altLang="en-US" sz="1200" dirty="0" err="1"/>
              <a:t>results</a:t>
            </a:r>
            <a:endParaRPr lang="ko-KR" altLang="en-US" sz="1200" dirty="0"/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</a:t>
            </a:r>
            <a:r>
              <a:rPr lang="ko-KR" altLang="en-US" sz="1200" dirty="0"/>
              <a:t>("</a:t>
            </a:r>
            <a:r>
              <a:rPr lang="ko-KR" altLang="en-US" sz="1200" dirty="0" err="1"/>
              <a:t>rot</a:t>
            </a:r>
            <a:r>
              <a:rPr lang="ko-KR" altLang="en-US" sz="1200" dirty="0"/>
              <a:t>: ");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Serial.println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rotation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986" y="121254"/>
            <a:ext cx="3595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DC Motor With Encoder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0" y="662475"/>
            <a:ext cx="365184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47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0" b="96096" l="2323" r="97226">
                        <a14:foregroundMark x1="23871" y1="26126" x2="68387" y2="27027"/>
                        <a14:foregroundMark x1="24323" y1="92492" x2="68065" y2="92042"/>
                        <a14:foregroundMark x1="68387" y1="52252" x2="85806" y2="51051"/>
                        <a14:foregroundMark x1="4581" y1="56757" x2="17742" y2="56607"/>
                        <a14:foregroundMark x1="4065" y1="68468" x2="4323" y2="80781"/>
                        <a14:foregroundMark x1="5742" y1="81682" x2="12258" y2="81231"/>
                        <a14:foregroundMark x1="10581" y1="83333" x2="10516" y2="86336"/>
                        <a14:foregroundMark x1="11290" y1="89489" x2="24452" y2="89039"/>
                        <a14:foregroundMark x1="18452" y1="57658" x2="18452" y2="74174"/>
                        <a14:foregroundMark x1="61613" y1="14264" x2="62581" y2="15465"/>
                        <a14:backgroundMark x1="31097" y1="98048" x2="61806" y2="98198"/>
                        <a14:backgroundMark x1="21871" y1="63514" x2="22387" y2="71021"/>
                        <a14:backgroundMark x1="22000" y1="81081" x2="21806" y2="723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101" y="1117600"/>
            <a:ext cx="11748903" cy="50482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Vibrator Motor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240791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16" b="98189" l="1667" r="92456">
                        <a14:foregroundMark x1="5965" y1="31388" x2="33596" y2="33199"/>
                        <a14:foregroundMark x1="37982" y1="33803" x2="39825" y2="34406"/>
                        <a14:foregroundMark x1="33070" y1="28169" x2="42982" y2="38229"/>
                        <a14:foregroundMark x1="39474" y1="11268" x2="49825" y2="51710"/>
                        <a14:foregroundMark x1="54386" y1="27767" x2="63684" y2="28773"/>
                        <a14:foregroundMark x1="44298" y1="69215" x2="58070" y2="71630"/>
                        <a14:foregroundMark x1="86053" y1="20121" x2="87544" y2="67203"/>
                        <a14:foregroundMark x1="89737" y1="75050" x2="89561" y2="33602"/>
                        <a14:foregroundMark x1="84211" y1="75050" x2="88596" y2="73642"/>
                        <a14:foregroundMark x1="83246" y1="73843" x2="83246" y2="34004"/>
                        <a14:foregroundMark x1="83070" y1="46881" x2="82544" y2="47082"/>
                        <a14:foregroundMark x1="90088" y1="47887" x2="90088" y2="45070"/>
                        <a14:foregroundMark x1="80175" y1="10262" x2="84474" y2="9658"/>
                        <a14:foregroundMark x1="80965" y1="17706" x2="83333" y2="17304"/>
                        <a14:foregroundMark x1="61491" y1="84909" x2="77632" y2="85111"/>
                        <a14:foregroundMark x1="61930" y1="89537" x2="78596" y2="89135"/>
                        <a14:foregroundMark x1="80175" y1="86720" x2="80351" y2="19718"/>
                        <a14:foregroundMark x1="78860" y1="81891" x2="78684" y2="12877"/>
                        <a14:foregroundMark x1="59123" y1="80080" x2="59211" y2="83903"/>
                        <a14:backgroundMark x1="6579" y1="56740" x2="20614" y2="78270"/>
                        <a14:backgroundMark x1="8421" y1="12475" x2="24386" y2="8853"/>
                        <a14:backgroundMark x1="95965" y1="20926" x2="95351" y2="81690"/>
                      </a14:backgroundRemoval>
                    </a14:imgEffect>
                  </a14:imgLayer>
                </a14:imgProps>
              </a:ext>
            </a:extLst>
          </a:blip>
          <a:srcRect l="1841" t="3841" r="8228" b="6842"/>
          <a:stretch/>
        </p:blipFill>
        <p:spPr>
          <a:xfrm>
            <a:off x="212227" y="2444621"/>
            <a:ext cx="7442337" cy="32224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86" y="121254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Micro Servo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0" y="662475"/>
            <a:ext cx="2407912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890758" y="473384"/>
            <a:ext cx="3992880" cy="618630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/*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Sweep</a:t>
            </a:r>
            <a:endParaRPr lang="ko-KR" altLang="en-US" sz="1200" dirty="0"/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BARRAGAN &lt;http://barraganstudio.com&gt;</a:t>
            </a:r>
          </a:p>
          <a:p>
            <a:r>
              <a:rPr lang="ko-KR" altLang="en-US" sz="1200" dirty="0"/>
              <a:t>  </a:t>
            </a:r>
            <a:r>
              <a:rPr lang="ko-KR" altLang="en-US" sz="1200" dirty="0" err="1"/>
              <a:t>This</a:t>
            </a:r>
            <a:r>
              <a:rPr lang="ko-KR" altLang="en-US" sz="1200" dirty="0"/>
              <a:t> </a:t>
            </a:r>
            <a:r>
              <a:rPr lang="ko-KR" altLang="en-US" sz="1200" dirty="0" err="1"/>
              <a:t>example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code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is</a:t>
            </a:r>
            <a:r>
              <a:rPr lang="ko-KR" altLang="en-US" sz="1200" dirty="0"/>
              <a:t> in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public</a:t>
            </a:r>
            <a:r>
              <a:rPr lang="ko-KR" altLang="en-US" sz="1200" dirty="0"/>
              <a:t> </a:t>
            </a:r>
            <a:r>
              <a:rPr lang="ko-KR" altLang="en-US" sz="1200" dirty="0" err="1"/>
              <a:t>domain</a:t>
            </a:r>
            <a:r>
              <a:rPr lang="ko-KR" altLang="en-US" sz="1200" dirty="0"/>
              <a:t>.</a:t>
            </a:r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/>
              <a:t>modified</a:t>
            </a:r>
            <a:r>
              <a:rPr lang="ko-KR" altLang="en-US" sz="1200" dirty="0"/>
              <a:t> 8 </a:t>
            </a:r>
            <a:r>
              <a:rPr lang="ko-KR" altLang="en-US" sz="1200" dirty="0" err="1"/>
              <a:t>Nov</a:t>
            </a:r>
            <a:r>
              <a:rPr lang="ko-KR" altLang="en-US" sz="1200" dirty="0"/>
              <a:t> 2013  </a:t>
            </a:r>
            <a:r>
              <a:rPr lang="ko-KR" altLang="en-US" sz="1200" dirty="0" err="1"/>
              <a:t>by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Scott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Fitzgerald</a:t>
            </a:r>
            <a:endParaRPr lang="ko-KR" altLang="en-US" sz="1200" dirty="0"/>
          </a:p>
          <a:p>
            <a:r>
              <a:rPr lang="ko-KR" altLang="en-US" sz="1200" dirty="0"/>
              <a:t>  http://www.arduino.cc/en/Tutorial/Sweep</a:t>
            </a:r>
          </a:p>
          <a:p>
            <a:r>
              <a:rPr lang="ko-KR" altLang="en-US" sz="1200" dirty="0"/>
              <a:t>*/</a:t>
            </a:r>
          </a:p>
          <a:p>
            <a:r>
              <a:rPr lang="ko-KR" altLang="en-US" sz="1200" dirty="0" smtClean="0"/>
              <a:t>#</a:t>
            </a:r>
            <a:r>
              <a:rPr lang="ko-KR" altLang="en-US" sz="1200" dirty="0" err="1"/>
              <a:t>include</a:t>
            </a:r>
            <a:r>
              <a:rPr lang="ko-KR" altLang="en-US" sz="1200" dirty="0"/>
              <a:t> &lt;</a:t>
            </a:r>
            <a:r>
              <a:rPr lang="ko-KR" altLang="en-US" sz="1200" dirty="0" err="1"/>
              <a:t>Servo.h</a:t>
            </a:r>
            <a:r>
              <a:rPr lang="ko-KR" altLang="en-US" sz="1200" dirty="0"/>
              <a:t>&gt;</a:t>
            </a:r>
          </a:p>
          <a:p>
            <a:endParaRPr lang="ko-KR" altLang="en-US" sz="1200" dirty="0"/>
          </a:p>
          <a:p>
            <a:r>
              <a:rPr lang="ko-KR" altLang="en-US" sz="1200" dirty="0" err="1"/>
              <a:t>int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= 0;</a:t>
            </a:r>
          </a:p>
          <a:p>
            <a:r>
              <a:rPr lang="ko-KR" altLang="en-US" sz="1200" dirty="0" err="1" smtClean="0"/>
              <a:t>Servo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servo_9;</a:t>
            </a:r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setup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servo_9.attach(9, 500, 2500);</a:t>
            </a:r>
          </a:p>
          <a:p>
            <a:r>
              <a:rPr lang="ko-KR" altLang="en-US" sz="1200" dirty="0"/>
              <a:t>}</a:t>
            </a:r>
          </a:p>
          <a:p>
            <a:endParaRPr lang="en-US" altLang="ko-KR" sz="1200" dirty="0" smtClean="0"/>
          </a:p>
          <a:p>
            <a:r>
              <a:rPr lang="ko-KR" altLang="en-US" sz="1200" dirty="0" err="1" smtClean="0"/>
              <a:t>void</a:t>
            </a:r>
            <a:r>
              <a:rPr lang="ko-KR" altLang="en-US" sz="1200" dirty="0" smtClean="0"/>
              <a:t> </a:t>
            </a:r>
            <a:r>
              <a:rPr lang="ko-KR" altLang="en-US" sz="1200" dirty="0" err="1"/>
              <a:t>loop</a:t>
            </a:r>
            <a:r>
              <a:rPr lang="ko-KR" altLang="en-US" sz="1200" dirty="0"/>
              <a:t>()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// </a:t>
            </a:r>
            <a:r>
              <a:rPr lang="ko-KR" altLang="en-US" sz="1200" dirty="0" err="1"/>
              <a:t>sweep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from 0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180 </a:t>
            </a:r>
            <a:r>
              <a:rPr lang="ko-KR" altLang="en-US" sz="1200" dirty="0" err="1"/>
              <a:t>degrees</a:t>
            </a:r>
            <a:r>
              <a:rPr lang="ko-KR" altLang="en-US" sz="1200" dirty="0"/>
              <a:t> in </a:t>
            </a:r>
            <a:r>
              <a:rPr lang="ko-KR" altLang="en-US" sz="1200" dirty="0" err="1"/>
              <a:t>steps</a:t>
            </a:r>
            <a:endParaRPr lang="ko-KR" altLang="en-US" sz="1200" dirty="0"/>
          </a:p>
          <a:p>
            <a:r>
              <a:rPr lang="ko-KR" altLang="en-US" sz="1200" dirty="0"/>
              <a:t>  // of 1 </a:t>
            </a:r>
            <a:r>
              <a:rPr lang="ko-KR" altLang="en-US" sz="1200" dirty="0" err="1"/>
              <a:t>degrees</a:t>
            </a:r>
            <a:endParaRPr lang="ko-KR" altLang="en-US" sz="1200" dirty="0"/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= 0; 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&lt;= 180; 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+= 1) {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tell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 in </a:t>
            </a:r>
            <a:r>
              <a:rPr lang="ko-KR" altLang="en-US" sz="1200" dirty="0" err="1"/>
              <a:t>variable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/>
              <a:t>    servo_9.write(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15 </a:t>
            </a:r>
            <a:r>
              <a:rPr lang="ko-KR" altLang="en-US" sz="1200" dirty="0" err="1"/>
              <a:t>ms</a:t>
            </a:r>
            <a:r>
              <a:rPr lang="ko-KR" altLang="en-US" sz="1200" dirty="0"/>
              <a:t> for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(15);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15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  for (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= 180; 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&gt;= 0; 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 -= 1) {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tell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go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r>
              <a:rPr lang="ko-KR" altLang="en-US" sz="1200" dirty="0"/>
              <a:t> in </a:t>
            </a:r>
            <a:r>
              <a:rPr lang="ko-KR" altLang="en-US" sz="1200" dirty="0" err="1"/>
              <a:t>variable</a:t>
            </a:r>
            <a:r>
              <a:rPr lang="ko-KR" altLang="en-US" sz="1200" dirty="0"/>
              <a:t> '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'</a:t>
            </a:r>
          </a:p>
          <a:p>
            <a:r>
              <a:rPr lang="ko-KR" altLang="en-US" sz="1200" dirty="0"/>
              <a:t>    servo_9.write(</a:t>
            </a:r>
            <a:r>
              <a:rPr lang="ko-KR" altLang="en-US" sz="1200" dirty="0" err="1"/>
              <a:t>pos</a:t>
            </a:r>
            <a:r>
              <a:rPr lang="ko-KR" altLang="en-US" sz="1200" dirty="0"/>
              <a:t>);</a:t>
            </a:r>
          </a:p>
          <a:p>
            <a:r>
              <a:rPr lang="ko-KR" altLang="en-US" sz="1200" dirty="0"/>
              <a:t>   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15 </a:t>
            </a:r>
            <a:r>
              <a:rPr lang="ko-KR" altLang="en-US" sz="1200" dirty="0" err="1"/>
              <a:t>ms</a:t>
            </a:r>
            <a:r>
              <a:rPr lang="ko-KR" altLang="en-US" sz="1200" dirty="0"/>
              <a:t> for </a:t>
            </a:r>
            <a:r>
              <a:rPr lang="ko-KR" altLang="en-US" sz="1200" dirty="0" err="1"/>
              <a:t>servo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to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reach</a:t>
            </a:r>
            <a:r>
              <a:rPr lang="ko-KR" altLang="en-US" sz="1200" dirty="0"/>
              <a:t> </a:t>
            </a:r>
            <a:r>
              <a:rPr lang="ko-KR" altLang="en-US" sz="1200" dirty="0" err="1"/>
              <a:t>the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position</a:t>
            </a:r>
            <a:endParaRPr lang="ko-KR" altLang="en-US" sz="1200" dirty="0"/>
          </a:p>
          <a:p>
            <a:r>
              <a:rPr lang="ko-KR" altLang="en-US" sz="1200" dirty="0"/>
              <a:t>    </a:t>
            </a:r>
            <a:r>
              <a:rPr lang="ko-KR" altLang="en-US" sz="1200" dirty="0" err="1"/>
              <a:t>delay</a:t>
            </a:r>
            <a:r>
              <a:rPr lang="ko-KR" altLang="en-US" sz="1200" dirty="0"/>
              <a:t>(15); // </a:t>
            </a:r>
            <a:r>
              <a:rPr lang="ko-KR" altLang="en-US" sz="1200" dirty="0" err="1"/>
              <a:t>Wait</a:t>
            </a:r>
            <a:r>
              <a:rPr lang="ko-KR" altLang="en-US" sz="1200" dirty="0"/>
              <a:t> for 15 </a:t>
            </a:r>
            <a:r>
              <a:rPr lang="ko-KR" altLang="en-US" sz="1200" dirty="0" err="1"/>
              <a:t>millisecond</a:t>
            </a:r>
            <a:r>
              <a:rPr lang="ko-KR" altLang="en-US" sz="1200" dirty="0"/>
              <a:t>(</a:t>
            </a:r>
            <a:r>
              <a:rPr lang="ko-KR" altLang="en-US" sz="1200" dirty="0" err="1"/>
              <a:t>s</a:t>
            </a:r>
            <a:r>
              <a:rPr lang="ko-KR" altLang="en-US" sz="1200" dirty="0"/>
              <a:t>)</a:t>
            </a:r>
          </a:p>
          <a:p>
            <a:r>
              <a:rPr lang="ko-KR" altLang="en-US" sz="1200" dirty="0"/>
              <a:t>  }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60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9951</TotalTime>
  <Words>2475</Words>
  <Application>Microsoft Office PowerPoint</Application>
  <PresentationFormat>와이드스크린</PresentationFormat>
  <Paragraphs>570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isadora</dc:creator>
  <cp:lastModifiedBy>isadora</cp:lastModifiedBy>
  <cp:revision>71</cp:revision>
  <dcterms:created xsi:type="dcterms:W3CDTF">2025-05-25T06:59:37Z</dcterms:created>
  <dcterms:modified xsi:type="dcterms:W3CDTF">2025-06-08T08:28:45Z</dcterms:modified>
</cp:coreProperties>
</file>