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59560" y="1591099"/>
            <a:ext cx="258769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(12, 11, 5, 4, 3, 2);</a:t>
            </a:r>
          </a:p>
          <a:p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mFace</a:t>
            </a:r>
            <a:r>
              <a:rPr lang="ko-KR" altLang="en-US" sz="1200" dirty="0"/>
              <a:t>[8] = {B01110,</a:t>
            </a:r>
          </a:p>
          <a:p>
            <a:r>
              <a:rPr lang="ko-KR" altLang="en-US" sz="1200" dirty="0"/>
              <a:t>                 B10001,   </a:t>
            </a:r>
          </a:p>
          <a:p>
            <a:r>
              <a:rPr lang="ko-KR" altLang="en-US" sz="1200" dirty="0"/>
              <a:t>                 B00000,</a:t>
            </a:r>
          </a:p>
          <a:p>
            <a:r>
              <a:rPr lang="ko-KR" altLang="en-US" sz="1200" dirty="0"/>
              <a:t>                 B01010,</a:t>
            </a:r>
          </a:p>
          <a:p>
            <a:r>
              <a:rPr lang="ko-KR" altLang="en-US" sz="1200" dirty="0"/>
              <a:t>                 B00000,</a:t>
            </a:r>
          </a:p>
          <a:p>
            <a:r>
              <a:rPr lang="ko-KR" altLang="en-US" sz="1200" dirty="0"/>
              <a:t>                 B00100,</a:t>
            </a:r>
          </a:p>
          <a:p>
            <a:r>
              <a:rPr lang="ko-KR" altLang="en-US" sz="1200" dirty="0"/>
              <a:t>                 B10001,</a:t>
            </a:r>
          </a:p>
          <a:p>
            <a:r>
              <a:rPr lang="ko-KR" altLang="en-US" sz="1200" dirty="0"/>
              <a:t>                 B01110};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lcd.createChar</a:t>
            </a:r>
            <a:r>
              <a:rPr lang="ko-KR" altLang="en-US" sz="1200" dirty="0"/>
              <a:t>(0, </a:t>
            </a:r>
            <a:r>
              <a:rPr lang="ko-KR" altLang="en-US" sz="1200" dirty="0" err="1"/>
              <a:t>mFace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(0));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 LCD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정의문자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777273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4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19" b="91980" l="1617" r="97021">
                        <a14:foregroundMark x1="62553" y1="45865" x2="90553" y2="47368"/>
                        <a14:foregroundMark x1="62979" y1="26817" x2="94043" y2="27820"/>
                        <a14:foregroundMark x1="61787" y1="30827" x2="61787" y2="67920"/>
                        <a14:foregroundMark x1="62213" y1="67419" x2="94298" y2="67669"/>
                        <a14:foregroundMark x1="94809" y1="66667" x2="94553" y2="28321"/>
                        <a14:foregroundMark x1="92936" y1="30576" x2="62809" y2="62155"/>
                        <a14:foregroundMark x1="5277" y1="36341" x2="20000" y2="35088"/>
                        <a14:foregroundMark x1="25191" y1="31078" x2="30128" y2="39599"/>
                        <a14:foregroundMark x1="29106" y1="33083" x2="25021" y2="41353"/>
                        <a14:foregroundMark x1="24936" y1="29825" x2="24511" y2="29825"/>
                        <a14:foregroundMark x1="26383" y1="29073" x2="24511" y2="28822"/>
                        <a14:foregroundMark x1="24936" y1="32331" x2="24085" y2="27318"/>
                        <a14:foregroundMark x1="25532" y1="28571" x2="24085" y2="28571"/>
                        <a14:foregroundMark x1="22383" y1="37093" x2="18638" y2="35589"/>
                        <a14:foregroundMark x1="57702" y1="33333" x2="59660" y2="33333"/>
                        <a14:foregroundMark x1="60340" y1="36842" x2="56596" y2="36591"/>
                        <a14:foregroundMark x1="57617" y1="38847" x2="59064" y2="38847"/>
                        <a14:foregroundMark x1="22298" y1="23810" x2="23745" y2="23810"/>
                        <a14:foregroundMark x1="26213" y1="24311" x2="24511" y2="24812"/>
                        <a14:foregroundMark x1="23234" y1="44862" x2="23660" y2="488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" y="1596391"/>
            <a:ext cx="8677467" cy="2946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 LCD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문자열 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733453" y="1459898"/>
            <a:ext cx="3194180" cy="43396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Adafruit_LiquidCrystal.h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Adafruit_LiquidCrystal</a:t>
            </a:r>
            <a:r>
              <a:rPr lang="ko-KR" altLang="en-US" sz="1200" dirty="0"/>
              <a:t> lcd_1(0);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lcd_1.begin(16, 2);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lcd_1.print("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lcd_1.setCursor(0, 1);</a:t>
            </a:r>
          </a:p>
          <a:p>
            <a:r>
              <a:rPr lang="ko-KR" altLang="en-US" sz="1200" dirty="0"/>
              <a:t>  lcd_1.print(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lcd_1.setBacklight(1);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lcd_1.setBacklight(0);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+= 1;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46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8" b="99071" l="612" r="98265">
                        <a14:foregroundMark x1="16224" y1="4644" x2="94898" y2="4180"/>
                        <a14:foregroundMark x1="21327" y1="41641" x2="94490" y2="40093"/>
                        <a14:foregroundMark x1="16327" y1="39164" x2="19082" y2="40712"/>
                        <a14:foregroundMark x1="59082" y1="61610" x2="92755" y2="81579"/>
                        <a14:foregroundMark x1="93163" y1="61765" x2="63776" y2="79876"/>
                        <a14:foregroundMark x1="62347" y1="69659" x2="67857" y2="72601"/>
                        <a14:foregroundMark x1="85204" y1="71672" x2="89388" y2="72755"/>
                        <a14:foregroundMark x1="11735" y1="47523" x2="11837" y2="93498"/>
                        <a14:foregroundMark x1="12653" y1="46749" x2="20204" y2="46130"/>
                        <a14:foregroundMark x1="20306" y1="45046" x2="20612" y2="39938"/>
                        <a14:foregroundMark x1="22959" y1="43808" x2="22653" y2="47678"/>
                        <a14:foregroundMark x1="15306" y1="51393" x2="15408" y2="91176"/>
                        <a14:foregroundMark x1="16429" y1="93653" x2="38469" y2="93498"/>
                        <a14:foregroundMark x1="13061" y1="97368" x2="37245" y2="97368"/>
                        <a14:foregroundMark x1="39082" y1="96130" x2="39388" y2="91022"/>
                        <a14:foregroundMark x1="39082" y1="95511" x2="38163" y2="97523"/>
                        <a14:foregroundMark x1="11837" y1="94427" x2="13265" y2="97214"/>
                        <a14:foregroundMark x1="11633" y1="95511" x2="13061" y2="97678"/>
                        <a14:foregroundMark x1="54286" y1="64706" x2="57041" y2="64706"/>
                        <a14:foregroundMark x1="41122" y1="46594" x2="40714" y2="52167"/>
                        <a14:foregroundMark x1="42041" y1="45356" x2="45408" y2="44737"/>
                        <a14:foregroundMark x1="41531" y1="45356" x2="40816" y2="45975"/>
                        <a14:foregroundMark x1="30000" y1="46285" x2="31224" y2="47368"/>
                        <a14:foregroundMark x1="31633" y1="47678" x2="38061" y2="47833"/>
                        <a14:foregroundMark x1="38265" y1="48916" x2="38265" y2="52477"/>
                        <a14:foregroundMark x1="30102" y1="43344" x2="30204" y2="46904"/>
                        <a14:foregroundMark x1="16429" y1="49690" x2="21939" y2="49226"/>
                        <a14:backgroundMark x1="18061" y1="1703" x2="94694" y2="1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613" y="1436914"/>
            <a:ext cx="7734563" cy="5098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9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1957" y="742032"/>
            <a:ext cx="3539412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Adafruit_LiquidCrystal.h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BUTTON_1P 10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BUTTON_2P 9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BUTTON_START 8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Adafruit_LiquidCrystal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(0);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buttonCnt1 = 0;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buttonCnt2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currTime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prevTime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gameTime</a:t>
            </a:r>
            <a:r>
              <a:rPr lang="ko-KR" altLang="en-US" sz="1200" dirty="0"/>
              <a:t> = 30;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(BUTTON_1P,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(BUTTON_2P,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(BUTTON_START,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 smtClean="0"/>
              <a:t>}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void loop() {</a:t>
            </a:r>
          </a:p>
          <a:p>
            <a:r>
              <a:rPr lang="en-US" altLang="ko-KR" sz="1200" dirty="0"/>
              <a:t>  if(button1P() == 1) 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0 ) buttonCnt1++;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if(button2P() == 1) 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0 ) buttonCnt2++;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578219" y="742032"/>
            <a:ext cx="2653005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if(</a:t>
            </a:r>
            <a:r>
              <a:rPr lang="en-US" altLang="ko-KR" sz="1200" dirty="0" err="1"/>
              <a:t>buttonStart</a:t>
            </a:r>
            <a:r>
              <a:rPr lang="en-US" altLang="ko-KR" sz="1200" dirty="0"/>
              <a:t>() == 1){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= 30;</a:t>
            </a:r>
          </a:p>
          <a:p>
            <a:r>
              <a:rPr lang="en-US" altLang="ko-KR" sz="1200" dirty="0"/>
              <a:t>    buttonCnt1 = 0;</a:t>
            </a:r>
          </a:p>
          <a:p>
            <a:r>
              <a:rPr lang="en-US" altLang="ko-KR" sz="1200" dirty="0"/>
              <a:t>    buttonCnt2 = 0;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millis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prevTime</a:t>
            </a:r>
            <a:r>
              <a:rPr lang="en-US" altLang="ko-KR" sz="1200" dirty="0"/>
              <a:t> &gt;= 1000)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prevTime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0) 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--;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lcd.clear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(3, 0);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TIME: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(0, 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1P: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(buttonCnt1);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(8, 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2P: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(buttonCnt2);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68074" y="742032"/>
            <a:ext cx="1981199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button1P()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(BUTTON_1P);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button2P()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(BUTTON_2P);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6123" y="742032"/>
            <a:ext cx="198119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buttonStart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(BUTTON_START);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65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3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</a:t>
            </a:r>
            <a:r>
              <a:rPr lang="ko-KR" altLang="en-US" dirty="0" err="1" smtClean="0"/>
              <a:t>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466" y="1091681"/>
            <a:ext cx="5414952" cy="500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tone()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도레미파솔라시도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71565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55393" y="1816494"/>
            <a:ext cx="1944591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(3,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262,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294,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330,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349,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392,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440,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494,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3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악보의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연주곡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6002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41" y="1138334"/>
            <a:ext cx="5414952" cy="50012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7853" y="2155315"/>
            <a:ext cx="593738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 = 7;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[] = {'C',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G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'};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freq</a:t>
            </a:r>
            <a:r>
              <a:rPr lang="ko-KR" altLang="en-US" sz="1200" dirty="0"/>
              <a:t>[] = {262, 294, 330, 349, 392, 440, 494};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[] = "</a:t>
            </a:r>
            <a:r>
              <a:rPr lang="ko-KR" altLang="en-US" sz="1200" dirty="0" err="1"/>
              <a:t>CCGGAAGpFFEEDCCpGGFFEEDpGGFFEEDpCCGGAAGpFFEEDDCp</a:t>
            </a:r>
            <a:r>
              <a:rPr lang="ko-KR" altLang="en-US" sz="1200" dirty="0"/>
              <a:t>";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mSize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 = 200;</a:t>
            </a:r>
          </a:p>
          <a:p>
            <a:r>
              <a:rPr lang="ko-KR" altLang="en-US" sz="1200" dirty="0"/>
              <a:t>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mSize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++) {</a:t>
            </a:r>
          </a:p>
          <a:p>
            <a:r>
              <a:rPr lang="ko-KR" altLang="en-US" sz="1200" dirty="0"/>
              <a:t>  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k=0; k&lt;7; k++) {</a:t>
            </a:r>
          </a:p>
          <a:p>
            <a:r>
              <a:rPr lang="ko-KR" altLang="en-US" sz="1200" dirty="0"/>
              <a:t>      if(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 ==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[k])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freq</a:t>
            </a:r>
            <a:r>
              <a:rPr lang="ko-KR" altLang="en-US" sz="1200" dirty="0"/>
              <a:t>[k], 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3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3571" l="383" r="97063">
                        <a14:foregroundMark x1="30907" y1="7000" x2="30907" y2="7000"/>
                        <a14:foregroundMark x1="30907" y1="7000" x2="30651" y2="7714"/>
                        <a14:foregroundMark x1="85824" y1="7429" x2="86207" y2="7857"/>
                        <a14:foregroundMark x1="86079" y1="45714" x2="86079" y2="45714"/>
                        <a14:foregroundMark x1="85313" y1="46143" x2="85313" y2="46143"/>
                        <a14:foregroundMark x1="78161" y1="46857" x2="31034" y2="46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771" y="662475"/>
            <a:ext cx="4446855" cy="3975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버튼으로 음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92" y="662475"/>
            <a:ext cx="3215825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3973" y="4835249"/>
            <a:ext cx="41738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PIEZO_BUZZER 2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(8)==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262,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(PIEZO_BUZZER);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16" b="97309" l="1192" r="99106">
                        <a14:foregroundMark x1="94188" y1="4108" x2="94188" y2="4108"/>
                        <a14:foregroundMark x1="92846" y1="3966" x2="32489" y2="3399"/>
                        <a14:foregroundMark x1="30402" y1="42068" x2="93890" y2="422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6765" y="767095"/>
            <a:ext cx="3802509" cy="400085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042120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1" b="96974" l="4697" r="97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9102" y="754921"/>
            <a:ext cx="4552898" cy="3905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830348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3" b="98116" l="2782" r="94298">
                        <a14:foregroundMark x1="8623" y1="66083" x2="27260" y2="66083"/>
                        <a14:foregroundMark x1="36300" y1="41184" x2="35744" y2="93271"/>
                        <a14:foregroundMark x1="38248" y1="96097" x2="64256" y2="96231"/>
                        <a14:foregroundMark x1="65925" y1="95828" x2="66064" y2="91925"/>
                        <a14:foregroundMark x1="45480" y1="34186" x2="45480" y2="49260"/>
                        <a14:foregroundMark x1="59110" y1="51413" x2="59527" y2="54105"/>
                        <a14:foregroundMark x1="47983" y1="50336" x2="58275" y2="50202"/>
                      </a14:backgroundRemoval>
                    </a14:imgEffect>
                  </a14:imgLayer>
                </a14:imgProps>
              </a:ext>
            </a:extLst>
          </a:blip>
          <a:srcRect l="3790" t="2429" r="6527" b="1878"/>
          <a:stretch/>
        </p:blipFill>
        <p:spPr>
          <a:xfrm>
            <a:off x="1230283" y="974264"/>
            <a:ext cx="5087390" cy="5609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72349" y="1829596"/>
            <a:ext cx="4627022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PIEZO_BUZZER 3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SW1 12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SW2 11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SW3 10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SW4 9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SW5 8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(SW1,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(SW2,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(SW3,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(SW4,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(SW5,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(SW1)==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26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(SW2)==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29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(SW3)==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3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(SW4)==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349,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(SW5)==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39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(PIEZO_BUZZER);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5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7493" y="1596995"/>
            <a:ext cx="740228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[] = {2, 3, 4, 5, 6, 7, 8}; // </a:t>
            </a:r>
            <a:r>
              <a:rPr lang="ko-KR" altLang="en-US" sz="1200" dirty="0" err="1"/>
              <a:t>아두이노에</a:t>
            </a:r>
            <a:r>
              <a:rPr lang="ko-KR" altLang="en-US" sz="1200" dirty="0"/>
              <a:t> 연결된 버튼 핀 번호 (원하는 만큼 추가/삭제)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 = 10; // </a:t>
            </a:r>
            <a:r>
              <a:rPr lang="ko-KR" altLang="en-US" sz="1200" dirty="0" err="1"/>
              <a:t>피에조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부저가</a:t>
            </a:r>
            <a:r>
              <a:rPr lang="ko-KR" altLang="en-US" sz="1200" dirty="0"/>
              <a:t> 연결된 핀 번호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피아노 건반에 해당하는 주파수 (MIDI 노트 번호를 이용한 주파수 계산 또는 직접 지정)</a:t>
            </a:r>
          </a:p>
          <a:p>
            <a:r>
              <a:rPr lang="ko-KR" altLang="en-US" sz="1200" dirty="0"/>
              <a:t>// 여기서는 4옥타브 도부터 시까지의 주파수를 예시로 사용합니다.</a:t>
            </a:r>
          </a:p>
          <a:p>
            <a:r>
              <a:rPr lang="ko-KR" altLang="en-US" sz="1200" dirty="0"/>
              <a:t>// 더 많은 음을 원한다면 추가하세요.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[] = {</a:t>
            </a:r>
          </a:p>
          <a:p>
            <a:r>
              <a:rPr lang="ko-KR" altLang="en-US" sz="1200" dirty="0"/>
              <a:t>  262, // C4 (도)</a:t>
            </a:r>
          </a:p>
          <a:p>
            <a:r>
              <a:rPr lang="ko-KR" altLang="en-US" sz="1200" dirty="0"/>
              <a:t>  294, // D4 (레)</a:t>
            </a:r>
          </a:p>
          <a:p>
            <a:r>
              <a:rPr lang="ko-KR" altLang="en-US" sz="1200" dirty="0"/>
              <a:t>  330, // E4 (미)</a:t>
            </a:r>
          </a:p>
          <a:p>
            <a:r>
              <a:rPr lang="ko-KR" altLang="en-US" sz="1200" dirty="0"/>
              <a:t>  349, // F4 (파)</a:t>
            </a:r>
          </a:p>
          <a:p>
            <a:r>
              <a:rPr lang="ko-KR" altLang="en-US" sz="1200" dirty="0"/>
              <a:t>  392, // G4 (솔)</a:t>
            </a:r>
          </a:p>
          <a:p>
            <a:r>
              <a:rPr lang="ko-KR" altLang="en-US" sz="1200" dirty="0"/>
              <a:t>  440, // A4 (라)</a:t>
            </a:r>
          </a:p>
          <a:p>
            <a:r>
              <a:rPr lang="ko-KR" altLang="en-US" sz="1200" dirty="0"/>
              <a:t>  494, // B4 (시)</a:t>
            </a:r>
          </a:p>
          <a:p>
            <a:r>
              <a:rPr lang="ko-KR" altLang="en-US" sz="1200" dirty="0"/>
              <a:t>};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) /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[0]); // 버튼 개수 자동 계산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6662" y="967724"/>
            <a:ext cx="6133322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// 시리얼 모니터 초기화 (디버깅용)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i = 0; i &lt;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; i++)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[i], INPUT_PULLUP); // 버튼 핀을 내부 </a:t>
            </a:r>
            <a:r>
              <a:rPr lang="ko-KR" altLang="en-US" sz="1200" dirty="0" err="1"/>
              <a:t>풀업</a:t>
            </a:r>
            <a:r>
              <a:rPr lang="ko-KR" altLang="en-US" sz="1200" dirty="0"/>
              <a:t> 저항 모드로 설정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, OUTPUT); // </a:t>
            </a:r>
            <a:r>
              <a:rPr lang="ko-KR" altLang="en-US" sz="1200" dirty="0" err="1"/>
              <a:t>피에조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부저</a:t>
            </a:r>
            <a:r>
              <a:rPr lang="ko-KR" altLang="en-US" sz="1200" dirty="0"/>
              <a:t> 핀을 출력 모드로 설정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i = 0; i &lt;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; i++) {</a:t>
            </a:r>
          </a:p>
          <a:p>
            <a:r>
              <a:rPr lang="ko-KR" altLang="en-US" sz="1200" dirty="0"/>
              <a:t>    // 버튼이 눌렸는지 확인 (내부 </a:t>
            </a:r>
            <a:r>
              <a:rPr lang="ko-KR" altLang="en-US" sz="1200" dirty="0" err="1"/>
              <a:t>풀업</a:t>
            </a:r>
            <a:r>
              <a:rPr lang="ko-KR" altLang="en-US" sz="1200" dirty="0"/>
              <a:t> 저항 사용 시 눌리면 LOW)</a:t>
            </a:r>
          </a:p>
          <a:p>
            <a:r>
              <a:rPr lang="ko-KR" altLang="en-US" sz="1200" dirty="0"/>
              <a:t>    if 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[i]) == LOW) {</a:t>
            </a:r>
          </a:p>
          <a:p>
            <a:r>
              <a:rPr lang="ko-KR" altLang="en-US" sz="1200" dirty="0"/>
              <a:t>      // 해당 버튼에 맞는 음을 재생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[i]);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note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[i]);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// 버튼이 계속 눌려 있어도 한 번만 소리 나도록 </a:t>
            </a:r>
            <a:r>
              <a:rPr lang="ko-KR" altLang="en-US" sz="1200" dirty="0" err="1"/>
              <a:t>딜레이</a:t>
            </a:r>
            <a:r>
              <a:rPr lang="ko-KR" altLang="en-US" sz="1200" dirty="0"/>
              <a:t> 추가 (선택 사항)</a:t>
            </a:r>
          </a:p>
          <a:p>
            <a:r>
              <a:rPr lang="ko-KR" altLang="en-US" sz="1200" dirty="0"/>
              <a:t>      // </a:t>
            </a:r>
            <a:r>
              <a:rPr lang="ko-KR" altLang="en-US" sz="1200" dirty="0" err="1"/>
              <a:t>딜레이를</a:t>
            </a:r>
            <a:r>
              <a:rPr lang="ko-KR" altLang="en-US" sz="1200" dirty="0"/>
              <a:t> 짧게 주면 여러 음을 동시에 누르는 효과를 낼 수 있습니다.</a:t>
            </a:r>
          </a:p>
          <a:p>
            <a:r>
              <a:rPr lang="ko-KR" altLang="en-US" sz="1200" dirty="0"/>
              <a:t>      //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  // 버튼이 눌리지 않으면 소리 정지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86" y="121254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“Hello, world!”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5293317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11681" y="4647733"/>
            <a:ext cx="284894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(12, 11, 5, 4, 3, 2);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world</a:t>
            </a:r>
            <a:r>
              <a:rPr lang="ko-KR" altLang="en-US" sz="1200" dirty="0"/>
              <a:t>!!!");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" b="99310" l="1661" r="100000">
                        <a14:foregroundMark x1="19315" y1="21655" x2="21080" y2="25931"/>
                        <a14:foregroundMark x1="14330" y1="20966" x2="10800" y2="21103"/>
                        <a14:foregroundMark x1="9657" y1="21103" x2="11526" y2="21103"/>
                        <a14:foregroundMark x1="10177" y1="21379" x2="8723" y2="20966"/>
                        <a14:foregroundMark x1="8619" y1="52552" x2="18484" y2="51862"/>
                        <a14:foregroundMark x1="9761" y1="53655" x2="49844" y2="53241"/>
                        <a14:foregroundMark x1="37383" y1="72138" x2="40602" y2="73103"/>
                        <a14:foregroundMark x1="35722" y1="70621" x2="35826" y2="74897"/>
                        <a14:foregroundMark x1="18899" y1="72828" x2="30841" y2="72690"/>
                        <a14:foregroundMark x1="6646" y1="22345" x2="8307" y2="22345"/>
                        <a14:foregroundMark x1="6231" y1="24414" x2="6127" y2="91310"/>
                        <a14:foregroundMark x1="6334" y1="90897" x2="6438" y2="94207"/>
                        <a14:foregroundMark x1="53063" y1="56000" x2="59709" y2="55724"/>
                        <a14:foregroundMark x1="90343" y1="19448" x2="90550" y2="52000"/>
                        <a14:foregroundMark x1="89720" y1="58345" x2="91589" y2="58069"/>
                        <a14:foregroundMark x1="92420" y1="51310" x2="91485" y2="23724"/>
                        <a14:foregroundMark x1="86708" y1="20690" x2="87954" y2="48690"/>
                        <a14:foregroundMark x1="84112" y1="14483" x2="87747" y2="14345"/>
                        <a14:foregroundMark x1="38422" y1="14345" x2="69782" y2="14069"/>
                        <a14:foregroundMark x1="31880" y1="7586" x2="71859" y2="7172"/>
                        <a14:foregroundMark x1="79232" y1="7586" x2="40083" y2="8690"/>
                        <a14:foregroundMark x1="46833" y1="6483" x2="56594" y2="6483"/>
                        <a14:foregroundMark x1="20976" y1="21379" x2="25026" y2="21103"/>
                        <a14:foregroundMark x1="35306" y1="8552" x2="39772" y2="8552"/>
                        <a14:backgroundMark x1="10280" y1="9517" x2="17861" y2="9517"/>
                        <a14:backgroundMark x1="74559" y1="68690" x2="92939" y2="90069"/>
                        <a14:backgroundMark x1="13499" y1="58759" x2="39668" y2="57793"/>
                        <a14:backgroundMark x1="4050" y1="13103" x2="3738" y2="81379"/>
                        <a14:backgroundMark x1="34891" y1="7862" x2="74766" y2="7586"/>
                        <a14:backgroundMark x1="92004" y1="5793" x2="95223" y2="73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9032" y="742032"/>
            <a:ext cx="7942838" cy="59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167" y="1508585"/>
            <a:ext cx="307288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LiquidCrystal.h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LiquidCrystal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lcd</a:t>
            </a:r>
            <a:r>
              <a:rPr lang="ko-KR" altLang="en-US" sz="1400" dirty="0"/>
              <a:t>(12, 11, 5, 4, 3, 2);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lcd.begin</a:t>
            </a:r>
            <a:r>
              <a:rPr lang="ko-KR" altLang="en-US" sz="1400" dirty="0"/>
              <a:t>(16, 2);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!!!");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loop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Cusor</a:t>
            </a:r>
            <a:r>
              <a:rPr lang="ko-KR" altLang="en-US" sz="1400" dirty="0"/>
              <a:t> ON-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lcd.cursor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lcd.blink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lcd.clear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Cusor</a:t>
            </a:r>
            <a:r>
              <a:rPr lang="ko-KR" altLang="en-US" sz="1400" dirty="0"/>
              <a:t> OFF");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lcd.noBlink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lcd.cursor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lcd.clear</a:t>
            </a:r>
            <a:r>
              <a:rPr lang="ko-KR" altLang="en-US" sz="1400" dirty="0"/>
              <a:t>();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62195" y="1508585"/>
            <a:ext cx="307288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("Count Up");</a:t>
            </a:r>
          </a:p>
          <a:p>
            <a:r>
              <a:rPr lang="en-US" altLang="ko-KR" sz="1400" dirty="0"/>
              <a:t>  delay(1000);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&lt;= 10;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lcd.home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("No : 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(k);</a:t>
            </a:r>
          </a:p>
          <a:p>
            <a:r>
              <a:rPr lang="en-US" altLang="ko-KR" sz="1400" dirty="0"/>
              <a:t>    delay(200);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lcd.noDisplay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7993223" y="1508585"/>
            <a:ext cx="307288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(6, 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lcd.scrollDisplayRight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(6, 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lcd.scrollDisplayLeft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986" y="121254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383488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1563</Words>
  <Application>Microsoft Office PowerPoint</Application>
  <PresentationFormat>와이드스크린</PresentationFormat>
  <Paragraphs>334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isadora</cp:lastModifiedBy>
  <cp:revision>23</cp:revision>
  <dcterms:created xsi:type="dcterms:W3CDTF">2025-05-25T06:59:37Z</dcterms:created>
  <dcterms:modified xsi:type="dcterms:W3CDTF">2025-05-28T08:21:11Z</dcterms:modified>
</cp:coreProperties>
</file>