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 Id="rId5" Type="http://schemas.openxmlformats.org/officeDocument/2006/relationships/custom-properties" Target="docProps/custom.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trictFirstAndLastChars="0" autoCompressPictures="0">
  <p:sldMasterIdLst>
    <p:sldMasterId id="2147483661"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howPr showNarration="1">
    <p:present/>
    <p:sldAll/>
    <p:penClr>
      <a:prstClr val="red"/>
    </p:penClr>
    <p:extLst>
      <p:ext uri="{2FDB2607-1784-4EEB-B798-7EB5836EED8A}">
        <p14:showMediaCtrls xmlns:p14="http://schemas.microsoft.com/office/powerpoint/2010/main" val="1"/>
      </p:ext>
    </p:extLst>
  </p:showPr>
  <p:extLst>
    <p:ext uri="ACF4677E-8BD2-47ae-8A1F-98590045965D">
      <hp:hncThemeShow xmlns:hp="http://schemas.haansoft.com/office/presentation/8.0" themeShowType="1" themeSkinType="1" themeTransitionType="1" useThemeTransition="1" byMouseClick="1" attrType="1" dur="2000"/>
    </p:ext>
  </p:extLst>
</p:presentationPr>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def="{5C22544A-7EE6-4342-B048-85BDC9FD1C3A}">
  <a:tblStyle styleId="{26471A02-30DD-4CF6-A476-1C7AFA4F22A3}" styleName="Table_1">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2ECD412E-8D4A-4D08-A029-95BCE3AB55DA}" styleName="Table_4">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2BEBB4A-61B8-4755-8A81-D6AD374DC47A}" styleName="Table_0">
    <a:wholeTbl>
      <a:tcTxStyle b="off" i="off">
        <a:font>
          <a:latin typeface="Corbel"/>
          <a:ea typeface="Corbel"/>
          <a:cs typeface="Corbel"/>
        </a:font>
        <a:schemeClr val="dk1"/>
      </a:tcTxStyle>
      <a:tcStyle>
        <a:tcBdr>
          <a:left>
            <a:ln w="12700" cap="flat" cmpd="sng">
              <a:solidFill>
                <a:schemeClr val="lt1"/>
              </a:solidFill>
              <a:prstDash val="solid"/>
              <a:round/>
              <a:headEnd w="sm" len="sm"/>
              <a:tailEnd w="sm" len="sm"/>
            </a:ln>
          </a:left>
          <a:right>
            <a:ln w="12700" cap="flat" cmpd="sng">
              <a:solidFill>
                <a:schemeClr val="lt1"/>
              </a:solidFill>
              <a:prstDash val="solid"/>
              <a:round/>
              <a:headEnd w="sm" len="sm"/>
              <a:tailEnd w="sm" len="sm"/>
            </a:ln>
          </a:right>
          <a:top>
            <a:ln w="12700" cap="flat" cmpd="sng">
              <a:solidFill>
                <a:schemeClr val="lt1"/>
              </a:solidFill>
              <a:prstDash val="solid"/>
              <a:round/>
              <a:headEnd w="sm" len="sm"/>
              <a:tailEnd w="sm" len="sm"/>
            </a:ln>
          </a:top>
          <a:bottom>
            <a:ln w="12700" cap="flat" cmpd="sng">
              <a:solidFill>
                <a:schemeClr val="lt1"/>
              </a:solidFill>
              <a:prstDash val="solid"/>
              <a:round/>
              <a:headEnd w="sm" len="sm"/>
              <a:tailEnd w="sm" len="sm"/>
            </a:ln>
          </a:bottom>
          <a:insideH>
            <a:ln w="12700" cap="flat" cmpd="sng">
              <a:solidFill>
                <a:schemeClr val="lt1"/>
              </a:solidFill>
              <a:prstDash val="solid"/>
              <a:round/>
              <a:headEnd w="sm" len="sm"/>
              <a:tailEnd w="sm" len="sm"/>
            </a:ln>
          </a:insideH>
          <a:insideV>
            <a:ln w="12700" cap="flat" cmpd="sng">
              <a:solidFill>
                <a:schemeClr val="lt1"/>
              </a:solidFill>
              <a:prstDash val="solid"/>
              <a:round/>
              <a:headEnd w="sm" len="sm"/>
              <a:tailEnd w="sm" len="sm"/>
            </a:ln>
          </a:insideV>
        </a:tcBdr>
        <a:fill>
          <a:solidFill>
            <a:srgbClr val="e8f3f7"/>
          </a:solidFill>
        </a:fill>
      </a:tcStyle>
    </a:wholeTbl>
    <a:band1H>
      <a:tcTxStyle b="off" i="off"/>
      <a:tcStyle>
        <a:tcBdr/>
        <a:fill>
          <a:solidFill>
            <a:srgbClr val="cde6ee"/>
          </a:solidFill>
        </a:fill>
      </a:tcStyle>
    </a:band1H>
    <a:band2H>
      <a:tcTxStyle b="off" i="off"/>
      <a:tcStyle>
        <a:tcBdr/>
      </a:tcStyle>
    </a:band2H>
    <a:band1V>
      <a:tcTxStyle b="off" i="off"/>
      <a:tcStyle>
        <a:tcBdr/>
        <a:fill>
          <a:solidFill>
            <a:srgbClr val="cde6ee"/>
          </a:solidFill>
        </a:fill>
      </a:tcStyle>
    </a:band1V>
    <a:band2V>
      <a:tcTxStyle b="off" i="off"/>
      <a:tcStyle>
        <a:tcBdr/>
      </a:tcStyle>
    </a:band2V>
    <a:lastCol>
      <a:tcTxStyle b="on" i="off">
        <a:font>
          <a:latin typeface="Corbel"/>
          <a:ea typeface="Corbel"/>
          <a:cs typeface="Corbel"/>
        </a:font>
        <a:schemeClr val="lt1"/>
      </a:tcTxStyle>
      <a:tcStyle>
        <a:tcBdr/>
        <a:fill>
          <a:solidFill>
            <a:schemeClr val="accent1"/>
          </a:solidFill>
        </a:fill>
      </a:tcStyle>
    </a:lastCol>
    <a:firstCol>
      <a:tcTxStyle b="on" i="off">
        <a:font>
          <a:latin typeface="Corbel"/>
          <a:ea typeface="Corbel"/>
          <a:cs typeface="Corbel"/>
        </a:font>
        <a:schemeClr val="lt1"/>
      </a:tcTxStyle>
      <a:tcStyle>
        <a:tcBdr/>
        <a:fill>
          <a:solidFill>
            <a:schemeClr val="accent1"/>
          </a:solidFill>
        </a:fill>
      </a:tcStyle>
    </a:firstCol>
    <a:lastRow>
      <a:tcTxStyle b="on" i="off">
        <a:font>
          <a:latin typeface="Corbel"/>
          <a:ea typeface="Corbel"/>
          <a:cs typeface="Corbel"/>
        </a:font>
        <a:schemeClr val="lt1"/>
      </a:tcTxStyle>
      <a:tcStyle>
        <a:tcBdr>
          <a:top>
            <a:ln w="38100" cap="flat" cmpd="sng">
              <a:solidFill>
                <a:schemeClr val="lt1"/>
              </a:solidFill>
              <a:prstDash val="solid"/>
              <a:round/>
              <a:headEnd w="sm" len="sm"/>
              <a:tailEnd w="sm" len="sm"/>
            </a:ln>
          </a:top>
        </a:tcBdr>
        <a:fill>
          <a:solidFill>
            <a:schemeClr val="accent1"/>
          </a:solidFill>
        </a:fill>
      </a:tcStyle>
    </a:lastRow>
    <a:seCell>
      <a:tcTxStyle b="off" i="off"/>
      <a:tcStyle>
        <a:tcBdr/>
      </a:tcStyle>
    </a:seCell>
    <a:swCell>
      <a:tcTxStyle b="off" i="off"/>
      <a:tcStyle>
        <a:tcBdr/>
      </a:tcStyle>
    </a:swCell>
    <a:firstRow>
      <a:tcTxStyle b="on" i="off">
        <a:font>
          <a:latin typeface="Corbel"/>
          <a:ea typeface="Corbel"/>
          <a:cs typeface="Corbel"/>
        </a:font>
        <a:schemeClr val="lt1"/>
      </a:tcTxStyle>
      <a:tcStyle>
        <a:tcBdr>
          <a:bottom>
            <a:ln w="38100" cap="flat" cmpd="sng">
              <a:solidFill>
                <a:schemeClr val="lt1"/>
              </a:solidFill>
              <a:prstDash val="solid"/>
              <a:round/>
              <a:headEnd w="sm" len="sm"/>
              <a:tailEnd w="sm" len="sm"/>
            </a:ln>
          </a:bottom>
        </a:tcBdr>
        <a:fill>
          <a:solidFill>
            <a:schemeClr val="accent1"/>
          </a:solidFill>
        </a:fill>
      </a:tcStyle>
    </a:firstRow>
    <a:neCell>
      <a:tcTxStyle b="off" i="off"/>
      <a:tcStyle>
        <a:tcBdr/>
      </a:tcStyle>
    </a:neCell>
    <a:nwCell>
      <a:tcTxStyle b="off" i="off"/>
      <a:tcStyle>
        <a:tcBdr/>
      </a:tcStyle>
    </a:nwCell>
  </a:tblStyle>
  <a:tblStyle styleId="{D02E1997-9106-43FF-988F-9BCCC13564AA}" styleName="Table_2">
    <a:wholeTbl>
      <a:tcTxStyle b="off" i="off">
        <a:font>
          <a:latin typeface="Arial"/>
          <a:ea typeface="Arial"/>
          <a:cs typeface="Arial"/>
        </a:font>
        <a:schemeClr val="dk1"/>
      </a:tcTxStyle>
      <a:tcStyle>
        <a:tcBdr>
          <a:left>
            <a:ln w="12700" cap="flat" cmpd="sng">
              <a:solidFill>
                <a:schemeClr val="lt1"/>
              </a:solidFill>
              <a:prstDash val="solid"/>
              <a:round/>
              <a:headEnd w="sm" len="sm"/>
              <a:tailEnd w="sm" len="sm"/>
            </a:ln>
          </a:left>
          <a:right>
            <a:ln w="12700" cap="flat" cmpd="sng">
              <a:solidFill>
                <a:schemeClr val="lt1"/>
              </a:solidFill>
              <a:prstDash val="solid"/>
              <a:round/>
              <a:headEnd w="sm" len="sm"/>
              <a:tailEnd w="sm" len="sm"/>
            </a:ln>
          </a:right>
          <a:top>
            <a:ln w="12700" cap="flat" cmpd="sng">
              <a:solidFill>
                <a:schemeClr val="lt1"/>
              </a:solidFill>
              <a:prstDash val="solid"/>
              <a:round/>
              <a:headEnd w="sm" len="sm"/>
              <a:tailEnd w="sm" len="sm"/>
            </a:ln>
          </a:top>
          <a:bottom>
            <a:ln w="12700" cap="flat" cmpd="sng">
              <a:solidFill>
                <a:schemeClr val="lt1"/>
              </a:solidFill>
              <a:prstDash val="solid"/>
              <a:round/>
              <a:headEnd w="sm" len="sm"/>
              <a:tailEnd w="sm" len="sm"/>
            </a:ln>
          </a:bottom>
          <a:insideH>
            <a:ln w="12700" cap="flat" cmpd="sng">
              <a:solidFill>
                <a:schemeClr val="lt1"/>
              </a:solidFill>
              <a:prstDash val="solid"/>
              <a:round/>
              <a:headEnd w="sm" len="sm"/>
              <a:tailEnd w="sm" len="sm"/>
            </a:ln>
          </a:insideH>
          <a:insideV>
            <a:ln w="12700" cap="flat" cmpd="sng">
              <a:solidFill>
                <a:schemeClr val="lt1"/>
              </a:solidFill>
              <a:prstDash val="solid"/>
              <a:round/>
              <a:headEnd w="sm" len="sm"/>
              <a:tailEnd w="sm" len="sm"/>
            </a:ln>
          </a:insideV>
        </a:tcBdr>
        <a:fill>
          <a:solidFill>
            <a:srgbClr val="e8f3f7"/>
          </a:solidFill>
        </a:fill>
      </a:tcStyle>
    </a:wholeTbl>
    <a:band1H>
      <a:tcTxStyle/>
      <a:tcStyle>
        <a:tcBdr/>
        <a:fill>
          <a:solidFill>
            <a:srgbClr val="cde6ee"/>
          </a:solidFill>
        </a:fill>
      </a:tcStyle>
    </a:band1H>
    <a:band2H>
      <a:tcTxStyle/>
      <a:tcStyle>
        <a:tcBdr/>
      </a:tcStyle>
    </a:band2H>
    <a:band1V>
      <a:tcTxStyle/>
      <a:tcStyle>
        <a:tcBdr/>
        <a:fill>
          <a:solidFill>
            <a:srgbClr val="cde6ee"/>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w="sm" len="sm"/>
              <a:tailEnd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w="sm" len="sm"/>
              <a:tailEnd w="sm" len="sm"/>
            </a:ln>
          </a:bottom>
        </a:tcBdr>
        <a:fill>
          <a:solidFill>
            <a:schemeClr val="accent1"/>
          </a:solidFill>
        </a:fill>
      </a:tcStyle>
    </a:firstRow>
    <a:neCell>
      <a:tcTxStyle/>
      <a:tcStyle>
        <a:tcBdr/>
      </a:tcStyle>
    </a:neCell>
    <a:nwCell>
      <a:tcTxStyle/>
      <a:tcStyle>
        <a:tcBdr/>
      </a:tcStyle>
    </a:nwCell>
  </a:tblStyle>
  <a:tblStyle styleId="{E033F5B2-BE66-4EA6-BC13-F62835792553}" styleName="Table_3">
    <a:wholeTbl>
      <a:tcTxStyle b="off" i="off">
        <a:font>
          <a:latin typeface="Corbel"/>
          <a:ea typeface="Corbel"/>
          <a:cs typeface="Corbel"/>
        </a:font>
        <a:schemeClr val="dk1"/>
      </a:tcTxStyle>
      <a:tcStyle>
        <a:tcBdr>
          <a:left>
            <a:ln w="12700" cap="flat" cmpd="sng">
              <a:solidFill>
                <a:schemeClr val="lt1"/>
              </a:solidFill>
              <a:prstDash val="solid"/>
              <a:round/>
              <a:headEnd w="sm" len="sm"/>
              <a:tailEnd w="sm" len="sm"/>
            </a:ln>
          </a:left>
          <a:right>
            <a:ln w="12700" cap="flat" cmpd="sng">
              <a:solidFill>
                <a:schemeClr val="lt1"/>
              </a:solidFill>
              <a:prstDash val="solid"/>
              <a:round/>
              <a:headEnd w="sm" len="sm"/>
              <a:tailEnd w="sm" len="sm"/>
            </a:ln>
          </a:right>
          <a:top>
            <a:ln w="12700" cap="flat" cmpd="sng">
              <a:solidFill>
                <a:schemeClr val="lt1"/>
              </a:solidFill>
              <a:prstDash val="solid"/>
              <a:round/>
              <a:headEnd w="sm" len="sm"/>
              <a:tailEnd w="sm" len="sm"/>
            </a:ln>
          </a:top>
          <a:bottom>
            <a:ln w="12700" cap="flat" cmpd="sng">
              <a:solidFill>
                <a:schemeClr val="lt1"/>
              </a:solidFill>
              <a:prstDash val="solid"/>
              <a:round/>
              <a:headEnd w="sm" len="sm"/>
              <a:tailEnd w="sm" len="sm"/>
            </a:ln>
          </a:bottom>
          <a:insideH>
            <a:ln w="12700" cap="flat" cmpd="sng">
              <a:solidFill>
                <a:schemeClr val="lt1"/>
              </a:solidFill>
              <a:prstDash val="solid"/>
              <a:round/>
              <a:headEnd w="sm" len="sm"/>
              <a:tailEnd w="sm" len="sm"/>
            </a:ln>
          </a:insideH>
          <a:insideV>
            <a:ln w="12700" cap="flat" cmpd="sng">
              <a:solidFill>
                <a:schemeClr val="lt1"/>
              </a:solidFill>
              <a:prstDash val="solid"/>
              <a:round/>
              <a:headEnd w="sm" len="sm"/>
              <a:tailEnd w="sm" len="sm"/>
            </a:ln>
          </a:insideV>
        </a:tcBdr>
        <a:fill>
          <a:solidFill>
            <a:srgbClr val="d5f0f5"/>
          </a:solidFill>
        </a:fill>
      </a:tcStyle>
    </a:wholeTbl>
    <a:band1H>
      <a:tcTxStyle b="off" i="off"/>
      <a:tcStyle>
        <a:tcBdr/>
        <a:fill>
          <a:solidFill>
            <a:srgbClr val="ace1eb"/>
          </a:solidFill>
        </a:fill>
      </a:tcStyle>
    </a:band1H>
    <a:band2H>
      <a:tcTxStyle b="off" i="off"/>
      <a:tcStyle>
        <a:tcBdr/>
      </a:tcStyle>
    </a:band2H>
    <a:band1V>
      <a:tcTxStyle b="off" i="off"/>
      <a:tcStyle>
        <a:tcBdr/>
        <a:fill>
          <a:solidFill>
            <a:srgbClr val="ace1eb"/>
          </a:solidFill>
        </a:fill>
      </a:tcStyle>
    </a:band1V>
    <a:band2V>
      <a:tcTxStyle b="off" i="off"/>
      <a:tcStyle>
        <a:tcBdr/>
      </a:tcStyle>
    </a:band2V>
    <a:lastCol>
      <a:tcTxStyle b="on" i="off">
        <a:font>
          <a:latin typeface="Corbel"/>
          <a:ea typeface="Corbel"/>
          <a:cs typeface="Corbel"/>
        </a:font>
        <a:schemeClr val="lt1"/>
      </a:tcTxStyle>
      <a:tcStyle>
        <a:tcBdr/>
        <a:fill>
          <a:solidFill>
            <a:schemeClr val="accent1"/>
          </a:solidFill>
        </a:fill>
      </a:tcStyle>
    </a:lastCol>
    <a:firstCol>
      <a:tcTxStyle b="on" i="off">
        <a:font>
          <a:latin typeface="Corbel"/>
          <a:ea typeface="Corbel"/>
          <a:cs typeface="Corbel"/>
        </a:font>
        <a:schemeClr val="lt1"/>
      </a:tcTxStyle>
      <a:tcStyle>
        <a:tcBdr/>
        <a:fill>
          <a:solidFill>
            <a:schemeClr val="accent1"/>
          </a:solidFill>
        </a:fill>
      </a:tcStyle>
    </a:firstCol>
    <a:lastRow>
      <a:tcTxStyle b="on" i="off">
        <a:font>
          <a:latin typeface="Corbel"/>
          <a:ea typeface="Corbel"/>
          <a:cs typeface="Corbel"/>
        </a:font>
        <a:schemeClr val="lt1"/>
      </a:tcTxStyle>
      <a:tcStyle>
        <a:tcBdr>
          <a:top>
            <a:ln w="38100" cap="flat" cmpd="sng">
              <a:solidFill>
                <a:schemeClr val="lt1"/>
              </a:solidFill>
              <a:prstDash val="solid"/>
              <a:round/>
              <a:headEnd w="sm" len="sm"/>
              <a:tailEnd w="sm" len="sm"/>
            </a:ln>
          </a:top>
        </a:tcBdr>
        <a:fill>
          <a:solidFill>
            <a:schemeClr val="accent1"/>
          </a:solidFill>
        </a:fill>
      </a:tcStyle>
    </a:lastRow>
    <a:seCell>
      <a:tcTxStyle b="off" i="off"/>
      <a:tcStyle>
        <a:tcBdr/>
      </a:tcStyle>
    </a:seCell>
    <a:swCell>
      <a:tcTxStyle b="off" i="off"/>
      <a:tcStyle>
        <a:tcBdr/>
      </a:tcStyle>
    </a:swCell>
    <a:firstRow>
      <a:tcTxStyle b="on" i="off">
        <a:font>
          <a:latin typeface="Corbel"/>
          <a:ea typeface="Corbel"/>
          <a:cs typeface="Corbel"/>
        </a:font>
        <a:schemeClr val="lt1"/>
      </a:tcTxStyle>
      <a:tcStyle>
        <a:tcBdr>
          <a:bottom>
            <a:ln w="38100" cap="flat" cmpd="sng">
              <a:solidFill>
                <a:schemeClr val="lt1"/>
              </a:solidFill>
              <a:prstDash val="solid"/>
              <a:round/>
              <a:headEnd w="sm" len="sm"/>
              <a:tailEnd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p:restoredLeft sz="15620"/>
    <p:restoredTop sz="94660"/>
  </p:normalViewPr>
  <p:slideViewPr>
    <p:cSldViewPr snapToGrid="0">
      <p:cViewPr varScale="1">
        <p:scale>
          <a:sx n="100" d="100"/>
          <a:sy n="100" d="100"/>
        </p:scale>
        <p:origin x="58" y="187"/>
      </p:cViewPr>
      <p:guideLst>
        <p:guide orient="horz" pos="2136"/>
        <p:guide pos="381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8.xml"  /><Relationship Id="rId11" Type="http://schemas.openxmlformats.org/officeDocument/2006/relationships/slide" Target="slides/slide9.xml"  /><Relationship Id="rId12" Type="http://schemas.openxmlformats.org/officeDocument/2006/relationships/slide" Target="slides/slide10.xml"  /><Relationship Id="rId13" Type="http://schemas.openxmlformats.org/officeDocument/2006/relationships/slide" Target="slides/slide11.xml"  /><Relationship Id="rId14" Type="http://schemas.openxmlformats.org/officeDocument/2006/relationships/slide" Target="slides/slide12.xml"  /><Relationship Id="rId15" Type="http://schemas.openxmlformats.org/officeDocument/2006/relationships/slide" Target="slides/slide13.xml"  /><Relationship Id="rId16" Type="http://schemas.openxmlformats.org/officeDocument/2006/relationships/slide" Target="slides/slide14.xml"  /><Relationship Id="rId17" Type="http://schemas.openxmlformats.org/officeDocument/2006/relationships/slide" Target="slides/slide15.xml"  /><Relationship Id="rId18" Type="http://schemas.openxmlformats.org/officeDocument/2006/relationships/slide" Target="slides/slide16.xml"  /><Relationship Id="rId19" Type="http://schemas.openxmlformats.org/officeDocument/2006/relationships/slide" Target="slides/slide17.xml"  /><Relationship Id="rId2" Type="http://schemas.openxmlformats.org/officeDocument/2006/relationships/notesMaster" Target="notesMasters/notesMaster1.xml"  /><Relationship Id="rId20" Type="http://schemas.openxmlformats.org/officeDocument/2006/relationships/slide" Target="slides/slide18.xml"  /><Relationship Id="rId21" Type="http://schemas.openxmlformats.org/officeDocument/2006/relationships/slide" Target="slides/slide19.xml"  /><Relationship Id="rId22" Type="http://schemas.openxmlformats.org/officeDocument/2006/relationships/slide" Target="slides/slide20.xml"  /><Relationship Id="rId23" Type="http://schemas.openxmlformats.org/officeDocument/2006/relationships/slide" Target="slides/slide21.xml"  /><Relationship Id="rId24" Type="http://schemas.openxmlformats.org/officeDocument/2006/relationships/slide" Target="slides/slide22.xml"  /><Relationship Id="rId25" Type="http://schemas.openxmlformats.org/officeDocument/2006/relationships/slide" Target="slides/slide23.xml"  /><Relationship Id="rId26" Type="http://schemas.openxmlformats.org/officeDocument/2006/relationships/slide" Target="slides/slide24.xml"  /><Relationship Id="rId27" Type="http://schemas.openxmlformats.org/officeDocument/2006/relationships/slide" Target="slides/slide25.xml"  /><Relationship Id="rId28" Type="http://schemas.openxmlformats.org/officeDocument/2006/relationships/slide" Target="slides/slide26.xml"  /><Relationship Id="rId29" Type="http://schemas.openxmlformats.org/officeDocument/2006/relationships/slide" Target="slides/slide27.xml"  /><Relationship Id="rId3" Type="http://schemas.openxmlformats.org/officeDocument/2006/relationships/slide" Target="slides/slide1.xml"  /><Relationship Id="rId30" Type="http://schemas.openxmlformats.org/officeDocument/2006/relationships/slide" Target="slides/slide28.xml"  /><Relationship Id="rId31" Type="http://schemas.openxmlformats.org/officeDocument/2006/relationships/presProps" Target="presProps.xml"  /><Relationship Id="rId32" Type="http://schemas.openxmlformats.org/officeDocument/2006/relationships/viewProps" Target="viewProps.xml"  /><Relationship Id="rId33" Type="http://schemas.openxmlformats.org/officeDocument/2006/relationships/theme" Target="theme/theme1.xml"  /><Relationship Id="rId34" Type="http://schemas.openxmlformats.org/officeDocument/2006/relationships/tableStyles" Target="tableStyles.xml"  /><Relationship Id="rId4" Type="http://schemas.openxmlformats.org/officeDocument/2006/relationships/slide" Target="slides/slide2.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chemeClr val="lt1"/>
        </a:solidFill>
      </p:bgPr>
    </p:bg>
    <p:spTree>
      <p:nvGrpSpPr>
        <p:cNvPr id="1" name=""/>
        <p:cNvGrpSpPr/>
        <p:nvPr/>
      </p:nvGrpSpPr>
      <p:grpSpPr>
        <a:xfrm>
          <a:off x="0" y="0"/>
          <a:ext cx="0" cy="0"/>
          <a:chOff x="0" y="0"/>
          <a:chExt cx="0" cy="0"/>
        </a:xfrm>
      </p:grpSpPr>
      <p:sp>
        <p:nvSpPr>
          <p:cNvPr id="3" name="Google Shape;3;n"/>
          <p:cNvSpPr>
            <a:spLocks noGrp="1" noRot="1" noChangeAspect="1" noTextEdit="1"/>
          </p:cNvSpPr>
          <p:nvPr>
            <p:ph type="sldImg" idx="2"/>
          </p:nvPr>
        </p:nvSpPr>
        <p:spPr>
          <a:xfrm>
            <a:off x="1143225" y="685800"/>
            <a:ext cx="4572225" cy="3429000"/>
          </a:xfrm>
          <a:custGeom>
            <a:avLst/>
            <a:gd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w="sm" len="sm"/>
            <a:tailEnd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wrap="square" lIns="91424" tIns="91424" rIns="91424" bIns="91424"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pPr lvl="0">
              <a:defRPr/>
            </a:pPr>
            <a:r>
              <a:rPr lang="ko-KR" altLang="en-US"/>
              <a:t/>
            </a:r>
            <a:endParaRPr lang="ko-KR" altLang="en-US"/>
          </a:p>
        </p:txBody>
      </p:sp>
    </p:spTree>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  /><Relationship Id="rId2"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  /><Relationship Id="rId2"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  /><Relationship Id="rId2"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  /><Relationship Id="rId2"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  /><Relationship Id="rId2"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  /><Relationship Id="rId2"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  /><Relationship Id="rId2"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7.xml"  /><Relationship Id="rId2"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18.xml"  /><Relationship Id="rId2"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19.xml"  /><Relationship Id="rId2"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  /><Relationship Id="rId2"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20.xml"  /><Relationship Id="rId2"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1" Type="http://schemas.openxmlformats.org/officeDocument/2006/relationships/slide" Target="../slides/slide21.xml"  /><Relationship Id="rId2"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1" Type="http://schemas.openxmlformats.org/officeDocument/2006/relationships/slide" Target="../slides/slide22.xml"  /><Relationship Id="rId2"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1" Type="http://schemas.openxmlformats.org/officeDocument/2006/relationships/slide" Target="../slides/slide23.xml"  /><Relationship Id="rId2"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1" Type="http://schemas.openxmlformats.org/officeDocument/2006/relationships/slide" Target="../slides/slide24.xml"  /><Relationship Id="rId2"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1" Type="http://schemas.openxmlformats.org/officeDocument/2006/relationships/slide" Target="../slides/slide25.xml"  /><Relationship Id="rId2"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1" Type="http://schemas.openxmlformats.org/officeDocument/2006/relationships/slide" Target="../slides/slide26.xml"  /><Relationship Id="rId2"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1" Type="http://schemas.openxmlformats.org/officeDocument/2006/relationships/slide" Target="../slides/slide27.xml"  /><Relationship Id="rId2"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1" Type="http://schemas.openxmlformats.org/officeDocument/2006/relationships/slide" Target="../slides/slide28.xml"  /><Relationship Id="rId2"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  /><Relationship Id="rId2"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  /><Relationship Id="rId2"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  /><Relationship Id="rId2"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  /><Relationship Id="rId2"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  /><Relationship Id="rId2"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  /><Relationship Id="rId2"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  /><Relationship Id="rId2" Type="http://schemas.openxmlformats.org/officeDocument/2006/relationships/notesMaster" Target="../notesMasters/notesMaster1.xml"  /></Relationships>
</file>

<file path=ppt/notesSlides/notesSlide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a:noFill/>
          <a:ln>
            <a:noFill/>
          </a:ln>
        </p:spPr>
        <p:txBody>
          <a:bodyPr wrap="square" lIns="91424" tIns="91424" rIns="91424" bIns="91424" anchor="t" anchorCtr="0">
            <a:noAutofit/>
          </a:bodyPr>
          <a:lstStyle/>
          <a:p>
            <a:pPr marL="0" lvl="0" indent="0" algn="l" rtl="0">
              <a:lnSpc>
                <a:spcPct val="100000"/>
              </a:lnSpc>
              <a:spcBef>
                <a:spcPts val="0"/>
              </a:spcBef>
              <a:spcAft>
                <a:spcPts val="0"/>
              </a:spcAft>
              <a:buSzPct val="25000"/>
              <a:buNone/>
              <a:defRPr/>
            </a:pPr>
            <a:r>
              <a:rPr lang="ko-KR" altLang="en-US"/>
              <a:t/>
            </a:r>
            <a:endParaRPr lang="ko-KR" altLang="en-US"/>
          </a:p>
        </p:txBody>
      </p:sp>
      <p:sp>
        <p:nvSpPr>
          <p:cNvPr id="86" name="Google Shape;86;p1:notes"/>
          <p:cNvSpPr>
            <a:spLocks noGrp="1" noRot="1" noChangeAspect="1" noTextEdit="1"/>
          </p:cNvSpPr>
          <p:nvPr>
            <p:ph type="sldImg" idx="2"/>
          </p:nvPr>
        </p:nvSpPr>
        <p:spPr>
          <a:xfrm>
            <a:off x="381000" y="685800"/>
            <a:ext cx="6096000" cy="3429000"/>
          </a:xfrm>
          <a:custGeom>
            <a:avLst/>
            <a:gd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w="sm" len="sm"/>
            <a:tailEnd w="sm" len="sm"/>
          </a:ln>
        </p:spPr>
      </p:sp>
    </p:spTree>
  </p:cSld>
  <p:clrMapOvr>
    <a:masterClrMapping/>
  </p:clrMapOvr>
</p:notes>
</file>

<file path=ppt/notesSlides/notesSlide10.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217" name="Google Shape;217;p25:notes"/>
          <p:cNvSpPr txBox="1">
            <a:spLocks noGrp="1"/>
          </p:cNvSpPr>
          <p:nvPr>
            <p:ph type="body" idx="1"/>
          </p:nvPr>
        </p:nvSpPr>
        <p:spPr>
          <a:xfrm>
            <a:off x="685800" y="4343400"/>
            <a:ext cx="5486400" cy="4114800"/>
          </a:xfrm>
          <a:prstGeom prst="rect">
            <a:avLst/>
          </a:prstGeom>
          <a:noFill/>
          <a:ln>
            <a:noFill/>
          </a:ln>
        </p:spPr>
        <p:txBody>
          <a:bodyPr wrap="square" lIns="91424" tIns="91424" rIns="91424" bIns="91424" anchor="t" anchorCtr="0">
            <a:noAutofit/>
          </a:bodyPr>
          <a:lstStyle/>
          <a:p>
            <a:pPr marL="0" lvl="0" indent="0" algn="l" rtl="0">
              <a:lnSpc>
                <a:spcPct val="100000"/>
              </a:lnSpc>
              <a:spcBef>
                <a:spcPts val="0"/>
              </a:spcBef>
              <a:spcAft>
                <a:spcPts val="0"/>
              </a:spcAft>
              <a:buSzPct val="25000"/>
              <a:buNone/>
              <a:defRPr/>
            </a:pPr>
            <a:r>
              <a:rPr lang="ko-KR" altLang="en-US"/>
              <a:t/>
            </a:r>
            <a:endParaRPr lang="ko-KR" altLang="en-US"/>
          </a:p>
        </p:txBody>
      </p:sp>
      <p:sp>
        <p:nvSpPr>
          <p:cNvPr id="218" name="Google Shape;218;p25:notes"/>
          <p:cNvSpPr>
            <a:spLocks noGrp="1" noRot="1" noChangeAspect="1" noTextEdit="1"/>
          </p:cNvSpPr>
          <p:nvPr>
            <p:ph type="sldImg" idx="2"/>
          </p:nvPr>
        </p:nvSpPr>
        <p:spPr>
          <a:xfrm>
            <a:off x="381000" y="685800"/>
            <a:ext cx="6096000" cy="3429000"/>
          </a:xfrm>
          <a:custGeom>
            <a:avLst/>
            <a:gd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w="sm" len="sm"/>
            <a:tailEnd w="sm" len="sm"/>
          </a:ln>
        </p:spPr>
      </p:sp>
    </p:spTree>
  </p:cSld>
  <p:clrMapOvr>
    <a:masterClrMapping/>
  </p:clrMapOvr>
</p:notes>
</file>

<file path=ppt/notesSlides/notesSlide1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230" name="Google Shape;230;gf95c0b137a_3_0:notes"/>
          <p:cNvSpPr txBox="1">
            <a:spLocks noGrp="1"/>
          </p:cNvSpPr>
          <p:nvPr>
            <p:ph type="body" idx="1"/>
          </p:nvPr>
        </p:nvSpPr>
        <p:spPr>
          <a:xfrm>
            <a:off x="685800" y="4343400"/>
            <a:ext cx="5486400" cy="4114800"/>
          </a:xfrm>
          <a:prstGeom prst="rect">
            <a:avLst/>
          </a:prstGeom>
          <a:noFill/>
          <a:ln>
            <a:noFill/>
          </a:ln>
        </p:spPr>
        <p:txBody>
          <a:bodyPr wrap="square" lIns="91424" tIns="91424" rIns="91424" bIns="91424" anchor="t" anchorCtr="0">
            <a:noAutofit/>
          </a:bodyPr>
          <a:lstStyle/>
          <a:p>
            <a:pPr marL="0" lvl="0" indent="0" algn="l" rtl="0">
              <a:lnSpc>
                <a:spcPct val="100000"/>
              </a:lnSpc>
              <a:spcBef>
                <a:spcPts val="0"/>
              </a:spcBef>
              <a:spcAft>
                <a:spcPts val="0"/>
              </a:spcAft>
              <a:buSzPct val="25000"/>
              <a:buNone/>
              <a:defRPr/>
            </a:pPr>
            <a:r>
              <a:rPr lang="ko-KR" altLang="en-US"/>
              <a:t/>
            </a:r>
            <a:endParaRPr lang="ko-KR" altLang="en-US"/>
          </a:p>
        </p:txBody>
      </p:sp>
      <p:sp>
        <p:nvSpPr>
          <p:cNvPr id="231" name="Google Shape;231;gf95c0b137a_3_0:notes"/>
          <p:cNvSpPr>
            <a:spLocks noGrp="1" noRot="1" noChangeAspect="1" noTextEdit="1"/>
          </p:cNvSpPr>
          <p:nvPr>
            <p:ph type="sldImg" idx="2"/>
          </p:nvPr>
        </p:nvSpPr>
        <p:spPr>
          <a:xfrm>
            <a:off x="381000" y="685800"/>
            <a:ext cx="6096000" cy="3429000"/>
          </a:xfrm>
          <a:custGeom>
            <a:avLst/>
            <a:gd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w="sm" len="sm"/>
            <a:tailEnd w="sm" len="sm"/>
          </a:ln>
        </p:spPr>
      </p:sp>
    </p:spTree>
  </p:cSld>
  <p:clrMapOvr>
    <a:masterClrMapping/>
  </p:clrMapOvr>
</p:notes>
</file>

<file path=ppt/notesSlides/notesSlide12.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242" name="Google Shape;242;gf8c714e742_7_3:notes"/>
          <p:cNvSpPr txBox="1">
            <a:spLocks noGrp="1"/>
          </p:cNvSpPr>
          <p:nvPr>
            <p:ph type="body" idx="1"/>
          </p:nvPr>
        </p:nvSpPr>
        <p:spPr>
          <a:xfrm>
            <a:off x="685800" y="4343400"/>
            <a:ext cx="5486400" cy="4114800"/>
          </a:xfrm>
          <a:prstGeom prst="rect">
            <a:avLst/>
          </a:prstGeom>
          <a:noFill/>
          <a:ln>
            <a:noFill/>
          </a:ln>
        </p:spPr>
        <p:txBody>
          <a:bodyPr wrap="square" lIns="91424" tIns="91424" rIns="91424" bIns="91424" anchor="t" anchorCtr="0">
            <a:noAutofit/>
          </a:bodyPr>
          <a:lstStyle/>
          <a:p>
            <a:pPr marL="0" lvl="0" indent="0" algn="l" rtl="0">
              <a:lnSpc>
                <a:spcPct val="100000"/>
              </a:lnSpc>
              <a:spcBef>
                <a:spcPts val="0"/>
              </a:spcBef>
              <a:spcAft>
                <a:spcPts val="0"/>
              </a:spcAft>
              <a:buSzPct val="25000"/>
              <a:buNone/>
              <a:defRPr/>
            </a:pPr>
            <a:r>
              <a:rPr lang="ko-KR" altLang="en-US"/>
              <a:t/>
            </a:r>
            <a:endParaRPr lang="ko-KR" altLang="en-US"/>
          </a:p>
        </p:txBody>
      </p:sp>
      <p:sp>
        <p:nvSpPr>
          <p:cNvPr id="243" name="Google Shape;243;gf8c714e742_7_3:notes"/>
          <p:cNvSpPr>
            <a:spLocks noGrp="1" noRot="1" noChangeAspect="1" noTextEdit="1"/>
          </p:cNvSpPr>
          <p:nvPr>
            <p:ph type="sldImg" idx="2"/>
          </p:nvPr>
        </p:nvSpPr>
        <p:spPr>
          <a:xfrm>
            <a:off x="381000" y="685800"/>
            <a:ext cx="6096000" cy="3429000"/>
          </a:xfrm>
          <a:custGeom>
            <a:avLst/>
            <a:gd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w="sm" len="sm"/>
            <a:tailEnd w="sm" len="sm"/>
          </a:ln>
        </p:spPr>
      </p:sp>
    </p:spTree>
  </p:cSld>
  <p:clrMapOvr>
    <a:masterClrMapping/>
  </p:clrMapOvr>
</p:notes>
</file>

<file path=ppt/notesSlides/notesSlide13.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256" name="Google Shape;256;gf8c714e742_7_92:notes"/>
          <p:cNvSpPr txBox="1">
            <a:spLocks noGrp="1"/>
          </p:cNvSpPr>
          <p:nvPr>
            <p:ph type="body" idx="1"/>
          </p:nvPr>
        </p:nvSpPr>
        <p:spPr>
          <a:xfrm>
            <a:off x="685800" y="4343400"/>
            <a:ext cx="5486400" cy="4114800"/>
          </a:xfrm>
          <a:prstGeom prst="rect">
            <a:avLst/>
          </a:prstGeom>
          <a:noFill/>
          <a:ln>
            <a:noFill/>
          </a:ln>
        </p:spPr>
        <p:txBody>
          <a:bodyPr wrap="square" lIns="91424" tIns="91424" rIns="91424" bIns="91424" anchor="t" anchorCtr="0">
            <a:noAutofit/>
          </a:bodyPr>
          <a:lstStyle/>
          <a:p>
            <a:pPr marL="0" lvl="0" indent="0" algn="l" rtl="0">
              <a:lnSpc>
                <a:spcPct val="100000"/>
              </a:lnSpc>
              <a:spcBef>
                <a:spcPts val="0"/>
              </a:spcBef>
              <a:spcAft>
                <a:spcPts val="0"/>
              </a:spcAft>
              <a:buSzPct val="25000"/>
              <a:buNone/>
              <a:defRPr/>
            </a:pPr>
            <a:r>
              <a:rPr lang="ko-KR" altLang="en-US"/>
              <a:t/>
            </a:r>
            <a:endParaRPr lang="ko-KR" altLang="en-US"/>
          </a:p>
        </p:txBody>
      </p:sp>
      <p:sp>
        <p:nvSpPr>
          <p:cNvPr id="257" name="Google Shape;257;gf8c714e742_7_92:notes"/>
          <p:cNvSpPr>
            <a:spLocks noGrp="1" noRot="1" noChangeAspect="1" noTextEdit="1"/>
          </p:cNvSpPr>
          <p:nvPr>
            <p:ph type="sldImg" idx="2"/>
          </p:nvPr>
        </p:nvSpPr>
        <p:spPr>
          <a:xfrm>
            <a:off x="381000" y="685800"/>
            <a:ext cx="6096000" cy="3429000"/>
          </a:xfrm>
          <a:custGeom>
            <a:avLst/>
            <a:gd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w="sm" len="sm"/>
            <a:tailEnd w="sm" len="sm"/>
          </a:ln>
        </p:spPr>
      </p:sp>
    </p:spTree>
  </p:cSld>
  <p:clrMapOvr>
    <a:masterClrMapping/>
  </p:clrMapOvr>
</p:notes>
</file>

<file path=ppt/notesSlides/notesSlide14.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271" name="Google Shape;271;gf8c714e742_7_105:notes"/>
          <p:cNvSpPr txBox="1">
            <a:spLocks noGrp="1"/>
          </p:cNvSpPr>
          <p:nvPr>
            <p:ph type="body" idx="1"/>
          </p:nvPr>
        </p:nvSpPr>
        <p:spPr>
          <a:xfrm>
            <a:off x="685800" y="4343400"/>
            <a:ext cx="5486400" cy="4114800"/>
          </a:xfrm>
          <a:prstGeom prst="rect">
            <a:avLst/>
          </a:prstGeom>
          <a:noFill/>
          <a:ln>
            <a:noFill/>
          </a:ln>
        </p:spPr>
        <p:txBody>
          <a:bodyPr wrap="square" lIns="91424" tIns="91424" rIns="91424" bIns="91424" anchor="t" anchorCtr="0">
            <a:noAutofit/>
          </a:bodyPr>
          <a:lstStyle/>
          <a:p>
            <a:pPr marL="0" lvl="0" indent="0" algn="l" rtl="0">
              <a:lnSpc>
                <a:spcPct val="100000"/>
              </a:lnSpc>
              <a:spcBef>
                <a:spcPts val="0"/>
              </a:spcBef>
              <a:spcAft>
                <a:spcPts val="0"/>
              </a:spcAft>
              <a:buSzPct val="25000"/>
              <a:buNone/>
              <a:defRPr/>
            </a:pPr>
            <a:r>
              <a:rPr lang="ko-KR" altLang="en-US"/>
              <a:t/>
            </a:r>
            <a:endParaRPr lang="ko-KR" altLang="en-US"/>
          </a:p>
        </p:txBody>
      </p:sp>
      <p:sp>
        <p:nvSpPr>
          <p:cNvPr id="272" name="Google Shape;272;gf8c714e742_7_105:notes"/>
          <p:cNvSpPr>
            <a:spLocks noGrp="1" noRot="1" noChangeAspect="1" noTextEdit="1"/>
          </p:cNvSpPr>
          <p:nvPr>
            <p:ph type="sldImg" idx="2"/>
          </p:nvPr>
        </p:nvSpPr>
        <p:spPr>
          <a:xfrm>
            <a:off x="381000" y="685800"/>
            <a:ext cx="6096000" cy="3429000"/>
          </a:xfrm>
          <a:custGeom>
            <a:avLst/>
            <a:gd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w="sm" len="sm"/>
            <a:tailEnd w="sm" len="sm"/>
          </a:ln>
        </p:spPr>
      </p:sp>
    </p:spTree>
  </p:cSld>
  <p:clrMapOvr>
    <a:masterClrMapping/>
  </p:clrMapOvr>
</p:notes>
</file>

<file path=ppt/notesSlides/notesSlide15.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286" name="Google Shape;286;gf8c714e742_7_117:notes"/>
          <p:cNvSpPr txBox="1">
            <a:spLocks noGrp="1"/>
          </p:cNvSpPr>
          <p:nvPr>
            <p:ph type="body" idx="1"/>
          </p:nvPr>
        </p:nvSpPr>
        <p:spPr>
          <a:xfrm>
            <a:off x="685800" y="4343400"/>
            <a:ext cx="5486400" cy="4114800"/>
          </a:xfrm>
          <a:prstGeom prst="rect">
            <a:avLst/>
          </a:prstGeom>
          <a:noFill/>
          <a:ln>
            <a:noFill/>
          </a:ln>
        </p:spPr>
        <p:txBody>
          <a:bodyPr wrap="square" lIns="91424" tIns="91424" rIns="91424" bIns="91424" anchor="t" anchorCtr="0">
            <a:noAutofit/>
          </a:bodyPr>
          <a:lstStyle/>
          <a:p>
            <a:pPr marL="0" lvl="0" indent="0" algn="l" rtl="0">
              <a:lnSpc>
                <a:spcPct val="100000"/>
              </a:lnSpc>
              <a:spcBef>
                <a:spcPts val="0"/>
              </a:spcBef>
              <a:spcAft>
                <a:spcPts val="0"/>
              </a:spcAft>
              <a:buSzPct val="25000"/>
              <a:buNone/>
              <a:defRPr/>
            </a:pPr>
            <a:r>
              <a:rPr lang="ko-KR" altLang="en-US"/>
              <a:t/>
            </a:r>
            <a:endParaRPr lang="ko-KR" altLang="en-US"/>
          </a:p>
        </p:txBody>
      </p:sp>
      <p:sp>
        <p:nvSpPr>
          <p:cNvPr id="287" name="Google Shape;287;gf8c714e742_7_117:notes"/>
          <p:cNvSpPr>
            <a:spLocks noGrp="1" noRot="1" noChangeAspect="1" noTextEdit="1"/>
          </p:cNvSpPr>
          <p:nvPr>
            <p:ph type="sldImg" idx="2"/>
          </p:nvPr>
        </p:nvSpPr>
        <p:spPr>
          <a:xfrm>
            <a:off x="381000" y="685800"/>
            <a:ext cx="6096000" cy="3429000"/>
          </a:xfrm>
          <a:custGeom>
            <a:avLst/>
            <a:gd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w="sm" len="sm"/>
            <a:tailEnd w="sm" len="sm"/>
          </a:ln>
        </p:spPr>
      </p:sp>
    </p:spTree>
  </p:cSld>
  <p:clrMapOvr>
    <a:masterClrMapping/>
  </p:clrMapOvr>
</p:notes>
</file>

<file path=ppt/notesSlides/notesSlide16.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301" name="Google Shape;301;p26:notes"/>
          <p:cNvSpPr txBox="1">
            <a:spLocks noGrp="1"/>
          </p:cNvSpPr>
          <p:nvPr>
            <p:ph type="body" idx="1"/>
          </p:nvPr>
        </p:nvSpPr>
        <p:spPr>
          <a:xfrm>
            <a:off x="685800" y="4343400"/>
            <a:ext cx="5486400" cy="4114800"/>
          </a:xfrm>
          <a:prstGeom prst="rect">
            <a:avLst/>
          </a:prstGeom>
          <a:noFill/>
          <a:ln>
            <a:noFill/>
          </a:ln>
        </p:spPr>
        <p:txBody>
          <a:bodyPr wrap="square" lIns="91424" tIns="91424" rIns="91424" bIns="91424" anchor="t" anchorCtr="0">
            <a:noAutofit/>
          </a:bodyPr>
          <a:lstStyle/>
          <a:p>
            <a:pPr marL="0" lvl="0" indent="0" algn="l" rtl="0">
              <a:lnSpc>
                <a:spcPct val="100000"/>
              </a:lnSpc>
              <a:spcBef>
                <a:spcPts val="0"/>
              </a:spcBef>
              <a:spcAft>
                <a:spcPts val="0"/>
              </a:spcAft>
              <a:buSzPct val="25000"/>
              <a:buNone/>
              <a:defRPr/>
            </a:pPr>
            <a:r>
              <a:rPr lang="ko-KR" altLang="en-US"/>
              <a:t/>
            </a:r>
            <a:endParaRPr lang="ko-KR" altLang="en-US"/>
          </a:p>
        </p:txBody>
      </p:sp>
      <p:sp>
        <p:nvSpPr>
          <p:cNvPr id="302" name="Google Shape;302;p26:notes"/>
          <p:cNvSpPr>
            <a:spLocks noGrp="1" noRot="1" noChangeAspect="1" noTextEdit="1"/>
          </p:cNvSpPr>
          <p:nvPr>
            <p:ph type="sldImg" idx="2"/>
          </p:nvPr>
        </p:nvSpPr>
        <p:spPr>
          <a:xfrm>
            <a:off x="381000" y="685800"/>
            <a:ext cx="6096000" cy="3429000"/>
          </a:xfrm>
          <a:custGeom>
            <a:avLst/>
            <a:gd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w="sm" len="sm"/>
            <a:tailEnd w="sm" len="sm"/>
          </a:ln>
        </p:spPr>
      </p:sp>
    </p:spTree>
  </p:cSld>
  <p:clrMapOvr>
    <a:masterClrMapping/>
  </p:clrMapOvr>
</p:notes>
</file>

<file path=ppt/notesSlides/notesSlide17.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317" name="Google Shape;317;p27:notes"/>
          <p:cNvSpPr txBox="1">
            <a:spLocks noGrp="1"/>
          </p:cNvSpPr>
          <p:nvPr>
            <p:ph type="body" idx="1"/>
          </p:nvPr>
        </p:nvSpPr>
        <p:spPr>
          <a:xfrm>
            <a:off x="685800" y="4343400"/>
            <a:ext cx="5486400" cy="4114800"/>
          </a:xfrm>
          <a:prstGeom prst="rect">
            <a:avLst/>
          </a:prstGeom>
          <a:noFill/>
          <a:ln>
            <a:noFill/>
          </a:ln>
        </p:spPr>
        <p:txBody>
          <a:bodyPr wrap="square" lIns="91424" tIns="91424" rIns="91424" bIns="91424" anchor="t" anchorCtr="0">
            <a:noAutofit/>
          </a:bodyPr>
          <a:lstStyle/>
          <a:p>
            <a:pPr marL="0" lvl="0" indent="0" algn="l" rtl="0">
              <a:lnSpc>
                <a:spcPct val="100000"/>
              </a:lnSpc>
              <a:spcBef>
                <a:spcPts val="0"/>
              </a:spcBef>
              <a:spcAft>
                <a:spcPts val="0"/>
              </a:spcAft>
              <a:buSzPct val="25000"/>
              <a:buNone/>
              <a:defRPr/>
            </a:pPr>
            <a:r>
              <a:rPr lang="ko-KR" altLang="en-US"/>
              <a:t/>
            </a:r>
            <a:endParaRPr lang="ko-KR" altLang="en-US"/>
          </a:p>
        </p:txBody>
      </p:sp>
      <p:sp>
        <p:nvSpPr>
          <p:cNvPr id="318" name="Google Shape;318;p27:notes"/>
          <p:cNvSpPr>
            <a:spLocks noGrp="1" noRot="1" noChangeAspect="1" noTextEdit="1"/>
          </p:cNvSpPr>
          <p:nvPr>
            <p:ph type="sldImg" idx="2"/>
          </p:nvPr>
        </p:nvSpPr>
        <p:spPr>
          <a:xfrm>
            <a:off x="381000" y="685800"/>
            <a:ext cx="6096000" cy="3429000"/>
          </a:xfrm>
          <a:custGeom>
            <a:avLst/>
            <a:gd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w="sm" len="sm"/>
            <a:tailEnd w="sm" len="sm"/>
          </a:ln>
        </p:spPr>
      </p:sp>
    </p:spTree>
  </p:cSld>
  <p:clrMapOvr>
    <a:masterClrMapping/>
  </p:clrMapOvr>
</p:notes>
</file>

<file path=ppt/notesSlides/notesSlide18.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330" name="Google Shape;330;p28:notes"/>
          <p:cNvSpPr txBox="1">
            <a:spLocks noGrp="1"/>
          </p:cNvSpPr>
          <p:nvPr>
            <p:ph type="body" idx="1"/>
          </p:nvPr>
        </p:nvSpPr>
        <p:spPr>
          <a:xfrm>
            <a:off x="685800" y="4343400"/>
            <a:ext cx="5486400" cy="4114800"/>
          </a:xfrm>
          <a:prstGeom prst="rect">
            <a:avLst/>
          </a:prstGeom>
          <a:noFill/>
          <a:ln>
            <a:noFill/>
          </a:ln>
        </p:spPr>
        <p:txBody>
          <a:bodyPr wrap="square" lIns="91424" tIns="91424" rIns="91424" bIns="91424" anchor="t" anchorCtr="0">
            <a:noAutofit/>
          </a:bodyPr>
          <a:lstStyle/>
          <a:p>
            <a:pPr marL="0" lvl="0" indent="0" algn="l" rtl="0">
              <a:lnSpc>
                <a:spcPct val="100000"/>
              </a:lnSpc>
              <a:spcBef>
                <a:spcPts val="0"/>
              </a:spcBef>
              <a:spcAft>
                <a:spcPts val="0"/>
              </a:spcAft>
              <a:buSzPct val="25000"/>
              <a:buNone/>
              <a:defRPr/>
            </a:pPr>
            <a:r>
              <a:rPr lang="ko-KR" altLang="en-US"/>
              <a:t/>
            </a:r>
            <a:endParaRPr lang="ko-KR" altLang="en-US"/>
          </a:p>
        </p:txBody>
      </p:sp>
      <p:sp>
        <p:nvSpPr>
          <p:cNvPr id="331" name="Google Shape;331;p28:notes"/>
          <p:cNvSpPr>
            <a:spLocks noGrp="1" noRot="1" noChangeAspect="1" noTextEdit="1"/>
          </p:cNvSpPr>
          <p:nvPr>
            <p:ph type="sldImg" idx="2"/>
          </p:nvPr>
        </p:nvSpPr>
        <p:spPr>
          <a:xfrm>
            <a:off x="381000" y="685800"/>
            <a:ext cx="6096000" cy="3429000"/>
          </a:xfrm>
          <a:custGeom>
            <a:avLst/>
            <a:gd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w="sm" len="sm"/>
            <a:tailEnd w="sm" len="sm"/>
          </a:ln>
        </p:spPr>
      </p:sp>
    </p:spTree>
  </p:cSld>
  <p:clrMapOvr>
    <a:masterClrMapping/>
  </p:clrMapOvr>
</p:notes>
</file>

<file path=ppt/notesSlides/notesSlide19.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349" name="Google Shape;349;p29:notes"/>
          <p:cNvSpPr txBox="1">
            <a:spLocks noGrp="1"/>
          </p:cNvSpPr>
          <p:nvPr>
            <p:ph type="body" idx="1"/>
          </p:nvPr>
        </p:nvSpPr>
        <p:spPr>
          <a:xfrm>
            <a:off x="685800" y="4343400"/>
            <a:ext cx="5486400" cy="4114800"/>
          </a:xfrm>
          <a:prstGeom prst="rect">
            <a:avLst/>
          </a:prstGeom>
          <a:noFill/>
          <a:ln>
            <a:noFill/>
          </a:ln>
        </p:spPr>
        <p:txBody>
          <a:bodyPr wrap="square" lIns="91424" tIns="91424" rIns="91424" bIns="91424" anchor="t" anchorCtr="0">
            <a:noAutofit/>
          </a:bodyPr>
          <a:lstStyle/>
          <a:p>
            <a:pPr marL="0" lvl="0" indent="0" algn="l" rtl="0">
              <a:lnSpc>
                <a:spcPct val="100000"/>
              </a:lnSpc>
              <a:spcBef>
                <a:spcPts val="0"/>
              </a:spcBef>
              <a:spcAft>
                <a:spcPts val="0"/>
              </a:spcAft>
              <a:buSzPct val="25000"/>
              <a:buNone/>
              <a:defRPr/>
            </a:pPr>
            <a:r>
              <a:rPr lang="ko-KR" altLang="en-US"/>
              <a:t/>
            </a:r>
            <a:endParaRPr lang="ko-KR" altLang="en-US"/>
          </a:p>
        </p:txBody>
      </p:sp>
      <p:sp>
        <p:nvSpPr>
          <p:cNvPr id="350" name="Google Shape;350;p29:notes"/>
          <p:cNvSpPr>
            <a:spLocks noGrp="1" noRot="1" noChangeAspect="1" noTextEdit="1"/>
          </p:cNvSpPr>
          <p:nvPr>
            <p:ph type="sldImg" idx="2"/>
          </p:nvPr>
        </p:nvSpPr>
        <p:spPr>
          <a:xfrm>
            <a:off x="381000" y="685800"/>
            <a:ext cx="6096000" cy="3429000"/>
          </a:xfrm>
          <a:custGeom>
            <a:avLst/>
            <a:gd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w="sm" len="sm"/>
            <a:tailEnd w="sm" len="sm"/>
          </a:ln>
        </p:spPr>
      </p:sp>
    </p:spTree>
  </p:cSld>
  <p:clrMapOvr>
    <a:masterClrMapping/>
  </p:clrMapOvr>
</p:notes>
</file>

<file path=ppt/notesSlides/notesSlide2.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91" name="Google Shape;91;p6:notes"/>
          <p:cNvSpPr txBox="1">
            <a:spLocks noGrp="1"/>
          </p:cNvSpPr>
          <p:nvPr>
            <p:ph type="body" idx="1"/>
          </p:nvPr>
        </p:nvSpPr>
        <p:spPr>
          <a:xfrm>
            <a:off x="685800" y="4343400"/>
            <a:ext cx="5486400" cy="4114800"/>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KR" altLang="en-US"/>
              <a:t/>
            </a:r>
            <a:endParaRPr lang="ko-KR" altLang="en-US"/>
          </a:p>
        </p:txBody>
      </p:sp>
      <p:sp>
        <p:nvSpPr>
          <p:cNvPr id="92" name="Google Shape;92;p6:notes"/>
          <p:cNvSpPr>
            <a:spLocks noGrp="1" noRot="1" noChangeAspect="1" noTextEdit="1"/>
          </p:cNvSpPr>
          <p:nvPr>
            <p:ph type="sldImg" idx="2"/>
          </p:nvPr>
        </p:nvSpPr>
        <p:spPr>
          <a:xfrm>
            <a:off x="1143225" y="685800"/>
            <a:ext cx="4572225" cy="3429000"/>
          </a:xfrm>
          <a:custGeom>
            <a:avLst/>
            <a:gd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361" name="Google Shape;361;p30:notes"/>
          <p:cNvSpPr txBox="1">
            <a:spLocks noGrp="1"/>
          </p:cNvSpPr>
          <p:nvPr>
            <p:ph type="body" idx="1"/>
          </p:nvPr>
        </p:nvSpPr>
        <p:spPr>
          <a:xfrm>
            <a:off x="685800" y="4343400"/>
            <a:ext cx="5486400" cy="4114800"/>
          </a:xfrm>
          <a:prstGeom prst="rect">
            <a:avLst/>
          </a:prstGeom>
          <a:noFill/>
          <a:ln>
            <a:noFill/>
          </a:ln>
        </p:spPr>
        <p:txBody>
          <a:bodyPr wrap="square" lIns="91424" tIns="91424" rIns="91424" bIns="91424" anchor="t" anchorCtr="0">
            <a:noAutofit/>
          </a:bodyPr>
          <a:lstStyle/>
          <a:p>
            <a:pPr marL="0" lvl="0" indent="0" algn="l" rtl="0">
              <a:lnSpc>
                <a:spcPct val="100000"/>
              </a:lnSpc>
              <a:spcBef>
                <a:spcPts val="0"/>
              </a:spcBef>
              <a:spcAft>
                <a:spcPts val="0"/>
              </a:spcAft>
              <a:buSzPct val="25000"/>
              <a:buNone/>
              <a:defRPr/>
            </a:pPr>
            <a:r>
              <a:rPr lang="ko-KR" altLang="en-US"/>
              <a:t/>
            </a:r>
            <a:endParaRPr lang="ko-KR" altLang="en-US"/>
          </a:p>
        </p:txBody>
      </p:sp>
      <p:sp>
        <p:nvSpPr>
          <p:cNvPr id="362" name="Google Shape;362;p30:notes"/>
          <p:cNvSpPr>
            <a:spLocks noGrp="1" noRot="1" noChangeAspect="1" noTextEdit="1"/>
          </p:cNvSpPr>
          <p:nvPr>
            <p:ph type="sldImg" idx="2"/>
          </p:nvPr>
        </p:nvSpPr>
        <p:spPr>
          <a:xfrm>
            <a:off x="381000" y="685800"/>
            <a:ext cx="6096000" cy="3429000"/>
          </a:xfrm>
          <a:custGeom>
            <a:avLst/>
            <a:gd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w="sm" len="sm"/>
            <a:tailEnd w="sm" len="sm"/>
          </a:ln>
        </p:spPr>
      </p:sp>
    </p:spTree>
  </p:cSld>
  <p:clrMapOvr>
    <a:masterClrMapping/>
  </p:clrMapOvr>
</p:notes>
</file>

<file path=ppt/notesSlides/notesSlide2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390" name="Google Shape;390;gf95c0b137a_3_22:notes"/>
          <p:cNvSpPr txBox="1">
            <a:spLocks noGrp="1"/>
          </p:cNvSpPr>
          <p:nvPr>
            <p:ph type="body" idx="1"/>
          </p:nvPr>
        </p:nvSpPr>
        <p:spPr>
          <a:xfrm>
            <a:off x="685800" y="4343400"/>
            <a:ext cx="5486400" cy="4114800"/>
          </a:xfrm>
          <a:prstGeom prst="rect">
            <a:avLst/>
          </a:prstGeom>
          <a:noFill/>
          <a:ln>
            <a:noFill/>
          </a:ln>
        </p:spPr>
        <p:txBody>
          <a:bodyPr wrap="square" lIns="91424" tIns="91424" rIns="91424" bIns="91424" anchor="t" anchorCtr="0">
            <a:noAutofit/>
          </a:bodyPr>
          <a:lstStyle/>
          <a:p>
            <a:pPr marL="0" lvl="0" indent="0" algn="l" rtl="0">
              <a:lnSpc>
                <a:spcPct val="100000"/>
              </a:lnSpc>
              <a:spcBef>
                <a:spcPts val="0"/>
              </a:spcBef>
              <a:spcAft>
                <a:spcPts val="0"/>
              </a:spcAft>
              <a:buSzPct val="25000"/>
              <a:buNone/>
              <a:defRPr/>
            </a:pPr>
            <a:r>
              <a:rPr lang="ko-KR" altLang="en-US"/>
              <a:t/>
            </a:r>
            <a:endParaRPr lang="ko-KR" altLang="en-US"/>
          </a:p>
        </p:txBody>
      </p:sp>
      <p:sp>
        <p:nvSpPr>
          <p:cNvPr id="391" name="Google Shape;391;gf95c0b137a_3_22:notes"/>
          <p:cNvSpPr>
            <a:spLocks noGrp="1" noRot="1" noChangeAspect="1" noTextEdit="1"/>
          </p:cNvSpPr>
          <p:nvPr>
            <p:ph type="sldImg" idx="2"/>
          </p:nvPr>
        </p:nvSpPr>
        <p:spPr>
          <a:xfrm>
            <a:off x="381000" y="685800"/>
            <a:ext cx="6096000" cy="3429000"/>
          </a:xfrm>
          <a:custGeom>
            <a:avLst/>
            <a:gd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w="sm" len="sm"/>
            <a:tailEnd w="sm" len="sm"/>
          </a:ln>
        </p:spPr>
      </p:sp>
    </p:spTree>
  </p:cSld>
  <p:clrMapOvr>
    <a:masterClrMapping/>
  </p:clrMapOvr>
</p:notes>
</file>

<file path=ppt/notesSlides/notesSlide22.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414" name="Google Shape;414;p31:notes"/>
          <p:cNvSpPr txBox="1">
            <a:spLocks noGrp="1"/>
          </p:cNvSpPr>
          <p:nvPr>
            <p:ph type="body" idx="1"/>
          </p:nvPr>
        </p:nvSpPr>
        <p:spPr>
          <a:xfrm>
            <a:off x="685800" y="4343400"/>
            <a:ext cx="5486400" cy="4114800"/>
          </a:xfrm>
          <a:prstGeom prst="rect">
            <a:avLst/>
          </a:prstGeom>
          <a:noFill/>
          <a:ln>
            <a:noFill/>
          </a:ln>
        </p:spPr>
        <p:txBody>
          <a:bodyPr wrap="square" lIns="91424" tIns="91424" rIns="91424" bIns="91424" anchor="t" anchorCtr="0">
            <a:noAutofit/>
          </a:bodyPr>
          <a:lstStyle/>
          <a:p>
            <a:pPr marL="0" lvl="0" indent="0" algn="l" rtl="0">
              <a:lnSpc>
                <a:spcPct val="100000"/>
              </a:lnSpc>
              <a:spcBef>
                <a:spcPts val="0"/>
              </a:spcBef>
              <a:spcAft>
                <a:spcPts val="0"/>
              </a:spcAft>
              <a:buSzPct val="25000"/>
              <a:buNone/>
              <a:defRPr/>
            </a:pPr>
            <a:r>
              <a:rPr lang="ko-KR" altLang="en-US"/>
              <a:t/>
            </a:r>
            <a:endParaRPr lang="ko-KR" altLang="en-US"/>
          </a:p>
        </p:txBody>
      </p:sp>
      <p:sp>
        <p:nvSpPr>
          <p:cNvPr id="415" name="Google Shape;415;p31:notes"/>
          <p:cNvSpPr>
            <a:spLocks noGrp="1" noRot="1" noChangeAspect="1" noTextEdit="1"/>
          </p:cNvSpPr>
          <p:nvPr>
            <p:ph type="sldImg" idx="2"/>
          </p:nvPr>
        </p:nvSpPr>
        <p:spPr>
          <a:xfrm>
            <a:off x="381000" y="685800"/>
            <a:ext cx="6096000" cy="3429000"/>
          </a:xfrm>
          <a:custGeom>
            <a:avLst/>
            <a:gd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w="sm" len="sm"/>
            <a:tailEnd w="sm" len="sm"/>
          </a:ln>
        </p:spPr>
      </p:sp>
    </p:spTree>
  </p:cSld>
  <p:clrMapOvr>
    <a:masterClrMapping/>
  </p:clrMapOvr>
</p:notes>
</file>

<file path=ppt/notesSlides/notesSlide23.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424" name="Google Shape;424;p32:notes"/>
          <p:cNvSpPr txBox="1">
            <a:spLocks noGrp="1"/>
          </p:cNvSpPr>
          <p:nvPr>
            <p:ph type="body" idx="1"/>
          </p:nvPr>
        </p:nvSpPr>
        <p:spPr>
          <a:xfrm>
            <a:off x="685800" y="4343400"/>
            <a:ext cx="5486400" cy="4114800"/>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KR" altLang="en-US"/>
              <a:t/>
            </a:r>
            <a:endParaRPr lang="ko-KR" altLang="en-US"/>
          </a:p>
        </p:txBody>
      </p:sp>
      <p:sp>
        <p:nvSpPr>
          <p:cNvPr id="425" name="Google Shape;425;p32:notes"/>
          <p:cNvSpPr>
            <a:spLocks noGrp="1" noRot="1" noChangeAspect="1" noTextEdit="1"/>
          </p:cNvSpPr>
          <p:nvPr>
            <p:ph type="sldImg" idx="2"/>
          </p:nvPr>
        </p:nvSpPr>
        <p:spPr>
          <a:xfrm>
            <a:off x="1143225" y="685800"/>
            <a:ext cx="4572225" cy="3429000"/>
          </a:xfrm>
          <a:custGeom>
            <a:avLst/>
            <a:gd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429" name="Google Shape;429;p33:notes"/>
          <p:cNvSpPr txBox="1">
            <a:spLocks noGrp="1"/>
          </p:cNvSpPr>
          <p:nvPr>
            <p:ph type="body" idx="1"/>
          </p:nvPr>
        </p:nvSpPr>
        <p:spPr>
          <a:xfrm>
            <a:off x="685800" y="4343400"/>
            <a:ext cx="5486400" cy="4114800"/>
          </a:xfrm>
          <a:prstGeom prst="rect">
            <a:avLst/>
          </a:prstGeom>
          <a:noFill/>
          <a:ln>
            <a:noFill/>
          </a:ln>
        </p:spPr>
        <p:txBody>
          <a:bodyPr wrap="square" lIns="91424" tIns="91424" rIns="91424" bIns="91424" anchor="t" anchorCtr="0">
            <a:noAutofit/>
          </a:bodyPr>
          <a:lstStyle/>
          <a:p>
            <a:pPr marL="0" lvl="0" indent="0" algn="l" rtl="0">
              <a:lnSpc>
                <a:spcPct val="100000"/>
              </a:lnSpc>
              <a:spcBef>
                <a:spcPts val="0"/>
              </a:spcBef>
              <a:spcAft>
                <a:spcPts val="0"/>
              </a:spcAft>
              <a:buSzPct val="25000"/>
              <a:buNone/>
              <a:defRPr/>
            </a:pPr>
            <a:r>
              <a:rPr lang="ko-KR" altLang="en-US"/>
              <a:t/>
            </a:r>
            <a:endParaRPr lang="ko-KR" altLang="en-US"/>
          </a:p>
        </p:txBody>
      </p:sp>
      <p:sp>
        <p:nvSpPr>
          <p:cNvPr id="430" name="Google Shape;430;p33:notes"/>
          <p:cNvSpPr>
            <a:spLocks noGrp="1" noRot="1" noChangeAspect="1" noTextEdit="1"/>
          </p:cNvSpPr>
          <p:nvPr>
            <p:ph type="sldImg" idx="2"/>
          </p:nvPr>
        </p:nvSpPr>
        <p:spPr>
          <a:xfrm>
            <a:off x="381000" y="685800"/>
            <a:ext cx="6096000" cy="3429000"/>
          </a:xfrm>
          <a:custGeom>
            <a:avLst/>
            <a:gd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w="sm" len="sm"/>
            <a:tailEnd w="sm" len="sm"/>
          </a:ln>
        </p:spPr>
      </p:sp>
    </p:spTree>
  </p:cSld>
  <p:clrMapOvr>
    <a:masterClrMapping/>
  </p:clrMapOvr>
</p:notes>
</file>

<file path=ppt/notesSlides/notesSlide25.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440" name="Google Shape;440;p34:notes"/>
          <p:cNvSpPr txBox="1">
            <a:spLocks noGrp="1"/>
          </p:cNvSpPr>
          <p:nvPr>
            <p:ph type="body" idx="1"/>
          </p:nvPr>
        </p:nvSpPr>
        <p:spPr>
          <a:xfrm>
            <a:off x="685800" y="4343400"/>
            <a:ext cx="5486400" cy="4114800"/>
          </a:xfrm>
          <a:prstGeom prst="rect">
            <a:avLst/>
          </a:prstGeom>
          <a:noFill/>
          <a:ln>
            <a:noFill/>
          </a:ln>
        </p:spPr>
        <p:txBody>
          <a:bodyPr wrap="square" lIns="91424" tIns="91424" rIns="91424" bIns="91424" anchor="t" anchorCtr="0">
            <a:noAutofit/>
          </a:bodyPr>
          <a:lstStyle/>
          <a:p>
            <a:pPr marL="0" lvl="0" indent="0" algn="l" rtl="0">
              <a:lnSpc>
                <a:spcPct val="100000"/>
              </a:lnSpc>
              <a:spcBef>
                <a:spcPts val="0"/>
              </a:spcBef>
              <a:spcAft>
                <a:spcPts val="0"/>
              </a:spcAft>
              <a:buSzPct val="25000"/>
              <a:buNone/>
              <a:defRPr/>
            </a:pPr>
            <a:r>
              <a:rPr lang="ko-KR" altLang="en-US"/>
              <a:t/>
            </a:r>
            <a:endParaRPr lang="ko-KR" altLang="en-US"/>
          </a:p>
        </p:txBody>
      </p:sp>
      <p:sp>
        <p:nvSpPr>
          <p:cNvPr id="441" name="Google Shape;441;p34:notes"/>
          <p:cNvSpPr>
            <a:spLocks noGrp="1" noRot="1" noChangeAspect="1" noTextEdit="1"/>
          </p:cNvSpPr>
          <p:nvPr>
            <p:ph type="sldImg" idx="2"/>
          </p:nvPr>
        </p:nvSpPr>
        <p:spPr>
          <a:xfrm>
            <a:off x="381000" y="685800"/>
            <a:ext cx="6096000" cy="3429000"/>
          </a:xfrm>
          <a:custGeom>
            <a:avLst/>
            <a:gd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w="sm" len="sm"/>
            <a:tailEnd w="sm" len="sm"/>
          </a:ln>
        </p:spPr>
      </p:sp>
    </p:spTree>
  </p:cSld>
  <p:clrMapOvr>
    <a:masterClrMapping/>
  </p:clrMapOvr>
</p:notes>
</file>

<file path=ppt/notesSlides/notesSlide26.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456" name="Google Shape;456;p35:notes"/>
          <p:cNvSpPr txBox="1">
            <a:spLocks noGrp="1"/>
          </p:cNvSpPr>
          <p:nvPr>
            <p:ph type="body" idx="1"/>
          </p:nvPr>
        </p:nvSpPr>
        <p:spPr>
          <a:xfrm>
            <a:off x="685800" y="4343400"/>
            <a:ext cx="5486400" cy="4114800"/>
          </a:xfrm>
          <a:prstGeom prst="rect">
            <a:avLst/>
          </a:prstGeom>
          <a:noFill/>
          <a:ln>
            <a:noFill/>
          </a:ln>
        </p:spPr>
        <p:txBody>
          <a:bodyPr wrap="square" lIns="91424" tIns="91424" rIns="91424" bIns="91424" anchor="t" anchorCtr="0">
            <a:noAutofit/>
          </a:bodyPr>
          <a:lstStyle/>
          <a:p>
            <a:pPr marL="0" lvl="0" indent="0" algn="l" rtl="0">
              <a:lnSpc>
                <a:spcPct val="100000"/>
              </a:lnSpc>
              <a:spcBef>
                <a:spcPts val="0"/>
              </a:spcBef>
              <a:spcAft>
                <a:spcPts val="0"/>
              </a:spcAft>
              <a:buSzPct val="25000"/>
              <a:buNone/>
              <a:defRPr/>
            </a:pPr>
            <a:r>
              <a:rPr lang="ko-KR" altLang="en-US"/>
              <a:t/>
            </a:r>
            <a:endParaRPr lang="ko-KR" altLang="en-US"/>
          </a:p>
        </p:txBody>
      </p:sp>
      <p:sp>
        <p:nvSpPr>
          <p:cNvPr id="457" name="Google Shape;457;p35:notes"/>
          <p:cNvSpPr>
            <a:spLocks noGrp="1" noRot="1" noChangeAspect="1" noTextEdit="1"/>
          </p:cNvSpPr>
          <p:nvPr>
            <p:ph type="sldImg" idx="2"/>
          </p:nvPr>
        </p:nvSpPr>
        <p:spPr>
          <a:xfrm>
            <a:off x="381000" y="685800"/>
            <a:ext cx="6096000" cy="3429000"/>
          </a:xfrm>
          <a:custGeom>
            <a:avLst/>
            <a:gd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w="sm" len="sm"/>
            <a:tailEnd w="sm" len="sm"/>
          </a:ln>
        </p:spPr>
      </p:sp>
    </p:spTree>
  </p:cSld>
  <p:clrMapOvr>
    <a:masterClrMapping/>
  </p:clrMapOvr>
</p:notes>
</file>

<file path=ppt/notesSlides/notesSlide27.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477" name="Google Shape;477;p36:notes"/>
          <p:cNvSpPr txBox="1">
            <a:spLocks noGrp="1"/>
          </p:cNvSpPr>
          <p:nvPr>
            <p:ph type="body" idx="1"/>
          </p:nvPr>
        </p:nvSpPr>
        <p:spPr>
          <a:xfrm>
            <a:off x="685800" y="4343400"/>
            <a:ext cx="5486400" cy="4114800"/>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KR" altLang="en-US"/>
              <a:t/>
            </a:r>
            <a:endParaRPr lang="ko-KR" altLang="en-US"/>
          </a:p>
        </p:txBody>
      </p:sp>
      <p:sp>
        <p:nvSpPr>
          <p:cNvPr id="478" name="Google Shape;478;p36:notes"/>
          <p:cNvSpPr>
            <a:spLocks noGrp="1" noRot="1" noChangeAspect="1" noTextEdit="1"/>
          </p:cNvSpPr>
          <p:nvPr>
            <p:ph type="sldImg" idx="2"/>
          </p:nvPr>
        </p:nvSpPr>
        <p:spPr>
          <a:xfrm>
            <a:off x="1143225" y="685800"/>
            <a:ext cx="4572225" cy="3429000"/>
          </a:xfrm>
          <a:custGeom>
            <a:avLst/>
            <a:gd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482" name="Google Shape;482;p9:notes"/>
          <p:cNvSpPr txBox="1">
            <a:spLocks noGrp="1"/>
          </p:cNvSpPr>
          <p:nvPr>
            <p:ph type="body" idx="1"/>
          </p:nvPr>
        </p:nvSpPr>
        <p:spPr>
          <a:xfrm>
            <a:off x="685800" y="4343400"/>
            <a:ext cx="5486400" cy="4114800"/>
          </a:xfrm>
          <a:prstGeom prst="rect">
            <a:avLst/>
          </a:prstGeom>
          <a:noFill/>
          <a:ln>
            <a:noFill/>
          </a:ln>
        </p:spPr>
        <p:txBody>
          <a:bodyPr wrap="square" lIns="91424" tIns="91424" rIns="91424" bIns="91424" anchor="t" anchorCtr="0">
            <a:noAutofit/>
          </a:bodyPr>
          <a:lstStyle/>
          <a:p>
            <a:pPr marL="0" lvl="0" indent="0" algn="l" rtl="0">
              <a:lnSpc>
                <a:spcPct val="100000"/>
              </a:lnSpc>
              <a:spcBef>
                <a:spcPts val="0"/>
              </a:spcBef>
              <a:spcAft>
                <a:spcPts val="0"/>
              </a:spcAft>
              <a:buSzPct val="25000"/>
              <a:buNone/>
              <a:defRPr/>
            </a:pPr>
            <a:r>
              <a:rPr lang="ko-KR" altLang="en-US"/>
              <a:t/>
            </a:r>
            <a:endParaRPr lang="ko-KR" altLang="en-US"/>
          </a:p>
        </p:txBody>
      </p:sp>
      <p:sp>
        <p:nvSpPr>
          <p:cNvPr id="483" name="Google Shape;483;p9:notes"/>
          <p:cNvSpPr>
            <a:spLocks noGrp="1" noRot="1" noChangeAspect="1" noTextEdit="1"/>
          </p:cNvSpPr>
          <p:nvPr>
            <p:ph type="sldImg" idx="2"/>
          </p:nvPr>
        </p:nvSpPr>
        <p:spPr>
          <a:xfrm>
            <a:off x="381000" y="685800"/>
            <a:ext cx="6096000" cy="3429000"/>
          </a:xfrm>
          <a:custGeom>
            <a:avLst/>
            <a:gd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w="sm" len="sm"/>
            <a:tailEnd w="sm" len="sm"/>
          </a:ln>
        </p:spPr>
      </p:sp>
    </p:spTree>
  </p:cSld>
  <p:clrMapOvr>
    <a:masterClrMapping/>
  </p:clrMapOvr>
</p:notes>
</file>

<file path=ppt/notesSlides/notesSlide3.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96" name="Google Shape;96;p7:notes"/>
          <p:cNvSpPr txBox="1">
            <a:spLocks noGrp="1"/>
          </p:cNvSpPr>
          <p:nvPr>
            <p:ph type="body" idx="1"/>
          </p:nvPr>
        </p:nvSpPr>
        <p:spPr>
          <a:xfrm>
            <a:off x="685800" y="4343400"/>
            <a:ext cx="5486400" cy="4114800"/>
          </a:xfrm>
          <a:prstGeom prst="rect">
            <a:avLst/>
          </a:prstGeom>
          <a:noFill/>
          <a:ln>
            <a:noFill/>
          </a:ln>
        </p:spPr>
        <p:txBody>
          <a:bodyPr wrap="square" lIns="91424" tIns="91424" rIns="91424" bIns="91424" anchor="t" anchorCtr="0">
            <a:noAutofit/>
          </a:bodyPr>
          <a:lstStyle/>
          <a:p>
            <a:pPr marL="0" lvl="0" indent="0" algn="l" rtl="0">
              <a:lnSpc>
                <a:spcPct val="100000"/>
              </a:lnSpc>
              <a:spcBef>
                <a:spcPts val="0"/>
              </a:spcBef>
              <a:spcAft>
                <a:spcPts val="0"/>
              </a:spcAft>
              <a:buSzPct val="25000"/>
              <a:buNone/>
              <a:defRPr/>
            </a:pPr>
            <a:r>
              <a:rPr lang="ko-KR" altLang="en-US"/>
              <a:t/>
            </a:r>
            <a:endParaRPr lang="ko-KR" altLang="en-US"/>
          </a:p>
        </p:txBody>
      </p:sp>
      <p:sp>
        <p:nvSpPr>
          <p:cNvPr id="97" name="Google Shape;97;p7:notes"/>
          <p:cNvSpPr>
            <a:spLocks noGrp="1" noRot="1" noChangeAspect="1" noTextEdit="1"/>
          </p:cNvSpPr>
          <p:nvPr>
            <p:ph type="sldImg" idx="2"/>
          </p:nvPr>
        </p:nvSpPr>
        <p:spPr>
          <a:xfrm>
            <a:off x="381000" y="685800"/>
            <a:ext cx="6096000" cy="3429000"/>
          </a:xfrm>
          <a:custGeom>
            <a:avLst/>
            <a:gd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w="sm" len="sm"/>
            <a:tailEnd w="sm" len="sm"/>
          </a:ln>
        </p:spPr>
      </p:sp>
    </p:spTree>
  </p:cSld>
  <p:clrMapOvr>
    <a:masterClrMapping/>
  </p:clrMapOvr>
</p:notes>
</file>

<file path=ppt/notesSlides/notesSlide4.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113" name="Google Shape;113;p2:notes"/>
          <p:cNvSpPr txBox="1">
            <a:spLocks noGrp="1"/>
          </p:cNvSpPr>
          <p:nvPr>
            <p:ph type="body" idx="1"/>
          </p:nvPr>
        </p:nvSpPr>
        <p:spPr>
          <a:xfrm>
            <a:off x="685800" y="4343400"/>
            <a:ext cx="5486400" cy="4114800"/>
          </a:xfrm>
          <a:prstGeom prst="rect">
            <a:avLst/>
          </a:prstGeom>
          <a:noFill/>
          <a:ln>
            <a:noFill/>
          </a:ln>
        </p:spPr>
        <p:txBody>
          <a:bodyPr wrap="square" lIns="91424" tIns="91424" rIns="91424" bIns="91424" anchor="t" anchorCtr="0">
            <a:noAutofit/>
          </a:bodyPr>
          <a:lstStyle/>
          <a:p>
            <a:pPr marL="0" lvl="0" indent="0" algn="l" rtl="0">
              <a:lnSpc>
                <a:spcPct val="100000"/>
              </a:lnSpc>
              <a:spcBef>
                <a:spcPts val="0"/>
              </a:spcBef>
              <a:spcAft>
                <a:spcPts val="0"/>
              </a:spcAft>
              <a:buSzPct val="25000"/>
              <a:buNone/>
              <a:defRPr/>
            </a:pPr>
            <a:r>
              <a:rPr lang="ko-KR" altLang="en-US"/>
              <a:t/>
            </a:r>
            <a:endParaRPr lang="ko-KR" altLang="en-US"/>
          </a:p>
        </p:txBody>
      </p:sp>
      <p:sp>
        <p:nvSpPr>
          <p:cNvPr id="114" name="Google Shape;114;p2:notes"/>
          <p:cNvSpPr>
            <a:spLocks noGrp="1" noRot="1" noChangeAspect="1" noTextEdit="1"/>
          </p:cNvSpPr>
          <p:nvPr>
            <p:ph type="sldImg" idx="2"/>
          </p:nvPr>
        </p:nvSpPr>
        <p:spPr>
          <a:xfrm>
            <a:off x="381000" y="685800"/>
            <a:ext cx="6096000" cy="3429000"/>
          </a:xfrm>
          <a:custGeom>
            <a:avLst/>
            <a:gd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w="sm" len="sm"/>
            <a:tailEnd w="sm" len="sm"/>
          </a:ln>
        </p:spPr>
      </p:sp>
    </p:spTree>
  </p:cSld>
  <p:clrMapOvr>
    <a:masterClrMapping/>
  </p:clrMapOvr>
</p:notes>
</file>

<file path=ppt/notesSlides/notesSlide5.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121" name="Google Shape;121;p3:notes"/>
          <p:cNvSpPr txBox="1">
            <a:spLocks noGrp="1"/>
          </p:cNvSpPr>
          <p:nvPr>
            <p:ph type="body" idx="1"/>
          </p:nvPr>
        </p:nvSpPr>
        <p:spPr>
          <a:xfrm>
            <a:off x="685800" y="4343400"/>
            <a:ext cx="5486400" cy="4114800"/>
          </a:xfrm>
          <a:prstGeom prst="rect">
            <a:avLst/>
          </a:prstGeom>
          <a:noFill/>
          <a:ln>
            <a:noFill/>
          </a:ln>
        </p:spPr>
        <p:txBody>
          <a:bodyPr wrap="square" lIns="91424" tIns="91424" rIns="91424" bIns="91424" anchor="t" anchorCtr="0">
            <a:noAutofit/>
          </a:bodyPr>
          <a:lstStyle/>
          <a:p>
            <a:pPr marL="0" lvl="0" indent="0" algn="l" rtl="0">
              <a:lnSpc>
                <a:spcPct val="100000"/>
              </a:lnSpc>
              <a:spcBef>
                <a:spcPts val="0"/>
              </a:spcBef>
              <a:spcAft>
                <a:spcPts val="0"/>
              </a:spcAft>
              <a:buSzPct val="25000"/>
              <a:buNone/>
              <a:defRPr/>
            </a:pPr>
            <a:r>
              <a:rPr lang="ko-KR" altLang="en-US"/>
              <a:t/>
            </a:r>
            <a:endParaRPr lang="ko-KR" altLang="en-US"/>
          </a:p>
        </p:txBody>
      </p:sp>
      <p:sp>
        <p:nvSpPr>
          <p:cNvPr id="122" name="Google Shape;122;p3:notes"/>
          <p:cNvSpPr>
            <a:spLocks noGrp="1" noRot="1" noChangeAspect="1" noTextEdit="1"/>
          </p:cNvSpPr>
          <p:nvPr>
            <p:ph type="sldImg" idx="2"/>
          </p:nvPr>
        </p:nvSpPr>
        <p:spPr>
          <a:xfrm>
            <a:off x="381000" y="685800"/>
            <a:ext cx="6096000" cy="3429000"/>
          </a:xfrm>
          <a:custGeom>
            <a:avLst/>
            <a:gd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w="sm" len="sm"/>
            <a:tailEnd w="sm" len="sm"/>
          </a:ln>
        </p:spPr>
      </p:sp>
    </p:spTree>
  </p:cSld>
  <p:clrMapOvr>
    <a:masterClrMapping/>
  </p:clrMapOvr>
</p:notes>
</file>

<file path=ppt/notesSlides/notesSlide6.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137" name="Google Shape;137;p4:notes"/>
          <p:cNvSpPr txBox="1">
            <a:spLocks noGrp="1"/>
          </p:cNvSpPr>
          <p:nvPr>
            <p:ph type="body" idx="1"/>
          </p:nvPr>
        </p:nvSpPr>
        <p:spPr>
          <a:xfrm>
            <a:off x="685800" y="4343400"/>
            <a:ext cx="5486400" cy="4114800"/>
          </a:xfrm>
          <a:prstGeom prst="rect">
            <a:avLst/>
          </a:prstGeom>
          <a:noFill/>
          <a:ln>
            <a:noFill/>
          </a:ln>
        </p:spPr>
        <p:txBody>
          <a:bodyPr wrap="square" lIns="91424" tIns="91424" rIns="91424" bIns="91424" anchor="t" anchorCtr="0">
            <a:noAutofit/>
          </a:bodyPr>
          <a:lstStyle/>
          <a:p>
            <a:pPr marL="0" lvl="0" indent="0" algn="l" rtl="0">
              <a:lnSpc>
                <a:spcPct val="100000"/>
              </a:lnSpc>
              <a:spcBef>
                <a:spcPts val="0"/>
              </a:spcBef>
              <a:spcAft>
                <a:spcPts val="0"/>
              </a:spcAft>
              <a:buSzPct val="25000"/>
              <a:buNone/>
              <a:defRPr/>
            </a:pPr>
            <a:r>
              <a:rPr lang="ko-KR" altLang="en-US"/>
              <a:t/>
            </a:r>
            <a:endParaRPr lang="ko-KR" altLang="en-US"/>
          </a:p>
        </p:txBody>
      </p:sp>
      <p:sp>
        <p:nvSpPr>
          <p:cNvPr id="138" name="Google Shape;138;p4:notes"/>
          <p:cNvSpPr>
            <a:spLocks noGrp="1" noRot="1" noChangeAspect="1" noTextEdit="1"/>
          </p:cNvSpPr>
          <p:nvPr>
            <p:ph type="sldImg" idx="2"/>
          </p:nvPr>
        </p:nvSpPr>
        <p:spPr>
          <a:xfrm>
            <a:off x="381000" y="685800"/>
            <a:ext cx="6096000" cy="3429000"/>
          </a:xfrm>
          <a:custGeom>
            <a:avLst/>
            <a:gd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w="sm" len="sm"/>
            <a:tailEnd w="sm" len="sm"/>
          </a:ln>
        </p:spPr>
      </p:sp>
    </p:spTree>
  </p:cSld>
  <p:clrMapOvr>
    <a:masterClrMapping/>
  </p:clrMapOvr>
</p:notes>
</file>

<file path=ppt/notesSlides/notesSlide7.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181" name="Google Shape;181;p22:notes"/>
          <p:cNvSpPr txBox="1">
            <a:spLocks noGrp="1"/>
          </p:cNvSpPr>
          <p:nvPr>
            <p:ph type="body" idx="1"/>
          </p:nvPr>
        </p:nvSpPr>
        <p:spPr>
          <a:xfrm>
            <a:off x="685800" y="4343400"/>
            <a:ext cx="5486400" cy="4114800"/>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KR" altLang="en-US"/>
              <a:t/>
            </a:r>
            <a:endParaRPr lang="ko-KR" altLang="en-US"/>
          </a:p>
        </p:txBody>
      </p:sp>
      <p:sp>
        <p:nvSpPr>
          <p:cNvPr id="182" name="Google Shape;182;p22:notes"/>
          <p:cNvSpPr>
            <a:spLocks noGrp="1" noRot="1" noChangeAspect="1" noTextEdit="1"/>
          </p:cNvSpPr>
          <p:nvPr>
            <p:ph type="sldImg" idx="2"/>
          </p:nvPr>
        </p:nvSpPr>
        <p:spPr>
          <a:xfrm>
            <a:off x="1143225" y="685800"/>
            <a:ext cx="4572225" cy="3429000"/>
          </a:xfrm>
          <a:custGeom>
            <a:avLst/>
            <a:gd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186" name="Google Shape;186;p23:notes"/>
          <p:cNvSpPr txBox="1">
            <a:spLocks noGrp="1"/>
          </p:cNvSpPr>
          <p:nvPr>
            <p:ph type="body" idx="1"/>
          </p:nvPr>
        </p:nvSpPr>
        <p:spPr>
          <a:xfrm>
            <a:off x="685800" y="4343400"/>
            <a:ext cx="5486400" cy="4114800"/>
          </a:xfrm>
          <a:prstGeom prst="rect">
            <a:avLst/>
          </a:prstGeom>
          <a:noFill/>
          <a:ln>
            <a:noFill/>
          </a:ln>
        </p:spPr>
        <p:txBody>
          <a:bodyPr wrap="square" lIns="91424" tIns="91424" rIns="91424" bIns="91424" anchor="t" anchorCtr="0">
            <a:noAutofit/>
          </a:bodyPr>
          <a:lstStyle/>
          <a:p>
            <a:pPr marL="0" lvl="0" indent="0" algn="l" rtl="0">
              <a:lnSpc>
                <a:spcPct val="100000"/>
              </a:lnSpc>
              <a:spcBef>
                <a:spcPts val="0"/>
              </a:spcBef>
              <a:spcAft>
                <a:spcPts val="0"/>
              </a:spcAft>
              <a:buSzPct val="25000"/>
              <a:buNone/>
              <a:defRPr/>
            </a:pPr>
            <a:r>
              <a:rPr lang="ko-KR" altLang="en-US"/>
              <a:t/>
            </a:r>
            <a:endParaRPr lang="ko-KR" altLang="en-US"/>
          </a:p>
        </p:txBody>
      </p:sp>
      <p:sp>
        <p:nvSpPr>
          <p:cNvPr id="187" name="Google Shape;187;p23:notes"/>
          <p:cNvSpPr>
            <a:spLocks noGrp="1" noRot="1" noChangeAspect="1" noTextEdit="1"/>
          </p:cNvSpPr>
          <p:nvPr>
            <p:ph type="sldImg" idx="2"/>
          </p:nvPr>
        </p:nvSpPr>
        <p:spPr>
          <a:xfrm>
            <a:off x="381000" y="685800"/>
            <a:ext cx="6096000" cy="3429000"/>
          </a:xfrm>
          <a:custGeom>
            <a:avLst/>
            <a:gd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w="sm" len="sm"/>
            <a:tailEnd w="sm" len="sm"/>
          </a:ln>
        </p:spPr>
      </p:sp>
    </p:spTree>
  </p:cSld>
  <p:clrMapOvr>
    <a:masterClrMapping/>
  </p:clrMapOvr>
</p:notes>
</file>

<file path=ppt/notesSlides/notesSlide9.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206" name="Google Shape;206;p24:notes"/>
          <p:cNvSpPr txBox="1">
            <a:spLocks noGrp="1"/>
          </p:cNvSpPr>
          <p:nvPr>
            <p:ph type="body" idx="1"/>
          </p:nvPr>
        </p:nvSpPr>
        <p:spPr>
          <a:xfrm>
            <a:off x="685800" y="4343400"/>
            <a:ext cx="5486400" cy="4114800"/>
          </a:xfrm>
          <a:prstGeom prst="rect">
            <a:avLst/>
          </a:prstGeom>
          <a:noFill/>
          <a:ln>
            <a:noFill/>
          </a:ln>
        </p:spPr>
        <p:txBody>
          <a:bodyPr wrap="square" lIns="91424" tIns="91424" rIns="91424" bIns="91424" anchor="t" anchorCtr="0">
            <a:noAutofit/>
          </a:bodyPr>
          <a:lstStyle/>
          <a:p>
            <a:pPr marL="0" lvl="0" indent="0" algn="l" rtl="0">
              <a:lnSpc>
                <a:spcPct val="100000"/>
              </a:lnSpc>
              <a:spcBef>
                <a:spcPts val="0"/>
              </a:spcBef>
              <a:spcAft>
                <a:spcPts val="0"/>
              </a:spcAft>
              <a:buSzPct val="25000"/>
              <a:buNone/>
              <a:defRPr/>
            </a:pPr>
            <a:r>
              <a:rPr lang="ko-KR" altLang="en-US"/>
              <a:t/>
            </a:r>
            <a:endParaRPr lang="ko-KR" altLang="en-US"/>
          </a:p>
        </p:txBody>
      </p:sp>
      <p:sp>
        <p:nvSpPr>
          <p:cNvPr id="207" name="Google Shape;207;p24:notes"/>
          <p:cNvSpPr>
            <a:spLocks noGrp="1" noRot="1" noChangeAspect="1" noTextEdit="1"/>
          </p:cNvSpPr>
          <p:nvPr>
            <p:ph type="sldImg" idx="2"/>
          </p:nvPr>
        </p:nvSpPr>
        <p:spPr>
          <a:xfrm>
            <a:off x="381000" y="685800"/>
            <a:ext cx="6096000" cy="3429000"/>
          </a:xfrm>
          <a:custGeom>
            <a:avLst/>
            <a:gd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w="sm" len="sm"/>
            <a:tailEnd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제목 슬라이드" type="title">
  <p:cSld name="TITLE">
    <p:spTree>
      <p:nvGrpSpPr>
        <p:cNvPr id="1" name="Shape 13"/>
        <p:cNvGrpSpPr/>
        <p:nvPr/>
      </p:nvGrpSpPr>
      <p:grpSpPr>
        <a:xfrm>
          <a:off x="0" y="0"/>
          <a:ext cx="0" cy="0"/>
          <a:chOff x="0" y="0"/>
          <a:chExt cx="0" cy="0"/>
        </a:xfrm>
      </p:grpSpPr>
      <p:sp>
        <p:nvSpPr>
          <p:cNvPr id="14" name="Google Shape;14;p11"/>
          <p:cNvSpPr/>
          <p:nvPr/>
        </p:nvSpPr>
        <p:spPr>
          <a:xfrm>
            <a:off x="0" y="761999"/>
            <a:ext cx="9141619" cy="5334001"/>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11"/>
          <p:cNvSpPr/>
          <p:nvPr/>
        </p:nvSpPr>
        <p:spPr>
          <a:xfrm>
            <a:off x="9270263" y="761999"/>
            <a:ext cx="2925318" cy="5334001"/>
          </a:xfrm>
          <a:prstGeom prst="rect">
            <a:avLst/>
          </a:prstGeom>
          <a:solidFill>
            <a:srgbClr val="C8C8C8">
              <a:alpha val="4941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11"/>
          <p:cNvSpPr txBox="1">
            <a:spLocks noGrp="1"/>
          </p:cNvSpPr>
          <p:nvPr>
            <p:ph type="ctrTitle"/>
          </p:nvPr>
        </p:nvSpPr>
        <p:spPr>
          <a:xfrm>
            <a:off x="1069848" y="1298448"/>
            <a:ext cx="7315200" cy="325526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FFFFFF"/>
              </a:buClr>
              <a:buSzPts val="5900"/>
              <a:buFont typeface="Corbel"/>
              <a:buNone/>
              <a:defRPr sz="59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1"/>
          <p:cNvSpPr txBox="1">
            <a:spLocks noGrp="1"/>
          </p:cNvSpPr>
          <p:nvPr>
            <p:ph type="subTitle" idx="1"/>
          </p:nvPr>
        </p:nvSpPr>
        <p:spPr>
          <a:xfrm>
            <a:off x="1100015" y="4670246"/>
            <a:ext cx="7315200" cy="9144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200"/>
              <a:buNone/>
              <a:defRPr sz="2200" cap="none">
                <a:solidFill>
                  <a:srgbClr val="D7F0F6"/>
                </a:solidFill>
              </a:defRPr>
            </a:lvl1pPr>
            <a:lvl2pPr lvl="1" algn="ctr">
              <a:lnSpc>
                <a:spcPct val="90000"/>
              </a:lnSpc>
              <a:spcBef>
                <a:spcPts val="250"/>
              </a:spcBef>
              <a:spcAft>
                <a:spcPts val="0"/>
              </a:spcAft>
              <a:buSzPts val="2200"/>
              <a:buNone/>
              <a:defRPr sz="2200"/>
            </a:lvl2pPr>
            <a:lvl3pPr lvl="2" algn="ctr">
              <a:lnSpc>
                <a:spcPct val="90000"/>
              </a:lnSpc>
              <a:spcBef>
                <a:spcPts val="250"/>
              </a:spcBef>
              <a:spcAft>
                <a:spcPts val="0"/>
              </a:spcAft>
              <a:buSzPts val="2200"/>
              <a:buNone/>
              <a:defRPr sz="2200"/>
            </a:lvl3pPr>
            <a:lvl4pPr lvl="3" algn="ctr">
              <a:lnSpc>
                <a:spcPct val="90000"/>
              </a:lnSpc>
              <a:spcBef>
                <a:spcPts val="250"/>
              </a:spcBef>
              <a:spcAft>
                <a:spcPts val="0"/>
              </a:spcAft>
              <a:buSzPts val="2000"/>
              <a:buNone/>
              <a:defRPr sz="2000"/>
            </a:lvl4pPr>
            <a:lvl5pPr lvl="4" algn="ctr">
              <a:lnSpc>
                <a:spcPct val="90000"/>
              </a:lnSpc>
              <a:spcBef>
                <a:spcPts val="250"/>
              </a:spcBef>
              <a:spcAft>
                <a:spcPts val="0"/>
              </a:spcAft>
              <a:buSzPts val="2000"/>
              <a:buNone/>
              <a:defRPr sz="2000"/>
            </a:lvl5pPr>
            <a:lvl6pPr lvl="5" algn="ctr">
              <a:lnSpc>
                <a:spcPct val="90000"/>
              </a:lnSpc>
              <a:spcBef>
                <a:spcPts val="250"/>
              </a:spcBef>
              <a:spcAft>
                <a:spcPts val="0"/>
              </a:spcAft>
              <a:buSzPts val="2000"/>
              <a:buNone/>
              <a:defRPr sz="2000"/>
            </a:lvl6pPr>
            <a:lvl7pPr lvl="6" algn="ctr">
              <a:lnSpc>
                <a:spcPct val="90000"/>
              </a:lnSpc>
              <a:spcBef>
                <a:spcPts val="250"/>
              </a:spcBef>
              <a:spcAft>
                <a:spcPts val="0"/>
              </a:spcAft>
              <a:buSzPts val="2000"/>
              <a:buNone/>
              <a:defRPr sz="2000"/>
            </a:lvl7pPr>
            <a:lvl8pPr lvl="7" algn="ctr">
              <a:lnSpc>
                <a:spcPct val="90000"/>
              </a:lnSpc>
              <a:spcBef>
                <a:spcPts val="250"/>
              </a:spcBef>
              <a:spcAft>
                <a:spcPts val="0"/>
              </a:spcAft>
              <a:buSzPts val="2000"/>
              <a:buNone/>
              <a:defRPr sz="2000"/>
            </a:lvl8pPr>
            <a:lvl9pPr lvl="8" algn="ctr">
              <a:lnSpc>
                <a:spcPct val="90000"/>
              </a:lnSpc>
              <a:spcBef>
                <a:spcPts val="250"/>
              </a:spcBef>
              <a:spcAft>
                <a:spcPts val="250"/>
              </a:spcAft>
              <a:buSzPts val="2000"/>
              <a:buNone/>
              <a:defRPr sz="2000"/>
            </a:lvl9pPr>
          </a:lstStyle>
          <a:p>
            <a:endParaRPr/>
          </a:p>
        </p:txBody>
      </p:sp>
      <p:sp>
        <p:nvSpPr>
          <p:cNvPr id="18" name="Google Shape;18;p11"/>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1"/>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1"/>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제목 및 세로 텍스트" type="vertTx">
  <p:cSld name="VERTICAL_TEX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0"/>
          <p:cNvSpPr txBox="1">
            <a:spLocks noGrp="1"/>
          </p:cNvSpPr>
          <p:nvPr>
            <p:ph type="body" idx="1"/>
          </p:nvPr>
        </p:nvSpPr>
        <p:spPr>
          <a:xfrm rot="5400000">
            <a:off x="4966548" y="-233172"/>
            <a:ext cx="5120640" cy="7315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250"/>
              </a:spcBef>
              <a:spcAft>
                <a:spcPts val="0"/>
              </a:spcAft>
              <a:buSzPts val="1800"/>
              <a:buChar char="●"/>
              <a:defRPr/>
            </a:lvl2pPr>
            <a:lvl3pPr marL="1371600" lvl="2" indent="-342900" algn="l">
              <a:lnSpc>
                <a:spcPct val="90000"/>
              </a:lnSpc>
              <a:spcBef>
                <a:spcPts val="250"/>
              </a:spcBef>
              <a:spcAft>
                <a:spcPts val="0"/>
              </a:spcAft>
              <a:buSzPts val="1800"/>
              <a:buChar char="●"/>
              <a:defRPr/>
            </a:lvl3pPr>
            <a:lvl4pPr marL="1828800" lvl="3" indent="-342900" algn="l">
              <a:lnSpc>
                <a:spcPct val="90000"/>
              </a:lnSpc>
              <a:spcBef>
                <a:spcPts val="250"/>
              </a:spcBef>
              <a:spcAft>
                <a:spcPts val="0"/>
              </a:spcAft>
              <a:buSzPts val="1800"/>
              <a:buChar char="●"/>
              <a:defRPr/>
            </a:lvl4pPr>
            <a:lvl5pPr marL="2286000" lvl="4" indent="-342900" algn="l">
              <a:lnSpc>
                <a:spcPct val="90000"/>
              </a:lnSpc>
              <a:spcBef>
                <a:spcPts val="250"/>
              </a:spcBef>
              <a:spcAft>
                <a:spcPts val="0"/>
              </a:spcAft>
              <a:buSzPts val="1800"/>
              <a:buChar char="●"/>
              <a:defRPr/>
            </a:lvl5pPr>
            <a:lvl6pPr marL="2743200" lvl="5" indent="-342900" algn="l">
              <a:lnSpc>
                <a:spcPct val="90000"/>
              </a:lnSpc>
              <a:spcBef>
                <a:spcPts val="250"/>
              </a:spcBef>
              <a:spcAft>
                <a:spcPts val="0"/>
              </a:spcAft>
              <a:buSzPts val="1800"/>
              <a:buChar char="●"/>
              <a:defRPr/>
            </a:lvl6pPr>
            <a:lvl7pPr marL="3200400" lvl="6" indent="-342900" algn="l">
              <a:lnSpc>
                <a:spcPct val="90000"/>
              </a:lnSpc>
              <a:spcBef>
                <a:spcPts val="250"/>
              </a:spcBef>
              <a:spcAft>
                <a:spcPts val="0"/>
              </a:spcAft>
              <a:buSzPts val="1800"/>
              <a:buChar char="●"/>
              <a:defRPr/>
            </a:lvl7pPr>
            <a:lvl8pPr marL="3657600" lvl="7" indent="-342900" algn="l">
              <a:lnSpc>
                <a:spcPct val="90000"/>
              </a:lnSpc>
              <a:spcBef>
                <a:spcPts val="250"/>
              </a:spcBef>
              <a:spcAft>
                <a:spcPts val="0"/>
              </a:spcAft>
              <a:buSzPts val="1800"/>
              <a:buChar char="●"/>
              <a:defRPr/>
            </a:lvl8pPr>
            <a:lvl9pPr marL="4114800" lvl="8" indent="-342900" algn="l">
              <a:lnSpc>
                <a:spcPct val="90000"/>
              </a:lnSpc>
              <a:spcBef>
                <a:spcPts val="250"/>
              </a:spcBef>
              <a:spcAft>
                <a:spcPts val="250"/>
              </a:spcAft>
              <a:buSzPts val="1800"/>
              <a:buChar char="●"/>
              <a:defRPr/>
            </a:lvl9pPr>
          </a:lstStyle>
          <a:p>
            <a:endParaRPr/>
          </a:p>
        </p:txBody>
      </p:sp>
      <p:sp>
        <p:nvSpPr>
          <p:cNvPr id="75" name="Google Shape;75;p20"/>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0"/>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0"/>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세로 제목 및 텍스트" type="vertTitleAndTx">
  <p:cSld name="VERTICAL_TITLE_AND_VERTICAL_TEXT">
    <p:spTree>
      <p:nvGrpSpPr>
        <p:cNvPr id="1" name="Shape 78"/>
        <p:cNvGrpSpPr/>
        <p:nvPr/>
      </p:nvGrpSpPr>
      <p:grpSpPr>
        <a:xfrm>
          <a:off x="0" y="0"/>
          <a:ext cx="0" cy="0"/>
          <a:chOff x="0" y="0"/>
          <a:chExt cx="0" cy="0"/>
        </a:xfrm>
      </p:grpSpPr>
      <p:sp>
        <p:nvSpPr>
          <p:cNvPr id="79" name="Google Shape;79;p21"/>
          <p:cNvSpPr txBox="1">
            <a:spLocks noGrp="1"/>
          </p:cNvSpPr>
          <p:nvPr>
            <p:ph type="title"/>
          </p:nvPr>
        </p:nvSpPr>
        <p:spPr>
          <a:xfrm rot="5400000">
            <a:off x="-685800" y="2057400"/>
            <a:ext cx="4953000" cy="2819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1"/>
          <p:cNvSpPr txBox="1">
            <a:spLocks noGrp="1"/>
          </p:cNvSpPr>
          <p:nvPr>
            <p:ph type="body" idx="1"/>
          </p:nvPr>
        </p:nvSpPr>
        <p:spPr>
          <a:xfrm rot="5400000">
            <a:off x="4965192" y="-228600"/>
            <a:ext cx="5120640" cy="7315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250"/>
              </a:spcBef>
              <a:spcAft>
                <a:spcPts val="0"/>
              </a:spcAft>
              <a:buSzPts val="1800"/>
              <a:buChar char="●"/>
              <a:defRPr/>
            </a:lvl2pPr>
            <a:lvl3pPr marL="1371600" lvl="2" indent="-342900" algn="l">
              <a:lnSpc>
                <a:spcPct val="90000"/>
              </a:lnSpc>
              <a:spcBef>
                <a:spcPts val="250"/>
              </a:spcBef>
              <a:spcAft>
                <a:spcPts val="0"/>
              </a:spcAft>
              <a:buSzPts val="1800"/>
              <a:buChar char="●"/>
              <a:defRPr/>
            </a:lvl3pPr>
            <a:lvl4pPr marL="1828800" lvl="3" indent="-342900" algn="l">
              <a:lnSpc>
                <a:spcPct val="90000"/>
              </a:lnSpc>
              <a:spcBef>
                <a:spcPts val="250"/>
              </a:spcBef>
              <a:spcAft>
                <a:spcPts val="0"/>
              </a:spcAft>
              <a:buSzPts val="1800"/>
              <a:buChar char="●"/>
              <a:defRPr/>
            </a:lvl4pPr>
            <a:lvl5pPr marL="2286000" lvl="4" indent="-342900" algn="l">
              <a:lnSpc>
                <a:spcPct val="90000"/>
              </a:lnSpc>
              <a:spcBef>
                <a:spcPts val="250"/>
              </a:spcBef>
              <a:spcAft>
                <a:spcPts val="0"/>
              </a:spcAft>
              <a:buSzPts val="1800"/>
              <a:buChar char="●"/>
              <a:defRPr/>
            </a:lvl5pPr>
            <a:lvl6pPr marL="2743200" lvl="5" indent="-342900" algn="l">
              <a:lnSpc>
                <a:spcPct val="90000"/>
              </a:lnSpc>
              <a:spcBef>
                <a:spcPts val="250"/>
              </a:spcBef>
              <a:spcAft>
                <a:spcPts val="0"/>
              </a:spcAft>
              <a:buSzPts val="1800"/>
              <a:buChar char="●"/>
              <a:defRPr/>
            </a:lvl6pPr>
            <a:lvl7pPr marL="3200400" lvl="6" indent="-342900" algn="l">
              <a:lnSpc>
                <a:spcPct val="90000"/>
              </a:lnSpc>
              <a:spcBef>
                <a:spcPts val="250"/>
              </a:spcBef>
              <a:spcAft>
                <a:spcPts val="0"/>
              </a:spcAft>
              <a:buSzPts val="1800"/>
              <a:buChar char="●"/>
              <a:defRPr/>
            </a:lvl7pPr>
            <a:lvl8pPr marL="3657600" lvl="7" indent="-342900" algn="l">
              <a:lnSpc>
                <a:spcPct val="90000"/>
              </a:lnSpc>
              <a:spcBef>
                <a:spcPts val="250"/>
              </a:spcBef>
              <a:spcAft>
                <a:spcPts val="0"/>
              </a:spcAft>
              <a:buSzPts val="1800"/>
              <a:buChar char="●"/>
              <a:defRPr/>
            </a:lvl8pPr>
            <a:lvl9pPr marL="4114800" lvl="8" indent="-342900" algn="l">
              <a:lnSpc>
                <a:spcPct val="90000"/>
              </a:lnSpc>
              <a:spcBef>
                <a:spcPts val="250"/>
              </a:spcBef>
              <a:spcAft>
                <a:spcPts val="250"/>
              </a:spcAft>
              <a:buSzPts val="1800"/>
              <a:buChar char="●"/>
              <a:defRPr/>
            </a:lvl9pPr>
          </a:lstStyle>
          <a:p>
            <a:endParaRPr/>
          </a:p>
        </p:txBody>
      </p:sp>
      <p:sp>
        <p:nvSpPr>
          <p:cNvPr id="81" name="Google Shape;81;p21"/>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1"/>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1"/>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제목만" type="titleOnly">
  <p:cSld name="TITLE_ONLY">
    <p:spTree>
      <p:nvGrpSpPr>
        <p:cNvPr id="1" name="Shape 21"/>
        <p:cNvGrpSpPr/>
        <p:nvPr/>
      </p:nvGrpSpPr>
      <p:grpSpPr>
        <a:xfrm>
          <a:off x="0" y="0"/>
          <a:ext cx="0" cy="0"/>
          <a:chOff x="0" y="0"/>
          <a:chExt cx="0" cy="0"/>
        </a:xfrm>
      </p:grpSpPr>
      <p:sp>
        <p:nvSpPr>
          <p:cNvPr id="22" name="Google Shape;22;p12"/>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2"/>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2"/>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2"/>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빈 화면" type="blank">
  <p:cSld name="BLANK">
    <p:spTree>
      <p:nvGrpSpPr>
        <p:cNvPr id="1" name="Shape 26"/>
        <p:cNvGrpSpPr/>
        <p:nvPr/>
      </p:nvGrpSpPr>
      <p:grpSpPr>
        <a:xfrm>
          <a:off x="0" y="0"/>
          <a:ext cx="0" cy="0"/>
          <a:chOff x="0" y="0"/>
          <a:chExt cx="0" cy="0"/>
        </a:xfrm>
      </p:grpSpPr>
      <p:sp>
        <p:nvSpPr>
          <p:cNvPr id="27" name="Google Shape;27;p13"/>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3"/>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3"/>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제목 및 내용" type="obj">
  <p:cSld name="OBJECT">
    <p:spTree>
      <p:nvGrpSpPr>
        <p:cNvPr id="1" name="Shape 30"/>
        <p:cNvGrpSpPr/>
        <p:nvPr/>
      </p:nvGrpSpPr>
      <p:grpSpPr>
        <a:xfrm>
          <a:off x="0" y="0"/>
          <a:ext cx="0" cy="0"/>
          <a:chOff x="0" y="0"/>
          <a:chExt cx="0" cy="0"/>
        </a:xfrm>
      </p:grpSpPr>
      <p:sp>
        <p:nvSpPr>
          <p:cNvPr id="31" name="Google Shape;31;p14"/>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4"/>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250"/>
              </a:spcBef>
              <a:spcAft>
                <a:spcPts val="0"/>
              </a:spcAft>
              <a:buSzPts val="1800"/>
              <a:buChar char="●"/>
              <a:defRPr/>
            </a:lvl2pPr>
            <a:lvl3pPr marL="1371600" lvl="2" indent="-342900" algn="l">
              <a:lnSpc>
                <a:spcPct val="90000"/>
              </a:lnSpc>
              <a:spcBef>
                <a:spcPts val="250"/>
              </a:spcBef>
              <a:spcAft>
                <a:spcPts val="0"/>
              </a:spcAft>
              <a:buSzPts val="1800"/>
              <a:buChar char="●"/>
              <a:defRPr/>
            </a:lvl3pPr>
            <a:lvl4pPr marL="1828800" lvl="3" indent="-342900" algn="l">
              <a:lnSpc>
                <a:spcPct val="90000"/>
              </a:lnSpc>
              <a:spcBef>
                <a:spcPts val="250"/>
              </a:spcBef>
              <a:spcAft>
                <a:spcPts val="0"/>
              </a:spcAft>
              <a:buSzPts val="1800"/>
              <a:buChar char="●"/>
              <a:defRPr/>
            </a:lvl4pPr>
            <a:lvl5pPr marL="2286000" lvl="4" indent="-342900" algn="l">
              <a:lnSpc>
                <a:spcPct val="90000"/>
              </a:lnSpc>
              <a:spcBef>
                <a:spcPts val="250"/>
              </a:spcBef>
              <a:spcAft>
                <a:spcPts val="0"/>
              </a:spcAft>
              <a:buSzPts val="1800"/>
              <a:buChar char="●"/>
              <a:defRPr/>
            </a:lvl5pPr>
            <a:lvl6pPr marL="2743200" lvl="5" indent="-342900" algn="l">
              <a:lnSpc>
                <a:spcPct val="90000"/>
              </a:lnSpc>
              <a:spcBef>
                <a:spcPts val="250"/>
              </a:spcBef>
              <a:spcAft>
                <a:spcPts val="0"/>
              </a:spcAft>
              <a:buSzPts val="1800"/>
              <a:buChar char="●"/>
              <a:defRPr/>
            </a:lvl6pPr>
            <a:lvl7pPr marL="3200400" lvl="6" indent="-342900" algn="l">
              <a:lnSpc>
                <a:spcPct val="90000"/>
              </a:lnSpc>
              <a:spcBef>
                <a:spcPts val="250"/>
              </a:spcBef>
              <a:spcAft>
                <a:spcPts val="0"/>
              </a:spcAft>
              <a:buSzPts val="1800"/>
              <a:buChar char="●"/>
              <a:defRPr/>
            </a:lvl7pPr>
            <a:lvl8pPr marL="3657600" lvl="7" indent="-342900" algn="l">
              <a:lnSpc>
                <a:spcPct val="90000"/>
              </a:lnSpc>
              <a:spcBef>
                <a:spcPts val="250"/>
              </a:spcBef>
              <a:spcAft>
                <a:spcPts val="0"/>
              </a:spcAft>
              <a:buSzPts val="1800"/>
              <a:buChar char="●"/>
              <a:defRPr/>
            </a:lvl8pPr>
            <a:lvl9pPr marL="4114800" lvl="8" indent="-342900" algn="l">
              <a:lnSpc>
                <a:spcPct val="90000"/>
              </a:lnSpc>
              <a:spcBef>
                <a:spcPts val="250"/>
              </a:spcBef>
              <a:spcAft>
                <a:spcPts val="250"/>
              </a:spcAft>
              <a:buSzPts val="1800"/>
              <a:buChar char="●"/>
              <a:defRPr/>
            </a:lvl9pPr>
          </a:lstStyle>
          <a:p>
            <a:endParaRPr/>
          </a:p>
        </p:txBody>
      </p:sp>
      <p:sp>
        <p:nvSpPr>
          <p:cNvPr id="33" name="Google Shape;33;p14"/>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4"/>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4"/>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구역 머리글" type="secHead">
  <p:cSld name="SECTION_HEADER">
    <p:spTree>
      <p:nvGrpSpPr>
        <p:cNvPr id="1" name="Shape 36"/>
        <p:cNvGrpSpPr/>
        <p:nvPr/>
      </p:nvGrpSpPr>
      <p:grpSpPr>
        <a:xfrm>
          <a:off x="0" y="0"/>
          <a:ext cx="0" cy="0"/>
          <a:chOff x="0" y="0"/>
          <a:chExt cx="0" cy="0"/>
        </a:xfrm>
      </p:grpSpPr>
      <p:sp>
        <p:nvSpPr>
          <p:cNvPr id="37" name="Google Shape;37;p15"/>
          <p:cNvSpPr txBox="1">
            <a:spLocks noGrp="1"/>
          </p:cNvSpPr>
          <p:nvPr>
            <p:ph type="title"/>
          </p:nvPr>
        </p:nvSpPr>
        <p:spPr>
          <a:xfrm>
            <a:off x="3867912" y="1298448"/>
            <a:ext cx="7315200" cy="325526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595959"/>
              </a:buClr>
              <a:buSzPts val="5900"/>
              <a:buFont typeface="Corbel"/>
              <a:buNone/>
              <a:defRPr sz="5900" b="0">
                <a:solidFill>
                  <a:srgbClr val="59595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5"/>
          <p:cNvSpPr txBox="1">
            <a:spLocks noGrp="1"/>
          </p:cNvSpPr>
          <p:nvPr>
            <p:ph type="body" idx="1"/>
          </p:nvPr>
        </p:nvSpPr>
        <p:spPr>
          <a:xfrm>
            <a:off x="3886200" y="4672584"/>
            <a:ext cx="7315200" cy="9144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2200"/>
              <a:buNone/>
              <a:defRPr sz="2200" cap="none">
                <a:solidFill>
                  <a:srgbClr val="595959"/>
                </a:solidFill>
              </a:defRPr>
            </a:lvl1pPr>
            <a:lvl2pPr marL="914400" lvl="1" indent="-228600" algn="l">
              <a:lnSpc>
                <a:spcPct val="90000"/>
              </a:lnSpc>
              <a:spcBef>
                <a:spcPts val="250"/>
              </a:spcBef>
              <a:spcAft>
                <a:spcPts val="0"/>
              </a:spcAft>
              <a:buSzPts val="1800"/>
              <a:buNone/>
              <a:defRPr sz="1800">
                <a:solidFill>
                  <a:srgbClr val="888888"/>
                </a:solidFill>
              </a:defRPr>
            </a:lvl2pPr>
            <a:lvl3pPr marL="1371600" lvl="2" indent="-228600" algn="l">
              <a:lnSpc>
                <a:spcPct val="90000"/>
              </a:lnSpc>
              <a:spcBef>
                <a:spcPts val="250"/>
              </a:spcBef>
              <a:spcAft>
                <a:spcPts val="0"/>
              </a:spcAft>
              <a:buSzPts val="1600"/>
              <a:buNone/>
              <a:defRPr sz="1600">
                <a:solidFill>
                  <a:srgbClr val="888888"/>
                </a:solidFill>
              </a:defRPr>
            </a:lvl3pPr>
            <a:lvl4pPr marL="1828800" lvl="3" indent="-228600" algn="l">
              <a:lnSpc>
                <a:spcPct val="90000"/>
              </a:lnSpc>
              <a:spcBef>
                <a:spcPts val="250"/>
              </a:spcBef>
              <a:spcAft>
                <a:spcPts val="0"/>
              </a:spcAft>
              <a:buSzPts val="1400"/>
              <a:buNone/>
              <a:defRPr sz="1400">
                <a:solidFill>
                  <a:srgbClr val="888888"/>
                </a:solidFill>
              </a:defRPr>
            </a:lvl4pPr>
            <a:lvl5pPr marL="2286000" lvl="4" indent="-228600" algn="l">
              <a:lnSpc>
                <a:spcPct val="90000"/>
              </a:lnSpc>
              <a:spcBef>
                <a:spcPts val="250"/>
              </a:spcBef>
              <a:spcAft>
                <a:spcPts val="0"/>
              </a:spcAft>
              <a:buSzPts val="1400"/>
              <a:buNone/>
              <a:defRPr sz="1400">
                <a:solidFill>
                  <a:srgbClr val="888888"/>
                </a:solidFill>
              </a:defRPr>
            </a:lvl5pPr>
            <a:lvl6pPr marL="2743200" lvl="5" indent="-228600" algn="l">
              <a:lnSpc>
                <a:spcPct val="90000"/>
              </a:lnSpc>
              <a:spcBef>
                <a:spcPts val="250"/>
              </a:spcBef>
              <a:spcAft>
                <a:spcPts val="0"/>
              </a:spcAft>
              <a:buSzPts val="1400"/>
              <a:buNone/>
              <a:defRPr sz="1400">
                <a:solidFill>
                  <a:srgbClr val="888888"/>
                </a:solidFill>
              </a:defRPr>
            </a:lvl6pPr>
            <a:lvl7pPr marL="3200400" lvl="6" indent="-228600" algn="l">
              <a:lnSpc>
                <a:spcPct val="90000"/>
              </a:lnSpc>
              <a:spcBef>
                <a:spcPts val="250"/>
              </a:spcBef>
              <a:spcAft>
                <a:spcPts val="0"/>
              </a:spcAft>
              <a:buSzPts val="1400"/>
              <a:buNone/>
              <a:defRPr sz="1400">
                <a:solidFill>
                  <a:srgbClr val="888888"/>
                </a:solidFill>
              </a:defRPr>
            </a:lvl7pPr>
            <a:lvl8pPr marL="3657600" lvl="7" indent="-228600" algn="l">
              <a:lnSpc>
                <a:spcPct val="90000"/>
              </a:lnSpc>
              <a:spcBef>
                <a:spcPts val="250"/>
              </a:spcBef>
              <a:spcAft>
                <a:spcPts val="0"/>
              </a:spcAft>
              <a:buSzPts val="1400"/>
              <a:buNone/>
              <a:defRPr sz="1400">
                <a:solidFill>
                  <a:srgbClr val="888888"/>
                </a:solidFill>
              </a:defRPr>
            </a:lvl8pPr>
            <a:lvl9pPr marL="4114800" lvl="8" indent="-228600" algn="l">
              <a:lnSpc>
                <a:spcPct val="90000"/>
              </a:lnSpc>
              <a:spcBef>
                <a:spcPts val="250"/>
              </a:spcBef>
              <a:spcAft>
                <a:spcPts val="250"/>
              </a:spcAft>
              <a:buSzPts val="1400"/>
              <a:buNone/>
              <a:defRPr sz="1400">
                <a:solidFill>
                  <a:srgbClr val="888888"/>
                </a:solidFill>
              </a:defRPr>
            </a:lvl9pPr>
          </a:lstStyle>
          <a:p>
            <a:endParaRPr/>
          </a:p>
        </p:txBody>
      </p:sp>
      <p:sp>
        <p:nvSpPr>
          <p:cNvPr id="39" name="Google Shape;39;p15"/>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5"/>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5"/>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콘텐츠 2개" type="twoObj">
  <p:cSld name="TWO_OBJECTS">
    <p:spTree>
      <p:nvGrpSpPr>
        <p:cNvPr id="1" name="Shape 42"/>
        <p:cNvGrpSpPr/>
        <p:nvPr/>
      </p:nvGrpSpPr>
      <p:grpSpPr>
        <a:xfrm>
          <a:off x="0" y="0"/>
          <a:ext cx="0" cy="0"/>
          <a:chOff x="0" y="0"/>
          <a:chExt cx="0" cy="0"/>
        </a:xfrm>
      </p:grpSpPr>
      <p:sp>
        <p:nvSpPr>
          <p:cNvPr id="43" name="Google Shape;43;p16"/>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6"/>
          <p:cNvSpPr txBox="1">
            <a:spLocks noGrp="1"/>
          </p:cNvSpPr>
          <p:nvPr>
            <p:ph type="body" idx="1"/>
          </p:nvPr>
        </p:nvSpPr>
        <p:spPr>
          <a:xfrm>
            <a:off x="3867912" y="868680"/>
            <a:ext cx="3474720" cy="5120640"/>
          </a:xfrm>
          <a:prstGeom prst="rect">
            <a:avLst/>
          </a:prstGeom>
          <a:noFill/>
          <a:ln>
            <a:noFill/>
          </a:ln>
        </p:spPr>
        <p:txBody>
          <a:bodyPr spcFirstLastPara="1" wrap="square" lIns="91425" tIns="45700" rIns="91425" bIns="45700" anchor="ctr" anchorCtr="0">
            <a:normAutofit/>
          </a:bodyPr>
          <a:lstStyle>
            <a:lvl1pPr marL="457200" lvl="0" indent="-355600" algn="l">
              <a:lnSpc>
                <a:spcPct val="90000"/>
              </a:lnSpc>
              <a:spcBef>
                <a:spcPts val="1200"/>
              </a:spcBef>
              <a:spcAft>
                <a:spcPts val="0"/>
              </a:spcAft>
              <a:buSzPts val="2000"/>
              <a:buChar char="●"/>
              <a:defRPr sz="2000"/>
            </a:lvl1pPr>
            <a:lvl2pPr marL="914400" lvl="1" indent="-342900" algn="l">
              <a:lnSpc>
                <a:spcPct val="90000"/>
              </a:lnSpc>
              <a:spcBef>
                <a:spcPts val="250"/>
              </a:spcBef>
              <a:spcAft>
                <a:spcPts val="0"/>
              </a:spcAft>
              <a:buSzPts val="1800"/>
              <a:buChar char="●"/>
              <a:defRPr sz="1800"/>
            </a:lvl2pPr>
            <a:lvl3pPr marL="1371600" lvl="2" indent="-330200" algn="l">
              <a:lnSpc>
                <a:spcPct val="90000"/>
              </a:lnSpc>
              <a:spcBef>
                <a:spcPts val="250"/>
              </a:spcBef>
              <a:spcAft>
                <a:spcPts val="0"/>
              </a:spcAft>
              <a:buSzPts val="1600"/>
              <a:buChar char="●"/>
              <a:defRPr sz="1600"/>
            </a:lvl3pPr>
            <a:lvl4pPr marL="1828800" lvl="3" indent="-317500" algn="l">
              <a:lnSpc>
                <a:spcPct val="90000"/>
              </a:lnSpc>
              <a:spcBef>
                <a:spcPts val="250"/>
              </a:spcBef>
              <a:spcAft>
                <a:spcPts val="0"/>
              </a:spcAft>
              <a:buSzPts val="1400"/>
              <a:buChar char="●"/>
              <a:defRPr sz="1400"/>
            </a:lvl4pPr>
            <a:lvl5pPr marL="2286000" lvl="4" indent="-317500" algn="l">
              <a:lnSpc>
                <a:spcPct val="90000"/>
              </a:lnSpc>
              <a:spcBef>
                <a:spcPts val="250"/>
              </a:spcBef>
              <a:spcAft>
                <a:spcPts val="0"/>
              </a:spcAft>
              <a:buSzPts val="1400"/>
              <a:buChar char="●"/>
              <a:defRPr sz="1400"/>
            </a:lvl5pPr>
            <a:lvl6pPr marL="2743200" lvl="5" indent="-317500" algn="l">
              <a:lnSpc>
                <a:spcPct val="90000"/>
              </a:lnSpc>
              <a:spcBef>
                <a:spcPts val="250"/>
              </a:spcBef>
              <a:spcAft>
                <a:spcPts val="0"/>
              </a:spcAft>
              <a:buSzPts val="1400"/>
              <a:buChar char="●"/>
              <a:defRPr sz="1400"/>
            </a:lvl6pPr>
            <a:lvl7pPr marL="3200400" lvl="6" indent="-317500" algn="l">
              <a:lnSpc>
                <a:spcPct val="90000"/>
              </a:lnSpc>
              <a:spcBef>
                <a:spcPts val="250"/>
              </a:spcBef>
              <a:spcAft>
                <a:spcPts val="0"/>
              </a:spcAft>
              <a:buSzPts val="1400"/>
              <a:buChar char="●"/>
              <a:defRPr sz="1400"/>
            </a:lvl7pPr>
            <a:lvl8pPr marL="3657600" lvl="7" indent="-317500" algn="l">
              <a:lnSpc>
                <a:spcPct val="90000"/>
              </a:lnSpc>
              <a:spcBef>
                <a:spcPts val="250"/>
              </a:spcBef>
              <a:spcAft>
                <a:spcPts val="0"/>
              </a:spcAft>
              <a:buSzPts val="1400"/>
              <a:buChar char="●"/>
              <a:defRPr sz="1400"/>
            </a:lvl8pPr>
            <a:lvl9pPr marL="4114800" lvl="8" indent="-317500" algn="l">
              <a:lnSpc>
                <a:spcPct val="90000"/>
              </a:lnSpc>
              <a:spcBef>
                <a:spcPts val="250"/>
              </a:spcBef>
              <a:spcAft>
                <a:spcPts val="250"/>
              </a:spcAft>
              <a:buSzPts val="1400"/>
              <a:buChar char="●"/>
              <a:defRPr sz="1400"/>
            </a:lvl9pPr>
          </a:lstStyle>
          <a:p>
            <a:endParaRPr/>
          </a:p>
        </p:txBody>
      </p:sp>
      <p:sp>
        <p:nvSpPr>
          <p:cNvPr id="45" name="Google Shape;45;p16"/>
          <p:cNvSpPr txBox="1">
            <a:spLocks noGrp="1"/>
          </p:cNvSpPr>
          <p:nvPr>
            <p:ph type="body" idx="2"/>
          </p:nvPr>
        </p:nvSpPr>
        <p:spPr>
          <a:xfrm>
            <a:off x="7818120" y="868680"/>
            <a:ext cx="3474720" cy="5120640"/>
          </a:xfrm>
          <a:prstGeom prst="rect">
            <a:avLst/>
          </a:prstGeom>
          <a:noFill/>
          <a:ln>
            <a:noFill/>
          </a:ln>
        </p:spPr>
        <p:txBody>
          <a:bodyPr spcFirstLastPara="1" wrap="square" lIns="91425" tIns="45700" rIns="91425" bIns="45700" anchor="ctr" anchorCtr="0">
            <a:normAutofit/>
          </a:bodyPr>
          <a:lstStyle>
            <a:lvl1pPr marL="457200" lvl="0" indent="-355600" algn="l">
              <a:lnSpc>
                <a:spcPct val="90000"/>
              </a:lnSpc>
              <a:spcBef>
                <a:spcPts val="1200"/>
              </a:spcBef>
              <a:spcAft>
                <a:spcPts val="0"/>
              </a:spcAft>
              <a:buSzPts val="2000"/>
              <a:buChar char="●"/>
              <a:defRPr sz="2000"/>
            </a:lvl1pPr>
            <a:lvl2pPr marL="914400" lvl="1" indent="-342900" algn="l">
              <a:lnSpc>
                <a:spcPct val="90000"/>
              </a:lnSpc>
              <a:spcBef>
                <a:spcPts val="250"/>
              </a:spcBef>
              <a:spcAft>
                <a:spcPts val="0"/>
              </a:spcAft>
              <a:buSzPts val="1800"/>
              <a:buChar char="●"/>
              <a:defRPr sz="1800"/>
            </a:lvl2pPr>
            <a:lvl3pPr marL="1371600" lvl="2" indent="-330200" algn="l">
              <a:lnSpc>
                <a:spcPct val="90000"/>
              </a:lnSpc>
              <a:spcBef>
                <a:spcPts val="250"/>
              </a:spcBef>
              <a:spcAft>
                <a:spcPts val="0"/>
              </a:spcAft>
              <a:buSzPts val="1600"/>
              <a:buChar char="●"/>
              <a:defRPr sz="1600"/>
            </a:lvl3pPr>
            <a:lvl4pPr marL="1828800" lvl="3" indent="-317500" algn="l">
              <a:lnSpc>
                <a:spcPct val="90000"/>
              </a:lnSpc>
              <a:spcBef>
                <a:spcPts val="250"/>
              </a:spcBef>
              <a:spcAft>
                <a:spcPts val="0"/>
              </a:spcAft>
              <a:buSzPts val="1400"/>
              <a:buChar char="●"/>
              <a:defRPr sz="1400"/>
            </a:lvl4pPr>
            <a:lvl5pPr marL="2286000" lvl="4" indent="-317500" algn="l">
              <a:lnSpc>
                <a:spcPct val="90000"/>
              </a:lnSpc>
              <a:spcBef>
                <a:spcPts val="250"/>
              </a:spcBef>
              <a:spcAft>
                <a:spcPts val="0"/>
              </a:spcAft>
              <a:buSzPts val="1400"/>
              <a:buChar char="●"/>
              <a:defRPr sz="1400"/>
            </a:lvl5pPr>
            <a:lvl6pPr marL="2743200" lvl="5" indent="-317500" algn="l">
              <a:lnSpc>
                <a:spcPct val="90000"/>
              </a:lnSpc>
              <a:spcBef>
                <a:spcPts val="250"/>
              </a:spcBef>
              <a:spcAft>
                <a:spcPts val="0"/>
              </a:spcAft>
              <a:buSzPts val="1400"/>
              <a:buChar char="●"/>
              <a:defRPr sz="1400"/>
            </a:lvl6pPr>
            <a:lvl7pPr marL="3200400" lvl="6" indent="-317500" algn="l">
              <a:lnSpc>
                <a:spcPct val="90000"/>
              </a:lnSpc>
              <a:spcBef>
                <a:spcPts val="250"/>
              </a:spcBef>
              <a:spcAft>
                <a:spcPts val="0"/>
              </a:spcAft>
              <a:buSzPts val="1400"/>
              <a:buChar char="●"/>
              <a:defRPr sz="1400"/>
            </a:lvl7pPr>
            <a:lvl8pPr marL="3657600" lvl="7" indent="-317500" algn="l">
              <a:lnSpc>
                <a:spcPct val="90000"/>
              </a:lnSpc>
              <a:spcBef>
                <a:spcPts val="250"/>
              </a:spcBef>
              <a:spcAft>
                <a:spcPts val="0"/>
              </a:spcAft>
              <a:buSzPts val="1400"/>
              <a:buChar char="●"/>
              <a:defRPr sz="1400"/>
            </a:lvl8pPr>
            <a:lvl9pPr marL="4114800" lvl="8" indent="-317500" algn="l">
              <a:lnSpc>
                <a:spcPct val="90000"/>
              </a:lnSpc>
              <a:spcBef>
                <a:spcPts val="250"/>
              </a:spcBef>
              <a:spcAft>
                <a:spcPts val="250"/>
              </a:spcAft>
              <a:buSzPts val="1400"/>
              <a:buChar char="●"/>
              <a:defRPr sz="1400"/>
            </a:lvl9pPr>
          </a:lstStyle>
          <a:p>
            <a:endParaRPr/>
          </a:p>
        </p:txBody>
      </p:sp>
      <p:sp>
        <p:nvSpPr>
          <p:cNvPr id="46" name="Google Shape;46;p16"/>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6"/>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6"/>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비교" type="twoTxTwoObj">
  <p:cSld name="TWO_OBJECTS_WITH_TEXT">
    <p:spTree>
      <p:nvGrpSpPr>
        <p:cNvPr id="1" name="Shape 49"/>
        <p:cNvGrpSpPr/>
        <p:nvPr/>
      </p:nvGrpSpPr>
      <p:grpSpPr>
        <a:xfrm>
          <a:off x="0" y="0"/>
          <a:ext cx="0" cy="0"/>
          <a:chOff x="0" y="0"/>
          <a:chExt cx="0" cy="0"/>
        </a:xfrm>
      </p:grpSpPr>
      <p:sp>
        <p:nvSpPr>
          <p:cNvPr id="50" name="Google Shape;50;p17"/>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7"/>
          <p:cNvSpPr txBox="1">
            <a:spLocks noGrp="1"/>
          </p:cNvSpPr>
          <p:nvPr>
            <p:ph type="body" idx="1"/>
          </p:nvPr>
        </p:nvSpPr>
        <p:spPr>
          <a:xfrm>
            <a:off x="3867912" y="1023586"/>
            <a:ext cx="3474720" cy="80772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0"/>
              </a:spcBef>
              <a:spcAft>
                <a:spcPts val="0"/>
              </a:spcAft>
              <a:buSzPts val="2000"/>
              <a:buNone/>
              <a:defRPr sz="2000" b="1">
                <a:solidFill>
                  <a:srgbClr val="595959"/>
                </a:solidFill>
              </a:defRPr>
            </a:lvl1pPr>
            <a:lvl2pPr marL="914400" lvl="1" indent="-228600" algn="l">
              <a:lnSpc>
                <a:spcPct val="90000"/>
              </a:lnSpc>
              <a:spcBef>
                <a:spcPts val="250"/>
              </a:spcBef>
              <a:spcAft>
                <a:spcPts val="0"/>
              </a:spcAft>
              <a:buSzPts val="2000"/>
              <a:buNone/>
              <a:defRPr sz="2000" b="1"/>
            </a:lvl2pPr>
            <a:lvl3pPr marL="1371600" lvl="2" indent="-228600" algn="l">
              <a:lnSpc>
                <a:spcPct val="90000"/>
              </a:lnSpc>
              <a:spcBef>
                <a:spcPts val="250"/>
              </a:spcBef>
              <a:spcAft>
                <a:spcPts val="0"/>
              </a:spcAft>
              <a:buSzPts val="1800"/>
              <a:buNone/>
              <a:defRPr sz="1800" b="1"/>
            </a:lvl3pPr>
            <a:lvl4pPr marL="1828800" lvl="3" indent="-228600" algn="l">
              <a:lnSpc>
                <a:spcPct val="90000"/>
              </a:lnSpc>
              <a:spcBef>
                <a:spcPts val="250"/>
              </a:spcBef>
              <a:spcAft>
                <a:spcPts val="0"/>
              </a:spcAft>
              <a:buSzPts val="1600"/>
              <a:buNone/>
              <a:defRPr sz="1600" b="1"/>
            </a:lvl4pPr>
            <a:lvl5pPr marL="2286000" lvl="4" indent="-228600" algn="l">
              <a:lnSpc>
                <a:spcPct val="90000"/>
              </a:lnSpc>
              <a:spcBef>
                <a:spcPts val="250"/>
              </a:spcBef>
              <a:spcAft>
                <a:spcPts val="0"/>
              </a:spcAft>
              <a:buSzPts val="1600"/>
              <a:buNone/>
              <a:defRPr sz="1600" b="1"/>
            </a:lvl5pPr>
            <a:lvl6pPr marL="2743200" lvl="5" indent="-228600" algn="l">
              <a:lnSpc>
                <a:spcPct val="90000"/>
              </a:lnSpc>
              <a:spcBef>
                <a:spcPts val="250"/>
              </a:spcBef>
              <a:spcAft>
                <a:spcPts val="0"/>
              </a:spcAft>
              <a:buSzPts val="1600"/>
              <a:buNone/>
              <a:defRPr sz="1600" b="1"/>
            </a:lvl6pPr>
            <a:lvl7pPr marL="3200400" lvl="6" indent="-228600" algn="l">
              <a:lnSpc>
                <a:spcPct val="90000"/>
              </a:lnSpc>
              <a:spcBef>
                <a:spcPts val="250"/>
              </a:spcBef>
              <a:spcAft>
                <a:spcPts val="0"/>
              </a:spcAft>
              <a:buSzPts val="1600"/>
              <a:buNone/>
              <a:defRPr sz="1600" b="1"/>
            </a:lvl7pPr>
            <a:lvl8pPr marL="3657600" lvl="7" indent="-228600" algn="l">
              <a:lnSpc>
                <a:spcPct val="90000"/>
              </a:lnSpc>
              <a:spcBef>
                <a:spcPts val="250"/>
              </a:spcBef>
              <a:spcAft>
                <a:spcPts val="0"/>
              </a:spcAft>
              <a:buSzPts val="1600"/>
              <a:buNone/>
              <a:defRPr sz="1600" b="1"/>
            </a:lvl8pPr>
            <a:lvl9pPr marL="4114800" lvl="8" indent="-228600" algn="l">
              <a:lnSpc>
                <a:spcPct val="90000"/>
              </a:lnSpc>
              <a:spcBef>
                <a:spcPts val="250"/>
              </a:spcBef>
              <a:spcAft>
                <a:spcPts val="250"/>
              </a:spcAft>
              <a:buSzPts val="1600"/>
              <a:buNone/>
              <a:defRPr sz="1600" b="1"/>
            </a:lvl9pPr>
          </a:lstStyle>
          <a:p>
            <a:endParaRPr/>
          </a:p>
        </p:txBody>
      </p:sp>
      <p:sp>
        <p:nvSpPr>
          <p:cNvPr id="52" name="Google Shape;52;p17"/>
          <p:cNvSpPr txBox="1">
            <a:spLocks noGrp="1"/>
          </p:cNvSpPr>
          <p:nvPr>
            <p:ph type="body" idx="2"/>
          </p:nvPr>
        </p:nvSpPr>
        <p:spPr>
          <a:xfrm>
            <a:off x="3867912" y="1930936"/>
            <a:ext cx="3474720" cy="4023360"/>
          </a:xfrm>
          <a:prstGeom prst="rect">
            <a:avLst/>
          </a:prstGeom>
          <a:noFill/>
          <a:ln>
            <a:noFill/>
          </a:ln>
        </p:spPr>
        <p:txBody>
          <a:bodyPr spcFirstLastPara="1" wrap="square" lIns="91425" tIns="45700" rIns="91425" bIns="45700" anchor="ctr" anchorCtr="0">
            <a:normAutofit/>
          </a:bodyPr>
          <a:lstStyle>
            <a:lvl1pPr marL="457200" lvl="0" indent="-355600" algn="l">
              <a:lnSpc>
                <a:spcPct val="90000"/>
              </a:lnSpc>
              <a:spcBef>
                <a:spcPts val="1200"/>
              </a:spcBef>
              <a:spcAft>
                <a:spcPts val="0"/>
              </a:spcAft>
              <a:buSzPts val="2000"/>
              <a:buChar char="●"/>
              <a:defRPr sz="2000"/>
            </a:lvl1pPr>
            <a:lvl2pPr marL="914400" lvl="1" indent="-342900" algn="l">
              <a:lnSpc>
                <a:spcPct val="90000"/>
              </a:lnSpc>
              <a:spcBef>
                <a:spcPts val="250"/>
              </a:spcBef>
              <a:spcAft>
                <a:spcPts val="0"/>
              </a:spcAft>
              <a:buSzPts val="1800"/>
              <a:buChar char="●"/>
              <a:defRPr sz="1800"/>
            </a:lvl2pPr>
            <a:lvl3pPr marL="1371600" lvl="2" indent="-330200" algn="l">
              <a:lnSpc>
                <a:spcPct val="90000"/>
              </a:lnSpc>
              <a:spcBef>
                <a:spcPts val="250"/>
              </a:spcBef>
              <a:spcAft>
                <a:spcPts val="0"/>
              </a:spcAft>
              <a:buSzPts val="1600"/>
              <a:buChar char="●"/>
              <a:defRPr sz="1600"/>
            </a:lvl3pPr>
            <a:lvl4pPr marL="1828800" lvl="3" indent="-317500" algn="l">
              <a:lnSpc>
                <a:spcPct val="90000"/>
              </a:lnSpc>
              <a:spcBef>
                <a:spcPts val="250"/>
              </a:spcBef>
              <a:spcAft>
                <a:spcPts val="0"/>
              </a:spcAft>
              <a:buSzPts val="1400"/>
              <a:buChar char="●"/>
              <a:defRPr sz="1400"/>
            </a:lvl4pPr>
            <a:lvl5pPr marL="2286000" lvl="4" indent="-317500" algn="l">
              <a:lnSpc>
                <a:spcPct val="90000"/>
              </a:lnSpc>
              <a:spcBef>
                <a:spcPts val="250"/>
              </a:spcBef>
              <a:spcAft>
                <a:spcPts val="0"/>
              </a:spcAft>
              <a:buSzPts val="1400"/>
              <a:buChar char="●"/>
              <a:defRPr sz="1400"/>
            </a:lvl5pPr>
            <a:lvl6pPr marL="2743200" lvl="5" indent="-317500" algn="l">
              <a:lnSpc>
                <a:spcPct val="90000"/>
              </a:lnSpc>
              <a:spcBef>
                <a:spcPts val="250"/>
              </a:spcBef>
              <a:spcAft>
                <a:spcPts val="0"/>
              </a:spcAft>
              <a:buSzPts val="1400"/>
              <a:buChar char="●"/>
              <a:defRPr sz="1400"/>
            </a:lvl6pPr>
            <a:lvl7pPr marL="3200400" lvl="6" indent="-317500" algn="l">
              <a:lnSpc>
                <a:spcPct val="90000"/>
              </a:lnSpc>
              <a:spcBef>
                <a:spcPts val="250"/>
              </a:spcBef>
              <a:spcAft>
                <a:spcPts val="0"/>
              </a:spcAft>
              <a:buSzPts val="1400"/>
              <a:buChar char="●"/>
              <a:defRPr sz="1400"/>
            </a:lvl7pPr>
            <a:lvl8pPr marL="3657600" lvl="7" indent="-317500" algn="l">
              <a:lnSpc>
                <a:spcPct val="90000"/>
              </a:lnSpc>
              <a:spcBef>
                <a:spcPts val="250"/>
              </a:spcBef>
              <a:spcAft>
                <a:spcPts val="0"/>
              </a:spcAft>
              <a:buSzPts val="1400"/>
              <a:buChar char="●"/>
              <a:defRPr sz="1400"/>
            </a:lvl8pPr>
            <a:lvl9pPr marL="4114800" lvl="8" indent="-317500" algn="l">
              <a:lnSpc>
                <a:spcPct val="90000"/>
              </a:lnSpc>
              <a:spcBef>
                <a:spcPts val="250"/>
              </a:spcBef>
              <a:spcAft>
                <a:spcPts val="250"/>
              </a:spcAft>
              <a:buSzPts val="1400"/>
              <a:buChar char="●"/>
              <a:defRPr sz="1400"/>
            </a:lvl9pPr>
          </a:lstStyle>
          <a:p>
            <a:endParaRPr/>
          </a:p>
        </p:txBody>
      </p:sp>
      <p:sp>
        <p:nvSpPr>
          <p:cNvPr id="53" name="Google Shape;53;p17"/>
          <p:cNvSpPr txBox="1">
            <a:spLocks noGrp="1"/>
          </p:cNvSpPr>
          <p:nvPr>
            <p:ph type="body" idx="3"/>
          </p:nvPr>
        </p:nvSpPr>
        <p:spPr>
          <a:xfrm>
            <a:off x="7818463" y="1023586"/>
            <a:ext cx="3474720" cy="813171"/>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0"/>
              </a:spcBef>
              <a:spcAft>
                <a:spcPts val="0"/>
              </a:spcAft>
              <a:buSzPts val="2000"/>
              <a:buNone/>
              <a:defRPr sz="2000" b="1">
                <a:solidFill>
                  <a:srgbClr val="595959"/>
                </a:solidFill>
              </a:defRPr>
            </a:lvl1pPr>
            <a:lvl2pPr marL="914400" lvl="1" indent="-228600" algn="l">
              <a:lnSpc>
                <a:spcPct val="90000"/>
              </a:lnSpc>
              <a:spcBef>
                <a:spcPts val="250"/>
              </a:spcBef>
              <a:spcAft>
                <a:spcPts val="0"/>
              </a:spcAft>
              <a:buSzPts val="2000"/>
              <a:buNone/>
              <a:defRPr sz="2000" b="1"/>
            </a:lvl2pPr>
            <a:lvl3pPr marL="1371600" lvl="2" indent="-228600" algn="l">
              <a:lnSpc>
                <a:spcPct val="90000"/>
              </a:lnSpc>
              <a:spcBef>
                <a:spcPts val="250"/>
              </a:spcBef>
              <a:spcAft>
                <a:spcPts val="0"/>
              </a:spcAft>
              <a:buSzPts val="1800"/>
              <a:buNone/>
              <a:defRPr sz="1800" b="1"/>
            </a:lvl3pPr>
            <a:lvl4pPr marL="1828800" lvl="3" indent="-228600" algn="l">
              <a:lnSpc>
                <a:spcPct val="90000"/>
              </a:lnSpc>
              <a:spcBef>
                <a:spcPts val="250"/>
              </a:spcBef>
              <a:spcAft>
                <a:spcPts val="0"/>
              </a:spcAft>
              <a:buSzPts val="1600"/>
              <a:buNone/>
              <a:defRPr sz="1600" b="1"/>
            </a:lvl4pPr>
            <a:lvl5pPr marL="2286000" lvl="4" indent="-228600" algn="l">
              <a:lnSpc>
                <a:spcPct val="90000"/>
              </a:lnSpc>
              <a:spcBef>
                <a:spcPts val="250"/>
              </a:spcBef>
              <a:spcAft>
                <a:spcPts val="0"/>
              </a:spcAft>
              <a:buSzPts val="1600"/>
              <a:buNone/>
              <a:defRPr sz="1600" b="1"/>
            </a:lvl5pPr>
            <a:lvl6pPr marL="2743200" lvl="5" indent="-228600" algn="l">
              <a:lnSpc>
                <a:spcPct val="90000"/>
              </a:lnSpc>
              <a:spcBef>
                <a:spcPts val="250"/>
              </a:spcBef>
              <a:spcAft>
                <a:spcPts val="0"/>
              </a:spcAft>
              <a:buSzPts val="1600"/>
              <a:buNone/>
              <a:defRPr sz="1600" b="1"/>
            </a:lvl6pPr>
            <a:lvl7pPr marL="3200400" lvl="6" indent="-228600" algn="l">
              <a:lnSpc>
                <a:spcPct val="90000"/>
              </a:lnSpc>
              <a:spcBef>
                <a:spcPts val="250"/>
              </a:spcBef>
              <a:spcAft>
                <a:spcPts val="0"/>
              </a:spcAft>
              <a:buSzPts val="1600"/>
              <a:buNone/>
              <a:defRPr sz="1600" b="1"/>
            </a:lvl7pPr>
            <a:lvl8pPr marL="3657600" lvl="7" indent="-228600" algn="l">
              <a:lnSpc>
                <a:spcPct val="90000"/>
              </a:lnSpc>
              <a:spcBef>
                <a:spcPts val="250"/>
              </a:spcBef>
              <a:spcAft>
                <a:spcPts val="0"/>
              </a:spcAft>
              <a:buSzPts val="1600"/>
              <a:buNone/>
              <a:defRPr sz="1600" b="1"/>
            </a:lvl8pPr>
            <a:lvl9pPr marL="4114800" lvl="8" indent="-228600" algn="l">
              <a:lnSpc>
                <a:spcPct val="90000"/>
              </a:lnSpc>
              <a:spcBef>
                <a:spcPts val="250"/>
              </a:spcBef>
              <a:spcAft>
                <a:spcPts val="250"/>
              </a:spcAft>
              <a:buSzPts val="1600"/>
              <a:buNone/>
              <a:defRPr sz="1600" b="1"/>
            </a:lvl9pPr>
          </a:lstStyle>
          <a:p>
            <a:endParaRPr/>
          </a:p>
        </p:txBody>
      </p:sp>
      <p:sp>
        <p:nvSpPr>
          <p:cNvPr id="54" name="Google Shape;54;p17"/>
          <p:cNvSpPr txBox="1">
            <a:spLocks noGrp="1"/>
          </p:cNvSpPr>
          <p:nvPr>
            <p:ph type="body" idx="4"/>
          </p:nvPr>
        </p:nvSpPr>
        <p:spPr>
          <a:xfrm>
            <a:off x="7818463" y="1930936"/>
            <a:ext cx="3474720" cy="4023360"/>
          </a:xfrm>
          <a:prstGeom prst="rect">
            <a:avLst/>
          </a:prstGeom>
          <a:noFill/>
          <a:ln>
            <a:noFill/>
          </a:ln>
        </p:spPr>
        <p:txBody>
          <a:bodyPr spcFirstLastPara="1" wrap="square" lIns="91425" tIns="45700" rIns="91425" bIns="45700" anchor="ctr" anchorCtr="0">
            <a:normAutofit/>
          </a:bodyPr>
          <a:lstStyle>
            <a:lvl1pPr marL="457200" lvl="0" indent="-355600" algn="l">
              <a:lnSpc>
                <a:spcPct val="90000"/>
              </a:lnSpc>
              <a:spcBef>
                <a:spcPts val="1200"/>
              </a:spcBef>
              <a:spcAft>
                <a:spcPts val="0"/>
              </a:spcAft>
              <a:buSzPts val="2000"/>
              <a:buChar char="●"/>
              <a:defRPr sz="2000"/>
            </a:lvl1pPr>
            <a:lvl2pPr marL="914400" lvl="1" indent="-342900" algn="l">
              <a:lnSpc>
                <a:spcPct val="90000"/>
              </a:lnSpc>
              <a:spcBef>
                <a:spcPts val="250"/>
              </a:spcBef>
              <a:spcAft>
                <a:spcPts val="0"/>
              </a:spcAft>
              <a:buSzPts val="1800"/>
              <a:buChar char="●"/>
              <a:defRPr sz="1800"/>
            </a:lvl2pPr>
            <a:lvl3pPr marL="1371600" lvl="2" indent="-330200" algn="l">
              <a:lnSpc>
                <a:spcPct val="90000"/>
              </a:lnSpc>
              <a:spcBef>
                <a:spcPts val="250"/>
              </a:spcBef>
              <a:spcAft>
                <a:spcPts val="0"/>
              </a:spcAft>
              <a:buSzPts val="1600"/>
              <a:buChar char="●"/>
              <a:defRPr sz="1600"/>
            </a:lvl3pPr>
            <a:lvl4pPr marL="1828800" lvl="3" indent="-317500" algn="l">
              <a:lnSpc>
                <a:spcPct val="90000"/>
              </a:lnSpc>
              <a:spcBef>
                <a:spcPts val="250"/>
              </a:spcBef>
              <a:spcAft>
                <a:spcPts val="0"/>
              </a:spcAft>
              <a:buSzPts val="1400"/>
              <a:buChar char="●"/>
              <a:defRPr sz="1400"/>
            </a:lvl4pPr>
            <a:lvl5pPr marL="2286000" lvl="4" indent="-317500" algn="l">
              <a:lnSpc>
                <a:spcPct val="90000"/>
              </a:lnSpc>
              <a:spcBef>
                <a:spcPts val="250"/>
              </a:spcBef>
              <a:spcAft>
                <a:spcPts val="0"/>
              </a:spcAft>
              <a:buSzPts val="1400"/>
              <a:buChar char="●"/>
              <a:defRPr sz="1400"/>
            </a:lvl5pPr>
            <a:lvl6pPr marL="2743200" lvl="5" indent="-317500" algn="l">
              <a:lnSpc>
                <a:spcPct val="90000"/>
              </a:lnSpc>
              <a:spcBef>
                <a:spcPts val="250"/>
              </a:spcBef>
              <a:spcAft>
                <a:spcPts val="0"/>
              </a:spcAft>
              <a:buSzPts val="1400"/>
              <a:buChar char="●"/>
              <a:defRPr sz="1400"/>
            </a:lvl6pPr>
            <a:lvl7pPr marL="3200400" lvl="6" indent="-317500" algn="l">
              <a:lnSpc>
                <a:spcPct val="90000"/>
              </a:lnSpc>
              <a:spcBef>
                <a:spcPts val="250"/>
              </a:spcBef>
              <a:spcAft>
                <a:spcPts val="0"/>
              </a:spcAft>
              <a:buSzPts val="1400"/>
              <a:buChar char="●"/>
              <a:defRPr sz="1400"/>
            </a:lvl7pPr>
            <a:lvl8pPr marL="3657600" lvl="7" indent="-317500" algn="l">
              <a:lnSpc>
                <a:spcPct val="90000"/>
              </a:lnSpc>
              <a:spcBef>
                <a:spcPts val="250"/>
              </a:spcBef>
              <a:spcAft>
                <a:spcPts val="0"/>
              </a:spcAft>
              <a:buSzPts val="1400"/>
              <a:buChar char="●"/>
              <a:defRPr sz="1400"/>
            </a:lvl8pPr>
            <a:lvl9pPr marL="4114800" lvl="8" indent="-317500" algn="l">
              <a:lnSpc>
                <a:spcPct val="90000"/>
              </a:lnSpc>
              <a:spcBef>
                <a:spcPts val="250"/>
              </a:spcBef>
              <a:spcAft>
                <a:spcPts val="250"/>
              </a:spcAft>
              <a:buSzPts val="1400"/>
              <a:buChar char="●"/>
              <a:defRPr sz="1400"/>
            </a:lvl9pPr>
          </a:lstStyle>
          <a:p>
            <a:endParaRPr/>
          </a:p>
        </p:txBody>
      </p:sp>
      <p:sp>
        <p:nvSpPr>
          <p:cNvPr id="55" name="Google Shape;55;p17"/>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7"/>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7"/>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캡션 있는 콘텐츠" type="objTx">
  <p:cSld name="OBJECT_WITH_CAPTION_TEXT">
    <p:spTree>
      <p:nvGrpSpPr>
        <p:cNvPr id="1" name="Shape 58"/>
        <p:cNvGrpSpPr/>
        <p:nvPr/>
      </p:nvGrpSpPr>
      <p:grpSpPr>
        <a:xfrm>
          <a:off x="0" y="0"/>
          <a:ext cx="0" cy="0"/>
          <a:chOff x="0" y="0"/>
          <a:chExt cx="0" cy="0"/>
        </a:xfrm>
      </p:grpSpPr>
      <p:sp>
        <p:nvSpPr>
          <p:cNvPr id="59" name="Google Shape;59;p18"/>
          <p:cNvSpPr txBox="1">
            <a:spLocks noGrp="1"/>
          </p:cNvSpPr>
          <p:nvPr>
            <p:ph type="title"/>
          </p:nvPr>
        </p:nvSpPr>
        <p:spPr>
          <a:xfrm>
            <a:off x="256032" y="1143000"/>
            <a:ext cx="2834640" cy="237744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FFFFFF"/>
              </a:buClr>
              <a:buSzPts val="3200"/>
              <a:buFont typeface="Corbel"/>
              <a:buNone/>
              <a:defRPr sz="32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8"/>
          <p:cNvSpPr txBox="1">
            <a:spLocks noGrp="1"/>
          </p:cNvSpPr>
          <p:nvPr>
            <p:ph type="body" idx="1"/>
          </p:nvPr>
        </p:nvSpPr>
        <p:spPr>
          <a:xfrm>
            <a:off x="3867912" y="868680"/>
            <a:ext cx="7315200" cy="5120640"/>
          </a:xfrm>
          <a:prstGeom prst="rect">
            <a:avLst/>
          </a:prstGeom>
          <a:noFill/>
          <a:ln>
            <a:noFill/>
          </a:ln>
        </p:spPr>
        <p:txBody>
          <a:bodyPr spcFirstLastPara="1" wrap="square" lIns="91425" tIns="45700" rIns="91425" bIns="45700" anchor="ctr" anchorCtr="0">
            <a:normAutofit/>
          </a:bodyPr>
          <a:lstStyle>
            <a:lvl1pPr marL="457200" lvl="0" indent="-355600" algn="l">
              <a:lnSpc>
                <a:spcPct val="90000"/>
              </a:lnSpc>
              <a:spcBef>
                <a:spcPts val="1200"/>
              </a:spcBef>
              <a:spcAft>
                <a:spcPts val="0"/>
              </a:spcAft>
              <a:buSzPts val="2000"/>
              <a:buChar char="●"/>
              <a:defRPr sz="2000"/>
            </a:lvl1pPr>
            <a:lvl2pPr marL="914400" lvl="1" indent="-342900" algn="l">
              <a:lnSpc>
                <a:spcPct val="90000"/>
              </a:lnSpc>
              <a:spcBef>
                <a:spcPts val="250"/>
              </a:spcBef>
              <a:spcAft>
                <a:spcPts val="0"/>
              </a:spcAft>
              <a:buSzPts val="1800"/>
              <a:buChar char="●"/>
              <a:defRPr sz="1800"/>
            </a:lvl2pPr>
            <a:lvl3pPr marL="1371600" lvl="2" indent="-330200" algn="l">
              <a:lnSpc>
                <a:spcPct val="90000"/>
              </a:lnSpc>
              <a:spcBef>
                <a:spcPts val="250"/>
              </a:spcBef>
              <a:spcAft>
                <a:spcPts val="0"/>
              </a:spcAft>
              <a:buSzPts val="1600"/>
              <a:buChar char="●"/>
              <a:defRPr sz="1600"/>
            </a:lvl3pPr>
            <a:lvl4pPr marL="1828800" lvl="3" indent="-317500" algn="l">
              <a:lnSpc>
                <a:spcPct val="90000"/>
              </a:lnSpc>
              <a:spcBef>
                <a:spcPts val="250"/>
              </a:spcBef>
              <a:spcAft>
                <a:spcPts val="0"/>
              </a:spcAft>
              <a:buSzPts val="1400"/>
              <a:buChar char="●"/>
              <a:defRPr sz="1400"/>
            </a:lvl4pPr>
            <a:lvl5pPr marL="2286000" lvl="4" indent="-317500" algn="l">
              <a:lnSpc>
                <a:spcPct val="90000"/>
              </a:lnSpc>
              <a:spcBef>
                <a:spcPts val="250"/>
              </a:spcBef>
              <a:spcAft>
                <a:spcPts val="0"/>
              </a:spcAft>
              <a:buSzPts val="1400"/>
              <a:buChar char="●"/>
              <a:defRPr sz="1400"/>
            </a:lvl5pPr>
            <a:lvl6pPr marL="2743200" lvl="5" indent="-317500" algn="l">
              <a:lnSpc>
                <a:spcPct val="90000"/>
              </a:lnSpc>
              <a:spcBef>
                <a:spcPts val="250"/>
              </a:spcBef>
              <a:spcAft>
                <a:spcPts val="0"/>
              </a:spcAft>
              <a:buSzPts val="1400"/>
              <a:buChar char="●"/>
              <a:defRPr sz="1400"/>
            </a:lvl6pPr>
            <a:lvl7pPr marL="3200400" lvl="6" indent="-317500" algn="l">
              <a:lnSpc>
                <a:spcPct val="90000"/>
              </a:lnSpc>
              <a:spcBef>
                <a:spcPts val="250"/>
              </a:spcBef>
              <a:spcAft>
                <a:spcPts val="0"/>
              </a:spcAft>
              <a:buSzPts val="1400"/>
              <a:buChar char="●"/>
              <a:defRPr sz="1400"/>
            </a:lvl7pPr>
            <a:lvl8pPr marL="3657600" lvl="7" indent="-317500" algn="l">
              <a:lnSpc>
                <a:spcPct val="90000"/>
              </a:lnSpc>
              <a:spcBef>
                <a:spcPts val="250"/>
              </a:spcBef>
              <a:spcAft>
                <a:spcPts val="0"/>
              </a:spcAft>
              <a:buSzPts val="1400"/>
              <a:buChar char="●"/>
              <a:defRPr sz="1400"/>
            </a:lvl8pPr>
            <a:lvl9pPr marL="4114800" lvl="8" indent="-317500" algn="l">
              <a:lnSpc>
                <a:spcPct val="90000"/>
              </a:lnSpc>
              <a:spcBef>
                <a:spcPts val="250"/>
              </a:spcBef>
              <a:spcAft>
                <a:spcPts val="250"/>
              </a:spcAft>
              <a:buSzPts val="1400"/>
              <a:buChar char="●"/>
              <a:defRPr sz="1400"/>
            </a:lvl9pPr>
          </a:lstStyle>
          <a:p>
            <a:endParaRPr/>
          </a:p>
        </p:txBody>
      </p:sp>
      <p:sp>
        <p:nvSpPr>
          <p:cNvPr id="61" name="Google Shape;61;p18"/>
          <p:cNvSpPr txBox="1">
            <a:spLocks noGrp="1"/>
          </p:cNvSpPr>
          <p:nvPr>
            <p:ph type="body" idx="2"/>
          </p:nvPr>
        </p:nvSpPr>
        <p:spPr>
          <a:xfrm>
            <a:off x="256032" y="3494176"/>
            <a:ext cx="2834640" cy="232199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200"/>
              </a:spcBef>
              <a:spcAft>
                <a:spcPts val="0"/>
              </a:spcAft>
              <a:buSzPts val="1400"/>
              <a:buNone/>
              <a:defRPr sz="1400">
                <a:solidFill>
                  <a:srgbClr val="FFFFFF"/>
                </a:solidFill>
              </a:defRPr>
            </a:lvl1pPr>
            <a:lvl2pPr marL="914400" lvl="1" indent="-228600" algn="l">
              <a:lnSpc>
                <a:spcPct val="90000"/>
              </a:lnSpc>
              <a:spcBef>
                <a:spcPts val="250"/>
              </a:spcBef>
              <a:spcAft>
                <a:spcPts val="0"/>
              </a:spcAft>
              <a:buSzPts val="1200"/>
              <a:buNone/>
              <a:defRPr sz="1200"/>
            </a:lvl2pPr>
            <a:lvl3pPr marL="1371600" lvl="2" indent="-228600" algn="l">
              <a:lnSpc>
                <a:spcPct val="90000"/>
              </a:lnSpc>
              <a:spcBef>
                <a:spcPts val="250"/>
              </a:spcBef>
              <a:spcAft>
                <a:spcPts val="0"/>
              </a:spcAft>
              <a:buSzPts val="1000"/>
              <a:buNone/>
              <a:defRPr sz="1000"/>
            </a:lvl3pPr>
            <a:lvl4pPr marL="1828800" lvl="3" indent="-228600" algn="l">
              <a:lnSpc>
                <a:spcPct val="90000"/>
              </a:lnSpc>
              <a:spcBef>
                <a:spcPts val="250"/>
              </a:spcBef>
              <a:spcAft>
                <a:spcPts val="0"/>
              </a:spcAft>
              <a:buSzPts val="900"/>
              <a:buNone/>
              <a:defRPr sz="900"/>
            </a:lvl4pPr>
            <a:lvl5pPr marL="2286000" lvl="4" indent="-228600" algn="l">
              <a:lnSpc>
                <a:spcPct val="90000"/>
              </a:lnSpc>
              <a:spcBef>
                <a:spcPts val="250"/>
              </a:spcBef>
              <a:spcAft>
                <a:spcPts val="0"/>
              </a:spcAft>
              <a:buSzPts val="900"/>
              <a:buNone/>
              <a:defRPr sz="900"/>
            </a:lvl5pPr>
            <a:lvl6pPr marL="2743200" lvl="5" indent="-228600" algn="l">
              <a:lnSpc>
                <a:spcPct val="90000"/>
              </a:lnSpc>
              <a:spcBef>
                <a:spcPts val="250"/>
              </a:spcBef>
              <a:spcAft>
                <a:spcPts val="0"/>
              </a:spcAft>
              <a:buSzPts val="900"/>
              <a:buNone/>
              <a:defRPr sz="900"/>
            </a:lvl6pPr>
            <a:lvl7pPr marL="3200400" lvl="6" indent="-228600" algn="l">
              <a:lnSpc>
                <a:spcPct val="90000"/>
              </a:lnSpc>
              <a:spcBef>
                <a:spcPts val="250"/>
              </a:spcBef>
              <a:spcAft>
                <a:spcPts val="0"/>
              </a:spcAft>
              <a:buSzPts val="900"/>
              <a:buNone/>
              <a:defRPr sz="900"/>
            </a:lvl7pPr>
            <a:lvl8pPr marL="3657600" lvl="7" indent="-228600" algn="l">
              <a:lnSpc>
                <a:spcPct val="90000"/>
              </a:lnSpc>
              <a:spcBef>
                <a:spcPts val="250"/>
              </a:spcBef>
              <a:spcAft>
                <a:spcPts val="0"/>
              </a:spcAft>
              <a:buSzPts val="900"/>
              <a:buNone/>
              <a:defRPr sz="900"/>
            </a:lvl8pPr>
            <a:lvl9pPr marL="4114800" lvl="8" indent="-228600" algn="l">
              <a:lnSpc>
                <a:spcPct val="90000"/>
              </a:lnSpc>
              <a:spcBef>
                <a:spcPts val="250"/>
              </a:spcBef>
              <a:spcAft>
                <a:spcPts val="250"/>
              </a:spcAft>
              <a:buSzPts val="900"/>
              <a:buNone/>
              <a:defRPr sz="900"/>
            </a:lvl9pPr>
          </a:lstStyle>
          <a:p>
            <a:endParaRPr/>
          </a:p>
        </p:txBody>
      </p:sp>
      <p:sp>
        <p:nvSpPr>
          <p:cNvPr id="62" name="Google Shape;62;p18"/>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8"/>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8"/>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캡션 있는 그림" type="picTx">
  <p:cSld name="PICTURE_WITH_CAPTION_TEXT">
    <p:spTree>
      <p:nvGrpSpPr>
        <p:cNvPr id="1" name="Shape 65"/>
        <p:cNvGrpSpPr/>
        <p:nvPr/>
      </p:nvGrpSpPr>
      <p:grpSpPr>
        <a:xfrm>
          <a:off x="0" y="0"/>
          <a:ext cx="0" cy="0"/>
          <a:chOff x="0" y="0"/>
          <a:chExt cx="0" cy="0"/>
        </a:xfrm>
      </p:grpSpPr>
      <p:sp>
        <p:nvSpPr>
          <p:cNvPr id="66" name="Google Shape;66;p19"/>
          <p:cNvSpPr txBox="1">
            <a:spLocks noGrp="1"/>
          </p:cNvSpPr>
          <p:nvPr>
            <p:ph type="title"/>
          </p:nvPr>
        </p:nvSpPr>
        <p:spPr>
          <a:xfrm>
            <a:off x="256032" y="1143000"/>
            <a:ext cx="2834640" cy="237744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FFFFFF"/>
              </a:buClr>
              <a:buSzPts val="3200"/>
              <a:buFont typeface="Corbel"/>
              <a:buNone/>
              <a:defRPr sz="32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9"/>
          <p:cNvSpPr>
            <a:spLocks noGrp="1"/>
          </p:cNvSpPr>
          <p:nvPr>
            <p:ph type="pic" idx="2"/>
          </p:nvPr>
        </p:nvSpPr>
        <p:spPr>
          <a:xfrm>
            <a:off x="3570644" y="767419"/>
            <a:ext cx="8115230" cy="5330952"/>
          </a:xfrm>
          <a:prstGeom prst="rect">
            <a:avLst/>
          </a:prstGeom>
          <a:solidFill>
            <a:srgbClr val="BFBFBF"/>
          </a:solidFill>
          <a:ln>
            <a:noFill/>
          </a:ln>
        </p:spPr>
      </p:sp>
      <p:sp>
        <p:nvSpPr>
          <p:cNvPr id="68" name="Google Shape;68;p19"/>
          <p:cNvSpPr txBox="1">
            <a:spLocks noGrp="1"/>
          </p:cNvSpPr>
          <p:nvPr>
            <p:ph type="body" idx="1"/>
          </p:nvPr>
        </p:nvSpPr>
        <p:spPr>
          <a:xfrm>
            <a:off x="256032" y="3493008"/>
            <a:ext cx="2834640" cy="2322576"/>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200"/>
              </a:spcBef>
              <a:spcAft>
                <a:spcPts val="0"/>
              </a:spcAft>
              <a:buSzPts val="1400"/>
              <a:buNone/>
              <a:defRPr sz="1400">
                <a:solidFill>
                  <a:srgbClr val="FFFFFF"/>
                </a:solidFill>
              </a:defRPr>
            </a:lvl1pPr>
            <a:lvl2pPr marL="914400" lvl="1" indent="-228600" algn="l">
              <a:lnSpc>
                <a:spcPct val="90000"/>
              </a:lnSpc>
              <a:spcBef>
                <a:spcPts val="250"/>
              </a:spcBef>
              <a:spcAft>
                <a:spcPts val="0"/>
              </a:spcAft>
              <a:buSzPts val="1200"/>
              <a:buNone/>
              <a:defRPr sz="1200"/>
            </a:lvl2pPr>
            <a:lvl3pPr marL="1371600" lvl="2" indent="-228600" algn="l">
              <a:lnSpc>
                <a:spcPct val="90000"/>
              </a:lnSpc>
              <a:spcBef>
                <a:spcPts val="250"/>
              </a:spcBef>
              <a:spcAft>
                <a:spcPts val="0"/>
              </a:spcAft>
              <a:buSzPts val="1000"/>
              <a:buNone/>
              <a:defRPr sz="1000"/>
            </a:lvl3pPr>
            <a:lvl4pPr marL="1828800" lvl="3" indent="-228600" algn="l">
              <a:lnSpc>
                <a:spcPct val="90000"/>
              </a:lnSpc>
              <a:spcBef>
                <a:spcPts val="250"/>
              </a:spcBef>
              <a:spcAft>
                <a:spcPts val="0"/>
              </a:spcAft>
              <a:buSzPts val="900"/>
              <a:buNone/>
              <a:defRPr sz="900"/>
            </a:lvl4pPr>
            <a:lvl5pPr marL="2286000" lvl="4" indent="-228600" algn="l">
              <a:lnSpc>
                <a:spcPct val="90000"/>
              </a:lnSpc>
              <a:spcBef>
                <a:spcPts val="250"/>
              </a:spcBef>
              <a:spcAft>
                <a:spcPts val="0"/>
              </a:spcAft>
              <a:buSzPts val="900"/>
              <a:buNone/>
              <a:defRPr sz="900"/>
            </a:lvl5pPr>
            <a:lvl6pPr marL="2743200" lvl="5" indent="-228600" algn="l">
              <a:lnSpc>
                <a:spcPct val="90000"/>
              </a:lnSpc>
              <a:spcBef>
                <a:spcPts val="250"/>
              </a:spcBef>
              <a:spcAft>
                <a:spcPts val="0"/>
              </a:spcAft>
              <a:buSzPts val="900"/>
              <a:buNone/>
              <a:defRPr sz="900"/>
            </a:lvl6pPr>
            <a:lvl7pPr marL="3200400" lvl="6" indent="-228600" algn="l">
              <a:lnSpc>
                <a:spcPct val="90000"/>
              </a:lnSpc>
              <a:spcBef>
                <a:spcPts val="250"/>
              </a:spcBef>
              <a:spcAft>
                <a:spcPts val="0"/>
              </a:spcAft>
              <a:buSzPts val="900"/>
              <a:buNone/>
              <a:defRPr sz="900"/>
            </a:lvl7pPr>
            <a:lvl8pPr marL="3657600" lvl="7" indent="-228600" algn="l">
              <a:lnSpc>
                <a:spcPct val="90000"/>
              </a:lnSpc>
              <a:spcBef>
                <a:spcPts val="250"/>
              </a:spcBef>
              <a:spcAft>
                <a:spcPts val="0"/>
              </a:spcAft>
              <a:buSzPts val="900"/>
              <a:buNone/>
              <a:defRPr sz="900"/>
            </a:lvl8pPr>
            <a:lvl9pPr marL="4114800" lvl="8" indent="-228600" algn="l">
              <a:lnSpc>
                <a:spcPct val="90000"/>
              </a:lnSpc>
              <a:spcBef>
                <a:spcPts val="250"/>
              </a:spcBef>
              <a:spcAft>
                <a:spcPts val="250"/>
              </a:spcAft>
              <a:buSzPts val="900"/>
              <a:buNone/>
              <a:defRPr sz="900"/>
            </a:lvl9pPr>
          </a:lstStyle>
          <a:p>
            <a:endParaRPr/>
          </a:p>
        </p:txBody>
      </p:sp>
      <p:sp>
        <p:nvSpPr>
          <p:cNvPr id="69" name="Google Shape;69;p19"/>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9"/>
          <p:cNvSpPr txBox="1">
            <a:spLocks noGrp="1"/>
          </p:cNvSpPr>
          <p:nvPr>
            <p:ph type="ftr" idx="11"/>
          </p:nvPr>
        </p:nvSpPr>
        <p:spPr>
          <a:xfrm>
            <a:off x="3499101" y="6356350"/>
            <a:ext cx="5911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9"/>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0"/>
          <p:cNvSpPr/>
          <p:nvPr/>
        </p:nvSpPr>
        <p:spPr>
          <a:xfrm>
            <a:off x="1" y="758952"/>
            <a:ext cx="3443590" cy="5330952"/>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7;p10"/>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FFFFFF"/>
              </a:buClr>
              <a:buSzPts val="3600"/>
              <a:buFont typeface="Corbel"/>
              <a:buNone/>
              <a:defRPr sz="3600" b="0" i="0" u="none" strike="noStrike" cap="none">
                <a:solidFill>
                  <a:srgbClr val="FFFFFF"/>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0"/>
          <p:cNvSpPr/>
          <p:nvPr/>
        </p:nvSpPr>
        <p:spPr>
          <a:xfrm>
            <a:off x="11815864" y="758952"/>
            <a:ext cx="384048" cy="5330952"/>
          </a:xfrm>
          <a:prstGeom prst="rect">
            <a:avLst/>
          </a:prstGeom>
          <a:solidFill>
            <a:srgbClr val="C8C8C8">
              <a:alpha val="4941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 name="Google Shape;9;p10"/>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rmAutofit/>
          </a:bodyPr>
          <a:lstStyle>
            <a:lvl1pPr marL="457200" marR="0" lvl="0" indent="-355600" algn="l" rtl="0">
              <a:lnSpc>
                <a:spcPct val="90000"/>
              </a:lnSpc>
              <a:spcBef>
                <a:spcPts val="1200"/>
              </a:spcBef>
              <a:spcAft>
                <a:spcPts val="0"/>
              </a:spcAft>
              <a:buClr>
                <a:schemeClr val="accent1"/>
              </a:buClr>
              <a:buSzPts val="2000"/>
              <a:buFont typeface="Noto Sans Symbols"/>
              <a:buChar char="●"/>
              <a:defRPr sz="2000" b="0" i="0" u="none" strike="noStrike" cap="none">
                <a:solidFill>
                  <a:srgbClr val="595959"/>
                </a:solidFill>
                <a:latin typeface="Corbel"/>
                <a:ea typeface="Corbel"/>
                <a:cs typeface="Corbel"/>
                <a:sym typeface="Corbel"/>
              </a:defRPr>
            </a:lvl1pPr>
            <a:lvl2pPr marL="914400" marR="0" lvl="1" indent="-342900" algn="l" rtl="0">
              <a:lnSpc>
                <a:spcPct val="90000"/>
              </a:lnSpc>
              <a:spcBef>
                <a:spcPts val="250"/>
              </a:spcBef>
              <a:spcAft>
                <a:spcPts val="0"/>
              </a:spcAft>
              <a:buClr>
                <a:schemeClr val="accent1"/>
              </a:buClr>
              <a:buSzPts val="1800"/>
              <a:buFont typeface="Noto Sans Symbols"/>
              <a:buChar char="●"/>
              <a:defRPr sz="1800" b="0" i="0" u="none" strike="noStrike" cap="none">
                <a:solidFill>
                  <a:srgbClr val="595959"/>
                </a:solidFill>
                <a:latin typeface="Corbel"/>
                <a:ea typeface="Corbel"/>
                <a:cs typeface="Corbel"/>
                <a:sym typeface="Corbel"/>
              </a:defRPr>
            </a:lvl2pPr>
            <a:lvl3pPr marL="1371600" marR="0" lvl="2" indent="-330200" algn="l" rtl="0">
              <a:lnSpc>
                <a:spcPct val="90000"/>
              </a:lnSpc>
              <a:spcBef>
                <a:spcPts val="250"/>
              </a:spcBef>
              <a:spcAft>
                <a:spcPts val="0"/>
              </a:spcAft>
              <a:buClr>
                <a:schemeClr val="accent1"/>
              </a:buClr>
              <a:buSzPts val="1600"/>
              <a:buFont typeface="Noto Sans Symbols"/>
              <a:buChar char="●"/>
              <a:defRPr sz="1600" b="0" i="0" u="none" strike="noStrike" cap="none">
                <a:solidFill>
                  <a:srgbClr val="595959"/>
                </a:solidFill>
                <a:latin typeface="Corbel"/>
                <a:ea typeface="Corbel"/>
                <a:cs typeface="Corbel"/>
                <a:sym typeface="Corbel"/>
              </a:defRPr>
            </a:lvl3pPr>
            <a:lvl4pPr marL="1828800" marR="0" lvl="3"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4pPr>
            <a:lvl5pPr marL="2286000" marR="0" lvl="4"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5pPr>
            <a:lvl6pPr marL="2743200" marR="0" lvl="5"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6pPr>
            <a:lvl7pPr marL="3200400" marR="0" lvl="6"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7pPr>
            <a:lvl8pPr marL="3657600" marR="0" lvl="7"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8pPr>
            <a:lvl9pPr marL="4114800" marR="0" lvl="8" indent="-317500" algn="l" rtl="0">
              <a:lnSpc>
                <a:spcPct val="90000"/>
              </a:lnSpc>
              <a:spcBef>
                <a:spcPts val="250"/>
              </a:spcBef>
              <a:spcAft>
                <a:spcPts val="25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9pPr>
          </a:lstStyle>
          <a:p>
            <a:endParaRPr/>
          </a:p>
        </p:txBody>
      </p:sp>
      <p:sp>
        <p:nvSpPr>
          <p:cNvPr id="10" name="Google Shape;10;p10"/>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100" b="0" i="0" u="none" strike="noStrike" cap="none">
                <a:solidFill>
                  <a:srgbClr val="7F7F7F"/>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9pPr>
          </a:lstStyle>
          <a:p>
            <a:endParaRPr/>
          </a:p>
        </p:txBody>
      </p:sp>
      <p:sp>
        <p:nvSpPr>
          <p:cNvPr id="11" name="Google Shape;11;p10"/>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100" b="0" i="0" u="none" strike="noStrike" cap="none">
                <a:solidFill>
                  <a:srgbClr val="7F7F7F"/>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9pPr>
          </a:lstStyle>
          <a:p>
            <a:endParaRPr/>
          </a:p>
        </p:txBody>
      </p:sp>
      <p:sp>
        <p:nvSpPr>
          <p:cNvPr id="12" name="Google Shape;12;p10"/>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ko-K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notesSlide" Target="../notesSlides/notesSlide10.xml"  /><Relationship Id="rId3" Type="http://schemas.openxmlformats.org/officeDocument/2006/relationships/image" Target="../media/image16.pn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notesSlide" Target="../notesSlides/notesSlide11.xml"  /><Relationship Id="rId3" Type="http://schemas.openxmlformats.org/officeDocument/2006/relationships/image" Target="../media/image17.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notesSlide" Target="../notesSlides/notesSlide12.xml"  /><Relationship Id="rId3" Type="http://schemas.openxmlformats.org/officeDocument/2006/relationships/image" Target="../media/image18.png"  /><Relationship Id="rId4" Type="http://schemas.openxmlformats.org/officeDocument/2006/relationships/image" Target="../media/image19.png"  /><Relationship Id="rId5" Type="http://schemas.openxmlformats.org/officeDocument/2006/relationships/image" Target="../media/image20.pn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notesSlide" Target="../notesSlides/notesSlide13.xml"  /><Relationship Id="rId3" Type="http://schemas.openxmlformats.org/officeDocument/2006/relationships/image" Target="../media/image21.png"  /><Relationship Id="rId4" Type="http://schemas.openxmlformats.org/officeDocument/2006/relationships/image" Target="../media/image22.png"  /><Relationship Id="rId5" Type="http://schemas.openxmlformats.org/officeDocument/2006/relationships/image" Target="../media/image23.png"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notesSlide" Target="../notesSlides/notesSlide14.xml"  /><Relationship Id="rId3" Type="http://schemas.openxmlformats.org/officeDocument/2006/relationships/image" Target="../media/image24.png"  /><Relationship Id="rId4" Type="http://schemas.openxmlformats.org/officeDocument/2006/relationships/image" Target="../media/image25.png"  /><Relationship Id="rId5" Type="http://schemas.openxmlformats.org/officeDocument/2006/relationships/image" Target="../media/image26.png"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notesSlide" Target="../notesSlides/notesSlide15.xml"  /><Relationship Id="rId3" Type="http://schemas.openxmlformats.org/officeDocument/2006/relationships/image" Target="../media/image27.png"  /><Relationship Id="rId4" Type="http://schemas.openxmlformats.org/officeDocument/2006/relationships/image" Target="../media/image28.png"  /><Relationship Id="rId5" Type="http://schemas.openxmlformats.org/officeDocument/2006/relationships/image" Target="../media/image29.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notesSlide" Target="../notesSlides/notesSlide16.xml"  /><Relationship Id="rId3" Type="http://schemas.openxmlformats.org/officeDocument/2006/relationships/image" Target="../media/image30.jpeg"  /><Relationship Id="rId4" Type="http://schemas.openxmlformats.org/officeDocument/2006/relationships/image" Target="../media/image31.png"  /><Relationship Id="rId5" Type="http://schemas.openxmlformats.org/officeDocument/2006/relationships/image" Target="../media/image32.jpeg"  /><Relationship Id="rId6" Type="http://schemas.openxmlformats.org/officeDocument/2006/relationships/image" Target="../media/image33.png"  /><Relationship Id="rId7" Type="http://schemas.openxmlformats.org/officeDocument/2006/relationships/image" Target="../media/image34.jpeg"  /><Relationship Id="rId8" Type="http://schemas.openxmlformats.org/officeDocument/2006/relationships/image" Target="../media/image35.png"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notesSlide" Target="../notesSlides/notesSlide17.xml"  /><Relationship Id="rId3" Type="http://schemas.openxmlformats.org/officeDocument/2006/relationships/image" Target="../media/image35.png"  /><Relationship Id="rId4" Type="http://schemas.openxmlformats.org/officeDocument/2006/relationships/image" Target="../media/image36.png"  /><Relationship Id="rId5" Type="http://schemas.openxmlformats.org/officeDocument/2006/relationships/image" Target="../media/image37.png"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notesSlide" Target="../notesSlides/notesSlide18.xml"  /><Relationship Id="rId3" Type="http://schemas.openxmlformats.org/officeDocument/2006/relationships/image" Target="../media/image38.png"  /><Relationship Id="rId4" Type="http://schemas.openxmlformats.org/officeDocument/2006/relationships/image" Target="../media/image39.png"  /></Relationships>
</file>

<file path=ppt/slides/_rels/slide19.xml.rels><?xml version="1.0" encoding="UTF-8" standalone="yes" ?><Relationships xmlns="http://schemas.openxmlformats.org/package/2006/relationships"><Relationship Id="rId1" Type="http://schemas.openxmlformats.org/officeDocument/2006/relationships/notesSlide" Target="../notesSlides/notesSlide19.xml"  /><Relationship Id="rId2" Type="http://schemas.openxmlformats.org/officeDocument/2006/relationships/slideLayout" Target="../slideLayouts/slideLayout3.xml"  /><Relationship Id="rId3" Type="http://schemas.openxmlformats.org/officeDocument/2006/relationships/image" Target="../media/image40.pn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  /><Relationship Id="rId10" Type="http://schemas.openxmlformats.org/officeDocument/2006/relationships/image" Target="../media/image48.jpeg"  /><Relationship Id="rId11" Type="http://schemas.openxmlformats.org/officeDocument/2006/relationships/image" Target="../media/image49.jpeg"  /><Relationship Id="rId2" Type="http://schemas.openxmlformats.org/officeDocument/2006/relationships/notesSlide" Target="../notesSlides/notesSlide20.xml"  /><Relationship Id="rId3" Type="http://schemas.openxmlformats.org/officeDocument/2006/relationships/image" Target="../media/image41.png"  /><Relationship Id="rId4" Type="http://schemas.openxmlformats.org/officeDocument/2006/relationships/image" Target="../media/image42.png"  /><Relationship Id="rId5" Type="http://schemas.openxmlformats.org/officeDocument/2006/relationships/image" Target="../media/image43.png"  /><Relationship Id="rId6" Type="http://schemas.openxmlformats.org/officeDocument/2006/relationships/image" Target="../media/image44.png"  /><Relationship Id="rId7" Type="http://schemas.openxmlformats.org/officeDocument/2006/relationships/image" Target="../media/image45.png"  /><Relationship Id="rId8" Type="http://schemas.openxmlformats.org/officeDocument/2006/relationships/image" Target="../media/image46.jpeg"  /><Relationship Id="rId9" Type="http://schemas.openxmlformats.org/officeDocument/2006/relationships/image" Target="../media/image47.jpeg"  /></Relationships>
</file>

<file path=ppt/slides/_rels/slide21.xml.rels><?xml version="1.0" encoding="UTF-8" standalone="yes" ?><Relationships xmlns="http://schemas.openxmlformats.org/package/2006/relationships"><Relationship Id="rId1" Type="http://schemas.openxmlformats.org/officeDocument/2006/relationships/notesSlide" Target="../notesSlides/notesSlide21.xml"  /><Relationship Id="rId10" Type="http://schemas.openxmlformats.org/officeDocument/2006/relationships/image" Target="../media/image53.jpeg"  /><Relationship Id="rId11" Type="http://schemas.openxmlformats.org/officeDocument/2006/relationships/image" Target="../media/image54.jpeg"  /><Relationship Id="rId12" Type="http://schemas.openxmlformats.org/officeDocument/2006/relationships/image" Target="../media/image55.jpeg"  /><Relationship Id="rId13" Type="http://schemas.openxmlformats.org/officeDocument/2006/relationships/image" Target="../media/image56.jpeg"  /><Relationship Id="rId14" Type="http://schemas.openxmlformats.org/officeDocument/2006/relationships/image" Target="../media/image57.jpeg"  /><Relationship Id="rId2" Type="http://schemas.openxmlformats.org/officeDocument/2006/relationships/slideLayout" Target="../slideLayouts/slideLayout3.xml"  /><Relationship Id="rId3" Type="http://schemas.openxmlformats.org/officeDocument/2006/relationships/image" Target="../media/image50.png"  /><Relationship Id="rId4" Type="http://schemas.openxmlformats.org/officeDocument/2006/relationships/hyperlink" Target="https://ko.wikipedia.org/w/index.php?title=%EC%A7%81%EA%B5%90_%EB%B3%80%ED%99%98&amp;amp;action=edit&amp;amp;redlink=1" TargetMode="External" /><Relationship Id="rId5" Type="http://schemas.openxmlformats.org/officeDocument/2006/relationships/hyperlink" Target="https://ko.wikipedia.org/wiki/%EB%B6%84%EC%82%B0" TargetMode="External" /><Relationship Id="rId6" Type="http://schemas.openxmlformats.org/officeDocument/2006/relationships/hyperlink" Target="https://ko.wikipedia.org/wiki/%EC%84%A0%ED%98%95_%EB%B3%80%ED%99%98" TargetMode="External" /><Relationship Id="rId7" Type="http://schemas.openxmlformats.org/officeDocument/2006/relationships/hyperlink" Target="https://ko.wikipedia.org/w/index.php?title=%EA%B3%B5%EB%B6%84%EC%82%B0_%ED%96%89%EB%A0%AC&amp;amp;action=edit&amp;amp;redlink=1" TargetMode="External" /><Relationship Id="rId8" Type="http://schemas.openxmlformats.org/officeDocument/2006/relationships/image" Target="../media/image51.png"  /><Relationship Id="rId9" Type="http://schemas.openxmlformats.org/officeDocument/2006/relationships/image" Target="../media/image52.jpeg"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notesSlide" Target="../notesSlides/notesSlide2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notesSlide" Target="../notesSlides/notesSlide24.xml"  /><Relationship Id="rId3" Type="http://schemas.openxmlformats.org/officeDocument/2006/relationships/hyperlink" Target="https://drive.google.com/file/d/1kDOPRmoo6bh78gdI-SWY4UIOMqQny-q-/view?usp=sharing" TargetMode="External" /><Relationship Id="rId4" Type="http://schemas.openxmlformats.org/officeDocument/2006/relationships/image" Target="../media/image58.jpeg"  /></Relationships>
</file>

<file path=ppt/slides/_rels/slide25.xml.rels><?xml version="1.0" encoding="UTF-8" standalone="yes" ?><Relationships xmlns="http://schemas.openxmlformats.org/package/2006/relationships"><Relationship Id="rId1" Type="http://schemas.openxmlformats.org/officeDocument/2006/relationships/notesSlide" Target="../notesSlides/notesSlide25.xml"  /><Relationship Id="rId2" Type="http://schemas.openxmlformats.org/officeDocument/2006/relationships/slideLayout" Target="../slideLayouts/slideLayout3.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notesSlide" Target="../notesSlides/notesSlide26.xml"  /><Relationship Id="rId3" Type="http://schemas.openxmlformats.org/officeDocument/2006/relationships/image" Target="../media/image59.png"  /></Relationships>
</file>

<file path=ppt/slides/_rels/slide27.xml.rels><?xml version="1.0" encoding="UTF-8" standalone="yes" ?><Relationships xmlns="http://schemas.openxmlformats.org/package/2006/relationships"><Relationship Id="rId1" Type="http://schemas.openxmlformats.org/officeDocument/2006/relationships/notesSlide" Target="../notesSlides/notesSlide27.xml"  /><Relationship Id="rId2"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notesSlide" Target="../notesSlides/notesSlide28.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notesSlide" Target="../notesSlides/notesSlide3.xml"  /><Relationship Id="rId3" Type="http://schemas.openxmlformats.org/officeDocument/2006/relationships/image" Target="../media/image1.pn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hyperlink" Target="http://nongnet.or.kr/" TargetMode="Externa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notesSlide" Target="../notesSlides/notesSlide5.xml"  /><Relationship Id="rId3" Type="http://schemas.openxmlformats.org/officeDocument/2006/relationships/image" Target="../media/image3.png"  /><Relationship Id="rId4" Type="http://schemas.openxmlformats.org/officeDocument/2006/relationships/image" Target="../media/image4.png"  /><Relationship Id="rId5" Type="http://schemas.openxmlformats.org/officeDocument/2006/relationships/image" Target="../media/image5.png"  /><Relationship Id="rId6" Type="http://schemas.openxmlformats.org/officeDocument/2006/relationships/image" Target="../media/image6.png"  /><Relationship Id="rId7" Type="http://schemas.openxmlformats.org/officeDocument/2006/relationships/image" Target="../media/image7.jpeg"  /><Relationship Id="rId8" Type="http://schemas.openxmlformats.org/officeDocument/2006/relationships/image" Target="../media/image8.jpeg"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notesSlide" Target="../notesSlides/notesSlide6.xml"  /><Relationship Id="rId3" Type="http://schemas.openxmlformats.org/officeDocument/2006/relationships/image" Target="../media/image9.png"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notesSlide" Target="../notesSlides/notesSlide8.xml"  /><Relationship Id="rId3" Type="http://schemas.openxmlformats.org/officeDocument/2006/relationships/image" Target="../media/image10.jpeg"  /><Relationship Id="rId4" Type="http://schemas.openxmlformats.org/officeDocument/2006/relationships/image" Target="../media/image11.jpeg"  /><Relationship Id="rId5" Type="http://schemas.openxmlformats.org/officeDocument/2006/relationships/image" Target="../media/image12.jpeg"  /><Relationship Id="rId6" Type="http://schemas.openxmlformats.org/officeDocument/2006/relationships/image" Target="../media/image13.jpeg"  /><Relationship Id="rId7" Type="http://schemas.openxmlformats.org/officeDocument/2006/relationships/image" Target="../media/image14.jpeg"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notesSlide" Target="../notesSlides/notesSlide9.xml"  /><Relationship Id="rId3" Type="http://schemas.openxmlformats.org/officeDocument/2006/relationships/image" Target="../media/image15.jpe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069848" y="1298448"/>
            <a:ext cx="7315200" cy="325526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FFFF"/>
              </a:buClr>
              <a:buSzPts val="5900"/>
              <a:buFont typeface="Corbel"/>
              <a:buNone/>
            </a:pPr>
            <a:r>
              <a:rPr lang="ko-KR">
                <a:latin typeface="Arial"/>
                <a:ea typeface="Arial"/>
                <a:cs typeface="Arial"/>
                <a:sym typeface="Arial"/>
              </a:rPr>
              <a:t>농산물가격예측모델</a:t>
            </a:r>
            <a:endParaRPr>
              <a:latin typeface="Arial"/>
              <a:ea typeface="Arial"/>
              <a:cs typeface="Arial"/>
              <a:sym typeface="Arial"/>
            </a:endParaRPr>
          </a:p>
        </p:txBody>
      </p:sp>
      <p:sp>
        <p:nvSpPr>
          <p:cNvPr id="89" name="Google Shape;89;p1"/>
          <p:cNvSpPr txBox="1">
            <a:spLocks noGrp="1"/>
          </p:cNvSpPr>
          <p:nvPr>
            <p:ph type="subTitle" idx="1"/>
          </p:nvPr>
        </p:nvSpPr>
        <p:spPr>
          <a:xfrm>
            <a:off x="1100015" y="4670246"/>
            <a:ext cx="7315200" cy="91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200"/>
              <a:buNone/>
            </a:pPr>
            <a:endParaRPr>
              <a:latin typeface="Arial"/>
              <a:ea typeface="Arial"/>
              <a:cs typeface="Arial"/>
              <a:sym typeface="Arial"/>
            </a:endParaRPr>
          </a:p>
          <a:p>
            <a:pPr marL="0" lvl="0" indent="0" algn="l" rtl="0">
              <a:lnSpc>
                <a:spcPct val="90000"/>
              </a:lnSpc>
              <a:spcBef>
                <a:spcPts val="1200"/>
              </a:spcBef>
              <a:spcAft>
                <a:spcPts val="0"/>
              </a:spcAft>
              <a:buSzPts val="2200"/>
              <a:buNone/>
            </a:pPr>
            <a:r>
              <a:rPr lang="ko-KR">
                <a:latin typeface="Arial"/>
                <a:ea typeface="Arial"/>
                <a:cs typeface="Arial"/>
                <a:sym typeface="Arial"/>
              </a:rPr>
              <a:t>2조. CSP</a:t>
            </a:r>
            <a:endParaRPr>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5"/>
          <p:cNvSpPr/>
          <p:nvPr/>
        </p:nvSpPr>
        <p:spPr>
          <a:xfrm>
            <a:off x="0" y="0"/>
            <a:ext cx="94800" cy="7419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21" name="Google Shape;221;p25"/>
          <p:cNvSpPr txBox="1"/>
          <p:nvPr/>
        </p:nvSpPr>
        <p:spPr>
          <a:xfrm>
            <a:off x="181155" y="90853"/>
            <a:ext cx="4778772"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ko-KR" sz="2800" b="1" i="0" u="none" strike="noStrike" cap="none">
                <a:solidFill>
                  <a:schemeClr val="dk1"/>
                </a:solidFill>
                <a:latin typeface="Arial"/>
                <a:ea typeface="Arial"/>
                <a:cs typeface="Arial"/>
                <a:sym typeface="Arial"/>
              </a:rPr>
              <a:t>시계열분석-Prophet</a:t>
            </a:r>
            <a:endParaRPr sz="2800" b="1" i="0" u="none" strike="noStrike" cap="none">
              <a:solidFill>
                <a:schemeClr val="dk1"/>
              </a:solidFill>
              <a:latin typeface="Arial"/>
              <a:ea typeface="Arial"/>
              <a:cs typeface="Arial"/>
              <a:sym typeface="Arial"/>
            </a:endParaRPr>
          </a:p>
        </p:txBody>
      </p:sp>
      <p:sp>
        <p:nvSpPr>
          <p:cNvPr id="222" name="Google Shape;222;p25"/>
          <p:cNvSpPr/>
          <p:nvPr/>
        </p:nvSpPr>
        <p:spPr>
          <a:xfrm>
            <a:off x="0" y="895927"/>
            <a:ext cx="2373745" cy="5717309"/>
          </a:xfrm>
          <a:prstGeom prst="rect">
            <a:avLst/>
          </a:prstGeom>
          <a:solidFill>
            <a:srgbClr val="B0E3E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3" name="Google Shape;223;p25"/>
          <p:cNvSpPr/>
          <p:nvPr/>
        </p:nvSpPr>
        <p:spPr>
          <a:xfrm>
            <a:off x="156548" y="2708296"/>
            <a:ext cx="2023200" cy="2082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aphicFrame>
        <p:nvGraphicFramePr>
          <p:cNvPr id="224" name="Google Shape;224;p25"/>
          <p:cNvGraphicFramePr/>
          <p:nvPr/>
        </p:nvGraphicFramePr>
        <p:xfrm>
          <a:off x="2570541" y="6247466"/>
          <a:ext cx="3000000" cy="3000000"/>
        </p:xfrm>
        <a:graphic>
          <a:graphicData uri="http://schemas.openxmlformats.org/drawingml/2006/table">
            <a:tbl>
              <a:tblPr firstRow="1" bandRow="1">
                <a:noFill/>
                <a:tableStyleId>{E033F5B2-BE66-4EA6-BC13-F62835792553}</a:tableStyleId>
              </a:tblPr>
              <a:tblGrid>
                <a:gridCol w="2282100">
                  <a:extLst>
                    <a:ext uri="{9D8B030D-6E8A-4147-A177-3AD203B41FA5}">
                      <a16:colId xmlns:a16="http://schemas.microsoft.com/office/drawing/2014/main" val="20000"/>
                    </a:ext>
                  </a:extLst>
                </a:gridCol>
                <a:gridCol w="3208625">
                  <a:extLst>
                    <a:ext uri="{9D8B030D-6E8A-4147-A177-3AD203B41FA5}">
                      <a16:colId xmlns:a16="http://schemas.microsoft.com/office/drawing/2014/main" val="20001"/>
                    </a:ext>
                  </a:extLst>
                </a:gridCol>
                <a:gridCol w="3604250">
                  <a:extLst>
                    <a:ext uri="{9D8B030D-6E8A-4147-A177-3AD203B41FA5}">
                      <a16:colId xmlns:a16="http://schemas.microsoft.com/office/drawing/2014/main" val="20002"/>
                    </a:ext>
                  </a:extLst>
                </a:gridCol>
              </a:tblGrid>
              <a:tr h="228600">
                <a:tc>
                  <a:txBody>
                    <a:bodyPr/>
                    <a:lstStyle/>
                    <a:p>
                      <a:pPr marL="0" marR="0" lvl="0" indent="0" algn="ctr" rtl="0">
                        <a:lnSpc>
                          <a:spcPct val="100000"/>
                        </a:lnSpc>
                        <a:spcBef>
                          <a:spcPts val="0"/>
                        </a:spcBef>
                        <a:spcAft>
                          <a:spcPts val="0"/>
                        </a:spcAft>
                        <a:buClr>
                          <a:srgbClr val="000000"/>
                        </a:buClr>
                        <a:buSzPts val="1800"/>
                        <a:buFont typeface="Arial"/>
                        <a:buNone/>
                      </a:pPr>
                      <a:r>
                        <a:rPr lang="ko-KR" sz="1800" u="none" strike="noStrike" cap="none">
                          <a:latin typeface="Arial"/>
                          <a:ea typeface="Arial"/>
                          <a:cs typeface="Arial"/>
                          <a:sym typeface="Arial"/>
                        </a:rPr>
                        <a:t>결과</a:t>
                      </a:r>
                      <a:endParaRPr sz="1800" u="none" strike="noStrike" cap="none">
                        <a:latin typeface="Arial"/>
                        <a:ea typeface="Arial"/>
                        <a:cs typeface="Arial"/>
                        <a:sym typeface="Arial"/>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ko-KR" sz="1800" u="none" strike="noStrike" cap="none">
                          <a:latin typeface="Arial"/>
                          <a:ea typeface="Arial"/>
                          <a:cs typeface="Arial"/>
                          <a:sym typeface="Arial"/>
                        </a:rPr>
                        <a:t>RMSE : 328.1</a:t>
                      </a:r>
                      <a:endParaRPr sz="1800" u="none" strike="noStrike" cap="none">
                        <a:latin typeface="Arial"/>
                        <a:ea typeface="Arial"/>
                        <a:cs typeface="Arial"/>
                        <a:sym typeface="Arial"/>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ko-KR" sz="1800" u="none" strike="noStrike" cap="none">
                          <a:latin typeface="Arial"/>
                          <a:ea typeface="Arial"/>
                          <a:cs typeface="Arial"/>
                          <a:sym typeface="Arial"/>
                        </a:rPr>
                        <a:t>N</a:t>
                      </a:r>
                      <a:r>
                        <a:rPr lang="ko-KR" sz="1800">
                          <a:latin typeface="Arial"/>
                          <a:ea typeface="Arial"/>
                          <a:cs typeface="Arial"/>
                          <a:sym typeface="Arial"/>
                        </a:rPr>
                        <a:t>MA</a:t>
                      </a:r>
                      <a:r>
                        <a:rPr lang="ko-KR" sz="1800" u="none" strike="noStrike" cap="none">
                          <a:latin typeface="Arial"/>
                          <a:ea typeface="Arial"/>
                          <a:cs typeface="Arial"/>
                          <a:sym typeface="Arial"/>
                        </a:rPr>
                        <a:t>E:0.2886</a:t>
                      </a:r>
                      <a:endParaRPr sz="180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0"/>
                  </a:ext>
                </a:extLst>
              </a:tr>
            </a:tbl>
          </a:graphicData>
        </a:graphic>
      </p:graphicFrame>
      <p:pic>
        <p:nvPicPr>
          <p:cNvPr id="225" name="Google Shape;225;p25"/>
          <p:cNvPicPr preferRelativeResize="0"/>
          <p:nvPr/>
        </p:nvPicPr>
        <p:blipFill rotWithShape="1">
          <a:blip r:embed="rId3">
            <a:alphaModFix/>
          </a:blip>
          <a:srcRect/>
          <a:stretch/>
        </p:blipFill>
        <p:spPr>
          <a:xfrm>
            <a:off x="4777961" y="832124"/>
            <a:ext cx="6496131" cy="3825620"/>
          </a:xfrm>
          <a:prstGeom prst="rect">
            <a:avLst/>
          </a:prstGeom>
          <a:noFill/>
          <a:ln>
            <a:noFill/>
          </a:ln>
        </p:spPr>
      </p:pic>
      <p:graphicFrame>
        <p:nvGraphicFramePr>
          <p:cNvPr id="226" name="Google Shape;226;p25"/>
          <p:cNvGraphicFramePr/>
          <p:nvPr/>
        </p:nvGraphicFramePr>
        <p:xfrm>
          <a:off x="5283186" y="4657744"/>
          <a:ext cx="3000000" cy="3000000"/>
        </p:xfrm>
        <a:graphic>
          <a:graphicData uri="http://schemas.openxmlformats.org/drawingml/2006/table">
            <a:tbl>
              <a:tblPr firstRow="1" bandRow="1">
                <a:noFill/>
                <a:tableStyleId>{E033F5B2-BE66-4EA6-BC13-F62835792553}</a:tableStyleId>
              </a:tblPr>
              <a:tblGrid>
                <a:gridCol w="1491600">
                  <a:extLst>
                    <a:ext uri="{9D8B030D-6E8A-4147-A177-3AD203B41FA5}">
                      <a16:colId xmlns:a16="http://schemas.microsoft.com/office/drawing/2014/main" val="20000"/>
                    </a:ext>
                  </a:extLst>
                </a:gridCol>
                <a:gridCol w="4453000">
                  <a:extLst>
                    <a:ext uri="{9D8B030D-6E8A-4147-A177-3AD203B41FA5}">
                      <a16:colId xmlns:a16="http://schemas.microsoft.com/office/drawing/2014/main" val="20001"/>
                    </a:ext>
                  </a:extLst>
                </a:gridCol>
              </a:tblGrid>
              <a:tr h="518175">
                <a:tc gridSpan="2">
                  <a:txBody>
                    <a:bodyPr/>
                    <a:lstStyle/>
                    <a:p>
                      <a:pPr marL="0" marR="0" lvl="0" indent="0" algn="l" rtl="0">
                        <a:lnSpc>
                          <a:spcPct val="100000"/>
                        </a:lnSpc>
                        <a:spcBef>
                          <a:spcPts val="0"/>
                        </a:spcBef>
                        <a:spcAft>
                          <a:spcPts val="0"/>
                        </a:spcAft>
                        <a:buClr>
                          <a:srgbClr val="000000"/>
                        </a:buClr>
                        <a:buSzPts val="1800"/>
                        <a:buFont typeface="Arial"/>
                        <a:buNone/>
                      </a:pPr>
                      <a:r>
                        <a:rPr lang="ko-KR" u="none" strike="noStrike" cap="none">
                          <a:latin typeface="Arial"/>
                          <a:ea typeface="Arial"/>
                          <a:cs typeface="Arial"/>
                          <a:sym typeface="Arial"/>
                        </a:rPr>
                        <a:t>사용 데이터 :2014년 1월 3일부터 2021년 10월 7일까지</a:t>
                      </a:r>
                      <a:endParaRPr sz="1000"/>
                    </a:p>
                    <a:p>
                      <a:pPr marL="0" marR="0" lvl="0" indent="0" algn="l" rtl="0">
                        <a:lnSpc>
                          <a:spcPct val="100000"/>
                        </a:lnSpc>
                        <a:spcBef>
                          <a:spcPts val="0"/>
                        </a:spcBef>
                        <a:spcAft>
                          <a:spcPts val="0"/>
                        </a:spcAft>
                        <a:buClr>
                          <a:srgbClr val="000000"/>
                        </a:buClr>
                        <a:buSzPts val="1800"/>
                        <a:buFont typeface="Arial"/>
                        <a:buNone/>
                      </a:pPr>
                      <a:r>
                        <a:rPr lang="ko-KR" u="none" strike="noStrike" cap="none">
                          <a:latin typeface="Arial"/>
                          <a:ea typeface="Arial"/>
                          <a:cs typeface="Arial"/>
                          <a:sym typeface="Arial"/>
                        </a:rPr>
                        <a:t>일 평균 양파 도매가격 (원/kg)</a:t>
                      </a:r>
                      <a:endParaRPr u="none" strike="noStrike" cap="none">
                        <a:latin typeface="Arial"/>
                        <a:ea typeface="Arial"/>
                        <a:cs typeface="Arial"/>
                        <a:sym typeface="Arial"/>
                      </a:endParaRPr>
                    </a:p>
                  </a:txBody>
                  <a:tcPr marL="91450" marR="91450" marT="45725" marB="45725"/>
                </a:tc>
                <a:tc hMerge="1">
                  <a:txBody>
                    <a:bodyPr/>
                    <a:lstStyle/>
                    <a:p>
                      <a:endParaRPr lang="ko-KR"/>
                    </a:p>
                  </a:txBody>
                  <a:tcPr/>
                </a:tc>
                <a:extLst>
                  <a:ext uri="{0D108BD9-81ED-4DB2-BD59-A6C34878D82A}">
                    <a16:rowId xmlns:a16="http://schemas.microsoft.com/office/drawing/2014/main" val="10000"/>
                  </a:ext>
                </a:extLst>
              </a:tr>
              <a:tr h="304800">
                <a:tc>
                  <a:txBody>
                    <a:bodyPr/>
                    <a:lstStyle/>
                    <a:p>
                      <a:pPr marL="0" marR="0" lvl="0" indent="0" algn="ctr" rtl="0">
                        <a:lnSpc>
                          <a:spcPct val="100000"/>
                        </a:lnSpc>
                        <a:spcBef>
                          <a:spcPts val="0"/>
                        </a:spcBef>
                        <a:spcAft>
                          <a:spcPts val="0"/>
                        </a:spcAft>
                        <a:buClr>
                          <a:srgbClr val="000000"/>
                        </a:buClr>
                        <a:buSzPts val="1800"/>
                        <a:buFont typeface="Arial"/>
                        <a:buNone/>
                      </a:pPr>
                      <a:r>
                        <a:rPr lang="ko-KR" u="none" strike="noStrike" cap="none">
                          <a:latin typeface="Arial"/>
                          <a:ea typeface="Arial"/>
                          <a:cs typeface="Arial"/>
                          <a:sym typeface="Arial"/>
                        </a:rPr>
                        <a:t>train data</a:t>
                      </a:r>
                      <a:endParaRPr u="none" strike="noStrike" cap="none">
                        <a:latin typeface="Arial"/>
                        <a:ea typeface="Arial"/>
                        <a:cs typeface="Arial"/>
                        <a:sym typeface="Arial"/>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ko-KR" u="none" strike="noStrike" cap="none">
                          <a:latin typeface="Arial"/>
                          <a:ea typeface="Arial"/>
                          <a:cs typeface="Arial"/>
                          <a:sym typeface="Arial"/>
                        </a:rPr>
                        <a:t> 2014년 1월 3일 ~ 2020년 6월 19일</a:t>
                      </a:r>
                      <a:endParaRPr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1"/>
                  </a:ext>
                </a:extLst>
              </a:tr>
              <a:tr h="304800">
                <a:tc>
                  <a:txBody>
                    <a:bodyPr/>
                    <a:lstStyle/>
                    <a:p>
                      <a:pPr marL="0" marR="0" lvl="0" indent="0" algn="ctr" rtl="0">
                        <a:lnSpc>
                          <a:spcPct val="100000"/>
                        </a:lnSpc>
                        <a:spcBef>
                          <a:spcPts val="0"/>
                        </a:spcBef>
                        <a:spcAft>
                          <a:spcPts val="0"/>
                        </a:spcAft>
                        <a:buClr>
                          <a:srgbClr val="000000"/>
                        </a:buClr>
                        <a:buSzPts val="1800"/>
                        <a:buFont typeface="Arial"/>
                        <a:buNone/>
                      </a:pPr>
                      <a:r>
                        <a:rPr lang="ko-KR" u="none" strike="noStrike" cap="none">
                          <a:latin typeface="Arial"/>
                          <a:ea typeface="Arial"/>
                          <a:cs typeface="Arial"/>
                          <a:sym typeface="Arial"/>
                        </a:rPr>
                        <a:t>test data </a:t>
                      </a:r>
                      <a:endParaRPr u="none" strike="noStrike" cap="none">
                        <a:latin typeface="Arial"/>
                        <a:ea typeface="Arial"/>
                        <a:cs typeface="Arial"/>
                        <a:sym typeface="Arial"/>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ko-KR" u="none" strike="noStrike" cap="none">
                          <a:latin typeface="Arial"/>
                          <a:ea typeface="Arial"/>
                          <a:cs typeface="Arial"/>
                          <a:sym typeface="Arial"/>
                        </a:rPr>
                        <a:t>2020년 6월 20일 ~ 2021년 10월 7일</a:t>
                      </a:r>
                      <a:endParaRPr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2"/>
                  </a:ext>
                </a:extLst>
              </a:tr>
            </a:tbl>
          </a:graphicData>
        </a:graphic>
      </p:graphicFrame>
      <p:sp>
        <p:nvSpPr>
          <p:cNvPr id="227" name="Google Shape;227;p25"/>
          <p:cNvSpPr/>
          <p:nvPr/>
        </p:nvSpPr>
        <p:spPr>
          <a:xfrm>
            <a:off x="2466741" y="895927"/>
            <a:ext cx="2218224" cy="3649696"/>
          </a:xfrm>
          <a:prstGeom prst="rect">
            <a:avLst/>
          </a:prstGeom>
          <a:solidFill>
            <a:schemeClr val="lt1"/>
          </a:solidFill>
          <a:ln w="9525" cap="flat" cmpd="sng">
            <a:solidFill>
              <a:srgbClr val="2E8799"/>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ko-KR" sz="1200">
                <a:solidFill>
                  <a:srgbClr val="444444"/>
                </a:solidFill>
                <a:highlight>
                  <a:srgbClr val="FDFDFD"/>
                </a:highlight>
              </a:rPr>
              <a:t>페이스북에서 공개한 시계열 예측 라이브러리입니다.</a:t>
            </a:r>
            <a:endParaRPr sz="1200">
              <a:solidFill>
                <a:srgbClr val="444444"/>
              </a:solidFill>
              <a:highlight>
                <a:srgbClr val="FDFDFD"/>
              </a:highlight>
            </a:endParaRPr>
          </a:p>
          <a:p>
            <a:pPr marL="0" marR="0" lvl="0" indent="0" algn="l" rtl="0">
              <a:lnSpc>
                <a:spcPct val="100000"/>
              </a:lnSpc>
              <a:spcBef>
                <a:spcPts val="0"/>
              </a:spcBef>
              <a:spcAft>
                <a:spcPts val="0"/>
              </a:spcAft>
              <a:buNone/>
            </a:pPr>
            <a:endParaRPr sz="1200">
              <a:solidFill>
                <a:srgbClr val="444444"/>
              </a:solidFill>
              <a:highlight>
                <a:srgbClr val="FDFDFD"/>
              </a:highlight>
            </a:endParaRPr>
          </a:p>
          <a:p>
            <a:pPr marL="0" marR="0" lvl="0" indent="0" algn="l" rtl="0">
              <a:lnSpc>
                <a:spcPct val="100000"/>
              </a:lnSpc>
              <a:spcBef>
                <a:spcPts val="0"/>
              </a:spcBef>
              <a:spcAft>
                <a:spcPts val="0"/>
              </a:spcAft>
              <a:buNone/>
            </a:pPr>
            <a:r>
              <a:rPr lang="ko-KR" sz="1200">
                <a:solidFill>
                  <a:srgbClr val="444444"/>
                </a:solidFill>
                <a:highlight>
                  <a:srgbClr val="FDFDFD"/>
                </a:highlight>
              </a:rPr>
              <a:t>prophet 알고리즘의 파라미터는 매우 직관적이기 때문에 시계열 데이터에 대한 지식이 부족하더라도 쉽게 사용할 수 있습니다.</a:t>
            </a:r>
            <a:endParaRPr sz="1200">
              <a:solidFill>
                <a:srgbClr val="444444"/>
              </a:solidFill>
              <a:highlight>
                <a:srgbClr val="FDFDFD"/>
              </a:highlight>
            </a:endParaRPr>
          </a:p>
          <a:p>
            <a:pPr marL="0" marR="0" lvl="0" indent="0" algn="l" rtl="0">
              <a:lnSpc>
                <a:spcPct val="100000"/>
              </a:lnSpc>
              <a:spcBef>
                <a:spcPts val="0"/>
              </a:spcBef>
              <a:spcAft>
                <a:spcPts val="0"/>
              </a:spcAft>
              <a:buNone/>
            </a:pPr>
            <a:endParaRPr sz="1200">
              <a:solidFill>
                <a:srgbClr val="444444"/>
              </a:solidFill>
              <a:highlight>
                <a:srgbClr val="FDFDFD"/>
              </a:highlight>
            </a:endParaRPr>
          </a:p>
          <a:p>
            <a:pPr marL="0" marR="0" lvl="0" indent="0" algn="l" rtl="0">
              <a:lnSpc>
                <a:spcPct val="100000"/>
              </a:lnSpc>
              <a:spcBef>
                <a:spcPts val="0"/>
              </a:spcBef>
              <a:spcAft>
                <a:spcPts val="0"/>
              </a:spcAft>
              <a:buNone/>
            </a:pPr>
            <a:r>
              <a:rPr lang="ko-KR" sz="1200">
                <a:solidFill>
                  <a:srgbClr val="444444"/>
                </a:solidFill>
                <a:highlight>
                  <a:srgbClr val="FDFDFD"/>
                </a:highlight>
              </a:rPr>
              <a:t>우리가 하려는 작업에 대한 개괄을 파악하기 위해 일 평균 도매가격 데이터만 넣어서 모델을 만들어봤습니다.</a:t>
            </a:r>
            <a:endParaRPr sz="1200">
              <a:solidFill>
                <a:srgbClr val="444444"/>
              </a:solidFill>
              <a:highlight>
                <a:srgbClr val="FDFDFD"/>
              </a:highlight>
            </a:endParaRPr>
          </a:p>
        </p:txBody>
      </p:sp>
      <p:sp>
        <p:nvSpPr>
          <p:cNvPr id="228" name="Google Shape;228;p25"/>
          <p:cNvSpPr txBox="1"/>
          <p:nvPr/>
        </p:nvSpPr>
        <p:spPr>
          <a:xfrm>
            <a:off x="156548" y="1057303"/>
            <a:ext cx="2119800" cy="4987200"/>
          </a:xfrm>
          <a:prstGeom prst="rect">
            <a:avLst/>
          </a:prstGeom>
          <a:noFill/>
          <a:ln>
            <a:noFill/>
          </a:ln>
        </p:spPr>
        <p:txBody>
          <a:bodyPr spcFirstLastPara="1" wrap="square" lIns="91425" tIns="45700" rIns="91425" bIns="45700" anchor="t" anchorCtr="0">
            <a:spAutoFit/>
          </a:bodyPr>
          <a:lstStyle/>
          <a:p>
            <a:pPr marL="268287" marR="0" lvl="0" indent="-268287"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EDA</a:t>
            </a:r>
            <a:endParaRPr/>
          </a:p>
          <a:p>
            <a:pPr marL="268287" marR="0" lvl="2"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 작물 선택</a:t>
            </a:r>
            <a:endParaRPr sz="1200" b="0" i="0" u="none" strike="noStrike" cap="none">
              <a:solidFill>
                <a:schemeClr val="lt1"/>
              </a:solidFill>
              <a:latin typeface="Arial"/>
              <a:ea typeface="Arial"/>
              <a:cs typeface="Arial"/>
              <a:sym typeface="Arial"/>
            </a:endParaRPr>
          </a:p>
          <a:p>
            <a:pPr marL="268287" marR="0" lvl="2"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도메인 탐색</a:t>
            </a:r>
            <a:endParaRPr sz="1200" b="0" i="0" u="none" strike="noStrike" cap="none">
              <a:solidFill>
                <a:schemeClr val="lt1"/>
              </a:solidFill>
              <a:latin typeface="Arial"/>
              <a:ea typeface="Arial"/>
              <a:cs typeface="Arial"/>
              <a:sym typeface="Arial"/>
            </a:endParaRPr>
          </a:p>
          <a:p>
            <a:pPr marL="268287" marR="0" lvl="0" indent="-268287"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변수 설정</a:t>
            </a:r>
            <a:endParaRPr sz="1200" b="0" i="0" u="none" strike="noStrike" cap="none">
              <a:solidFill>
                <a:schemeClr val="lt1"/>
              </a:solidFill>
              <a:latin typeface="Arial"/>
              <a:ea typeface="Arial"/>
              <a:cs typeface="Arial"/>
              <a:sym typeface="Arial"/>
            </a:endParaRPr>
          </a:p>
          <a:p>
            <a:pPr marL="268287" marR="0" lvl="0" indent="-268287"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데이터셋</a:t>
            </a:r>
            <a:endParaRPr sz="1200" b="0" i="0" u="none" strike="noStrike" cap="none">
              <a:solidFill>
                <a:schemeClr val="lt1"/>
              </a:solidFill>
              <a:latin typeface="Arial"/>
              <a:ea typeface="Arial"/>
              <a:cs typeface="Arial"/>
              <a:sym typeface="Arial"/>
            </a:endParaRPr>
          </a:p>
          <a:p>
            <a:pPr marL="268287" marR="0" lvl="0" indent="-268287"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모델링(1) – 시계열분석</a:t>
            </a:r>
            <a:endParaRPr sz="1200" b="0" i="0" u="none" strike="noStrike" cap="none">
              <a:solidFill>
                <a:schemeClr val="lt1"/>
              </a:solidFill>
              <a:latin typeface="Arial"/>
              <a:ea typeface="Arial"/>
              <a:cs typeface="Arial"/>
              <a:sym typeface="Arial"/>
            </a:endParaRPr>
          </a:p>
          <a:p>
            <a:pPr marL="268287"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Prophet</a:t>
            </a:r>
            <a:endParaRPr/>
          </a:p>
          <a:p>
            <a:pPr marL="268287"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ARIMA, SARIMA</a:t>
            </a:r>
            <a:endParaRPr/>
          </a:p>
          <a:p>
            <a:pPr marL="268287" marR="0" lvl="0" indent="-268287"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모델링(2) – 회귀분석 </a:t>
            </a:r>
            <a:endParaRPr sz="1200" b="0" i="0" u="none" strike="noStrike" cap="none">
              <a:solidFill>
                <a:schemeClr val="lt1"/>
              </a:solidFill>
              <a:latin typeface="Arial"/>
              <a:ea typeface="Arial"/>
              <a:cs typeface="Arial"/>
              <a:sym typeface="Arial"/>
            </a:endParaRPr>
          </a:p>
          <a:p>
            <a:pPr marL="268287"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Multivariate Regression</a:t>
            </a:r>
            <a:endParaRPr/>
          </a:p>
          <a:p>
            <a:pPr marL="268287"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Decision Tree</a:t>
            </a:r>
            <a:endParaRPr/>
          </a:p>
          <a:p>
            <a:pPr marL="268287"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Random Forest</a:t>
            </a:r>
            <a:endParaRPr/>
          </a:p>
          <a:p>
            <a:pPr marL="268287" marR="0" lvl="0" indent="-268287"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최종 모델 결정</a:t>
            </a:r>
            <a:endParaRPr sz="1200" b="0" i="0" u="none" strike="noStrike" cap="none">
              <a:solidFill>
                <a:schemeClr val="lt1"/>
              </a:solidFill>
              <a:latin typeface="Arial"/>
              <a:ea typeface="Arial"/>
              <a:cs typeface="Arial"/>
              <a:sym typeface="Arial"/>
            </a:endParaRPr>
          </a:p>
          <a:p>
            <a:pPr marL="268287"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변수 검증 </a:t>
            </a:r>
            <a:endParaRPr sz="1200" b="0" i="0" u="none" strike="noStrike" cap="none">
              <a:solidFill>
                <a:schemeClr val="lt1"/>
              </a:solidFill>
              <a:latin typeface="Arial"/>
              <a:ea typeface="Arial"/>
              <a:cs typeface="Arial"/>
              <a:sym typeface="Arial"/>
            </a:endParaRPr>
          </a:p>
          <a:p>
            <a:pPr marL="268287"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모델검증</a:t>
            </a:r>
            <a:endParaRPr sz="1200" b="0" i="0" u="none" strike="noStrike" cap="none">
              <a:solidFill>
                <a:schemeClr val="lt1"/>
              </a:solidFill>
              <a:latin typeface="Arial"/>
              <a:ea typeface="Arial"/>
              <a:cs typeface="Arial"/>
              <a:sym typeface="Arial"/>
            </a:endParaRPr>
          </a:p>
          <a:p>
            <a:pPr marL="268287" marR="0" lvl="0" indent="-268287"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예측</a:t>
            </a:r>
            <a:endParaRPr sz="1200" b="0" i="0" u="none" strike="noStrike" cap="none">
              <a:solidFill>
                <a:schemeClr val="lt1"/>
              </a:solidFill>
              <a:latin typeface="Arial"/>
              <a:ea typeface="Arial"/>
              <a:cs typeface="Arial"/>
              <a:sym typeface="Arial"/>
            </a:endParaRPr>
          </a:p>
          <a:p>
            <a:pPr marL="268287" marR="0" lvl="0" indent="-268287"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인사이트 도출 </a:t>
            </a:r>
            <a:endParaRPr sz="1200" b="0" i="0" u="none" strike="noStrike" cap="none">
              <a:solidFill>
                <a:schemeClr val="lt1"/>
              </a:solidFill>
              <a:latin typeface="Arial"/>
              <a:ea typeface="Arial"/>
              <a:cs typeface="Arial"/>
              <a:sym typeface="Arial"/>
            </a:endParaRPr>
          </a:p>
          <a:p>
            <a:pPr marL="268287" marR="0" lvl="0" indent="-268287"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향후 개선 사항</a:t>
            </a:r>
            <a:endParaRPr sz="1200" b="0" i="0" u="none" strike="noStrike" cap="none">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gf95c0b137a_3_0"/>
          <p:cNvSpPr/>
          <p:nvPr/>
        </p:nvSpPr>
        <p:spPr>
          <a:xfrm>
            <a:off x="0" y="0"/>
            <a:ext cx="94800" cy="7419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34" name="Google Shape;234;gf95c0b137a_3_0"/>
          <p:cNvSpPr txBox="1"/>
          <p:nvPr/>
        </p:nvSpPr>
        <p:spPr>
          <a:xfrm>
            <a:off x="2432896" y="876975"/>
            <a:ext cx="8631000" cy="1277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ko-KR" sz="2300">
                <a:solidFill>
                  <a:schemeClr val="dk1"/>
                </a:solidFill>
              </a:rPr>
              <a:t>시계열 분석 정의:</a:t>
            </a:r>
            <a:endParaRPr sz="2300">
              <a:solidFill>
                <a:schemeClr val="dk1"/>
              </a:solidFill>
            </a:endParaRPr>
          </a:p>
          <a:p>
            <a:pPr marL="0" marR="0" lvl="0" indent="0" algn="l" rtl="0">
              <a:lnSpc>
                <a:spcPct val="100000"/>
              </a:lnSpc>
              <a:spcBef>
                <a:spcPts val="0"/>
              </a:spcBef>
              <a:spcAft>
                <a:spcPts val="0"/>
              </a:spcAft>
              <a:buClr>
                <a:srgbClr val="000000"/>
              </a:buClr>
              <a:buSzPts val="1800"/>
              <a:buFont typeface="Arial"/>
              <a:buNone/>
            </a:pPr>
            <a:r>
              <a:rPr lang="ko-KR" sz="1800">
                <a:solidFill>
                  <a:schemeClr val="dk1"/>
                </a:solidFill>
              </a:rPr>
              <a:t>시계열 데이터는 시간에 따라 기록되는 데이터 로써 시간의 흐름에 영향을 받는다. 시계열 데이터는 4가지 성분으로 구성되어 있는데 경향성, 계절성, 주기는 일정한 패턴을 가지며 나머지 패턴이 없는 성분을 불규칙으로 정의한다.</a:t>
            </a:r>
            <a:endParaRPr sz="1800">
              <a:solidFill>
                <a:schemeClr val="dk1"/>
              </a:solidFill>
            </a:endParaRPr>
          </a:p>
        </p:txBody>
      </p:sp>
      <p:sp>
        <p:nvSpPr>
          <p:cNvPr id="235" name="Google Shape;235;gf95c0b137a_3_0"/>
          <p:cNvSpPr/>
          <p:nvPr/>
        </p:nvSpPr>
        <p:spPr>
          <a:xfrm>
            <a:off x="0" y="895927"/>
            <a:ext cx="2373600" cy="5717400"/>
          </a:xfrm>
          <a:prstGeom prst="rect">
            <a:avLst/>
          </a:prstGeom>
          <a:solidFill>
            <a:srgbClr val="B0E3E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36" name="Google Shape;236;gf95c0b137a_3_0"/>
          <p:cNvSpPr/>
          <p:nvPr/>
        </p:nvSpPr>
        <p:spPr>
          <a:xfrm>
            <a:off x="156548" y="2985388"/>
            <a:ext cx="2023200" cy="2082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37" name="Google Shape;237;gf95c0b137a_3_0"/>
          <p:cNvSpPr txBox="1"/>
          <p:nvPr/>
        </p:nvSpPr>
        <p:spPr>
          <a:xfrm>
            <a:off x="181148" y="90850"/>
            <a:ext cx="63588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ko-KR" sz="2800" b="1" i="0" u="none" strike="noStrike" cap="none">
                <a:solidFill>
                  <a:schemeClr val="dk1"/>
                </a:solidFill>
                <a:latin typeface="Arial"/>
                <a:ea typeface="Arial"/>
                <a:cs typeface="Arial"/>
                <a:sym typeface="Arial"/>
              </a:rPr>
              <a:t>시계열분석-ARIMA, SARIMA</a:t>
            </a:r>
            <a:endParaRPr sz="2800" b="1" i="0" u="none" strike="noStrike" cap="none">
              <a:solidFill>
                <a:schemeClr val="dk1"/>
              </a:solidFill>
              <a:latin typeface="Arial"/>
              <a:ea typeface="Arial"/>
              <a:cs typeface="Arial"/>
              <a:sym typeface="Arial"/>
            </a:endParaRPr>
          </a:p>
        </p:txBody>
      </p:sp>
      <p:pic>
        <p:nvPicPr>
          <p:cNvPr id="238" name="Google Shape;238;gf95c0b137a_3_0"/>
          <p:cNvPicPr preferRelativeResize="0"/>
          <p:nvPr/>
        </p:nvPicPr>
        <p:blipFill>
          <a:blip r:embed="rId3">
            <a:alphaModFix/>
          </a:blip>
          <a:stretch>
            <a:fillRect/>
          </a:stretch>
        </p:blipFill>
        <p:spPr>
          <a:xfrm>
            <a:off x="3719450" y="2187450"/>
            <a:ext cx="6057900" cy="2410100"/>
          </a:xfrm>
          <a:prstGeom prst="rect">
            <a:avLst/>
          </a:prstGeom>
          <a:noFill/>
          <a:ln>
            <a:noFill/>
          </a:ln>
        </p:spPr>
      </p:pic>
      <p:sp>
        <p:nvSpPr>
          <p:cNvPr id="239" name="Google Shape;239;gf95c0b137a_3_0"/>
          <p:cNvSpPr txBox="1"/>
          <p:nvPr/>
        </p:nvSpPr>
        <p:spPr>
          <a:xfrm>
            <a:off x="156548" y="1057303"/>
            <a:ext cx="2119800" cy="4987200"/>
          </a:xfrm>
          <a:prstGeom prst="rect">
            <a:avLst/>
          </a:prstGeom>
          <a:noFill/>
          <a:ln>
            <a:noFill/>
          </a:ln>
        </p:spPr>
        <p:txBody>
          <a:bodyPr spcFirstLastPara="1" wrap="square" lIns="91425" tIns="45700" rIns="91425" bIns="45700" anchor="t" anchorCtr="0">
            <a:spAutoFit/>
          </a:bodyPr>
          <a:lstStyle/>
          <a:p>
            <a:pPr marL="268287" marR="0" lvl="0" indent="-268287"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EDA</a:t>
            </a:r>
            <a:endParaRPr/>
          </a:p>
          <a:p>
            <a:pPr marL="268287" marR="0" lvl="2"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 작물 선택</a:t>
            </a:r>
            <a:endParaRPr sz="1200" b="0" i="0" u="none" strike="noStrike" cap="none">
              <a:solidFill>
                <a:schemeClr val="lt1"/>
              </a:solidFill>
              <a:latin typeface="Arial"/>
              <a:ea typeface="Arial"/>
              <a:cs typeface="Arial"/>
              <a:sym typeface="Arial"/>
            </a:endParaRPr>
          </a:p>
          <a:p>
            <a:pPr marL="268287" marR="0" lvl="2"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도메인 탐색</a:t>
            </a:r>
            <a:endParaRPr sz="1200" b="0" i="0" u="none" strike="noStrike" cap="none">
              <a:solidFill>
                <a:schemeClr val="lt1"/>
              </a:solidFill>
              <a:latin typeface="Arial"/>
              <a:ea typeface="Arial"/>
              <a:cs typeface="Arial"/>
              <a:sym typeface="Arial"/>
            </a:endParaRPr>
          </a:p>
          <a:p>
            <a:pPr marL="268287" marR="0" lvl="0" indent="-268287"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변수 설정</a:t>
            </a:r>
            <a:endParaRPr sz="1200" b="0" i="0" u="none" strike="noStrike" cap="none">
              <a:solidFill>
                <a:schemeClr val="lt1"/>
              </a:solidFill>
              <a:latin typeface="Arial"/>
              <a:ea typeface="Arial"/>
              <a:cs typeface="Arial"/>
              <a:sym typeface="Arial"/>
            </a:endParaRPr>
          </a:p>
          <a:p>
            <a:pPr marL="268287" marR="0" lvl="0" indent="-268287"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데이터셋</a:t>
            </a:r>
            <a:endParaRPr sz="1200" b="0" i="0" u="none" strike="noStrike" cap="none">
              <a:solidFill>
                <a:schemeClr val="lt1"/>
              </a:solidFill>
              <a:latin typeface="Arial"/>
              <a:ea typeface="Arial"/>
              <a:cs typeface="Arial"/>
              <a:sym typeface="Arial"/>
            </a:endParaRPr>
          </a:p>
          <a:p>
            <a:pPr marL="268287" marR="0" lvl="0" indent="-268287"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모델링(1) – 시계열분석</a:t>
            </a:r>
            <a:endParaRPr sz="1200" b="0" i="0" u="none" strike="noStrike" cap="none">
              <a:solidFill>
                <a:schemeClr val="lt1"/>
              </a:solidFill>
              <a:latin typeface="Arial"/>
              <a:ea typeface="Arial"/>
              <a:cs typeface="Arial"/>
              <a:sym typeface="Arial"/>
            </a:endParaRPr>
          </a:p>
          <a:p>
            <a:pPr marL="268287"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Prophet</a:t>
            </a:r>
            <a:endParaRPr/>
          </a:p>
          <a:p>
            <a:pPr marL="268287"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ARIMA, SARIMA</a:t>
            </a:r>
            <a:endParaRPr/>
          </a:p>
          <a:p>
            <a:pPr marL="268287" marR="0" lvl="0" indent="-268287"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모델링(2) – 회귀분석 </a:t>
            </a:r>
            <a:endParaRPr sz="1200" b="0" i="0" u="none" strike="noStrike" cap="none">
              <a:solidFill>
                <a:schemeClr val="lt1"/>
              </a:solidFill>
              <a:latin typeface="Arial"/>
              <a:ea typeface="Arial"/>
              <a:cs typeface="Arial"/>
              <a:sym typeface="Arial"/>
            </a:endParaRPr>
          </a:p>
          <a:p>
            <a:pPr marL="268287"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Multivariate Regression</a:t>
            </a:r>
            <a:endParaRPr/>
          </a:p>
          <a:p>
            <a:pPr marL="268287"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Decision Tree</a:t>
            </a:r>
            <a:endParaRPr/>
          </a:p>
          <a:p>
            <a:pPr marL="268287"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Random Forest</a:t>
            </a:r>
            <a:endParaRPr/>
          </a:p>
          <a:p>
            <a:pPr marL="268287" marR="0" lvl="0" indent="-268287"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최종 모델 결정</a:t>
            </a:r>
            <a:endParaRPr sz="1200" b="0" i="0" u="none" strike="noStrike" cap="none">
              <a:solidFill>
                <a:schemeClr val="lt1"/>
              </a:solidFill>
              <a:latin typeface="Arial"/>
              <a:ea typeface="Arial"/>
              <a:cs typeface="Arial"/>
              <a:sym typeface="Arial"/>
            </a:endParaRPr>
          </a:p>
          <a:p>
            <a:pPr marL="268287"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변수 검증 </a:t>
            </a:r>
            <a:endParaRPr sz="1200" b="0" i="0" u="none" strike="noStrike" cap="none">
              <a:solidFill>
                <a:schemeClr val="lt1"/>
              </a:solidFill>
              <a:latin typeface="Arial"/>
              <a:ea typeface="Arial"/>
              <a:cs typeface="Arial"/>
              <a:sym typeface="Arial"/>
            </a:endParaRPr>
          </a:p>
          <a:p>
            <a:pPr marL="268287"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모델검증</a:t>
            </a:r>
            <a:endParaRPr sz="1200" b="0" i="0" u="none" strike="noStrike" cap="none">
              <a:solidFill>
                <a:schemeClr val="lt1"/>
              </a:solidFill>
              <a:latin typeface="Arial"/>
              <a:ea typeface="Arial"/>
              <a:cs typeface="Arial"/>
              <a:sym typeface="Arial"/>
            </a:endParaRPr>
          </a:p>
          <a:p>
            <a:pPr marL="268287" marR="0" lvl="0" indent="-268287"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예측</a:t>
            </a:r>
            <a:endParaRPr sz="1200" b="0" i="0" u="none" strike="noStrike" cap="none">
              <a:solidFill>
                <a:schemeClr val="lt1"/>
              </a:solidFill>
              <a:latin typeface="Arial"/>
              <a:ea typeface="Arial"/>
              <a:cs typeface="Arial"/>
              <a:sym typeface="Arial"/>
            </a:endParaRPr>
          </a:p>
          <a:p>
            <a:pPr marL="268287" marR="0" lvl="0" indent="-268287"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인사이트 도출 </a:t>
            </a:r>
            <a:endParaRPr sz="1200" b="0" i="0" u="none" strike="noStrike" cap="none">
              <a:solidFill>
                <a:schemeClr val="lt1"/>
              </a:solidFill>
              <a:latin typeface="Arial"/>
              <a:ea typeface="Arial"/>
              <a:cs typeface="Arial"/>
              <a:sym typeface="Arial"/>
            </a:endParaRPr>
          </a:p>
          <a:p>
            <a:pPr marL="268287" marR="0" lvl="0" indent="-268287"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향후 개선 사항</a:t>
            </a:r>
            <a:endParaRPr sz="1200" b="0" i="0" u="none" strike="noStrike" cap="none">
              <a:solidFill>
                <a:schemeClr val="lt1"/>
              </a:solidFill>
              <a:latin typeface="Arial"/>
              <a:ea typeface="Arial"/>
              <a:cs typeface="Arial"/>
              <a:sym typeface="Arial"/>
            </a:endParaRPr>
          </a:p>
        </p:txBody>
      </p:sp>
      <p:sp>
        <p:nvSpPr>
          <p:cNvPr id="240" name="Google Shape;240;gf95c0b137a_3_0"/>
          <p:cNvSpPr txBox="1"/>
          <p:nvPr/>
        </p:nvSpPr>
        <p:spPr>
          <a:xfrm>
            <a:off x="2719075" y="4741900"/>
            <a:ext cx="8251200" cy="2191800"/>
          </a:xfrm>
          <a:prstGeom prst="rect">
            <a:avLst/>
          </a:prstGeom>
          <a:noFill/>
          <a:ln>
            <a:noFill/>
          </a:ln>
        </p:spPr>
        <p:txBody>
          <a:bodyPr spcFirstLastPara="1" wrap="square" lIns="91425" tIns="91425" rIns="91425" bIns="91425" anchor="t" anchorCtr="0">
            <a:spAutoFit/>
          </a:bodyPr>
          <a:lstStyle/>
          <a:p>
            <a:pPr marL="0" lvl="0" indent="0" algn="l" rtl="0">
              <a:lnSpc>
                <a:spcPct val="160000"/>
              </a:lnSpc>
              <a:spcBef>
                <a:spcPts val="0"/>
              </a:spcBef>
              <a:spcAft>
                <a:spcPts val="0"/>
              </a:spcAft>
              <a:buNone/>
            </a:pPr>
            <a:r>
              <a:rPr lang="ko-KR" sz="1250" b="1" i="1">
                <a:solidFill>
                  <a:srgbClr val="F89009"/>
                </a:solidFill>
              </a:rPr>
              <a:t>1. ARIMA 모델  : </a:t>
            </a:r>
            <a:r>
              <a:rPr lang="ko-KR" sz="1350">
                <a:solidFill>
                  <a:srgbClr val="666666"/>
                </a:solidFill>
              </a:rPr>
              <a:t> ARMA(AR+MA)모델에 </a:t>
            </a:r>
            <a:r>
              <a:rPr lang="ko-KR" sz="1350" u="sng">
                <a:solidFill>
                  <a:srgbClr val="666666"/>
                </a:solidFill>
              </a:rPr>
              <a:t>차분을 추가해준 모델</a:t>
            </a:r>
            <a:r>
              <a:rPr lang="ko-KR" sz="1350">
                <a:solidFill>
                  <a:srgbClr val="666666"/>
                </a:solidFill>
              </a:rPr>
              <a:t>을 의미한다. 여기서 차분을 해주는 이유는 바로</a:t>
            </a:r>
            <a:r>
              <a:rPr lang="ko-KR" sz="1350" u="sng">
                <a:solidFill>
                  <a:srgbClr val="666666"/>
                </a:solidFill>
              </a:rPr>
              <a:t> 비정상성의 데이터를 정상화 시켜주기 위함</a:t>
            </a:r>
            <a:r>
              <a:rPr lang="ko-KR" sz="1350">
                <a:solidFill>
                  <a:srgbClr val="666666"/>
                </a:solidFill>
              </a:rPr>
              <a:t>이다.</a:t>
            </a:r>
            <a:endParaRPr sz="1250" b="1" i="1">
              <a:solidFill>
                <a:srgbClr val="F89009"/>
              </a:solidFill>
            </a:endParaRPr>
          </a:p>
          <a:p>
            <a:pPr marL="0" lvl="0" indent="0" algn="l" rtl="0">
              <a:lnSpc>
                <a:spcPct val="160000"/>
              </a:lnSpc>
              <a:spcBef>
                <a:spcPts val="1800"/>
              </a:spcBef>
              <a:spcAft>
                <a:spcPts val="0"/>
              </a:spcAft>
              <a:buClr>
                <a:schemeClr val="dk1"/>
              </a:buClr>
              <a:buSzPts val="1100"/>
              <a:buFont typeface="Arial"/>
              <a:buNone/>
            </a:pPr>
            <a:r>
              <a:rPr lang="ko-KR" sz="1250" b="1" i="1">
                <a:solidFill>
                  <a:srgbClr val="A6BC00"/>
                </a:solidFill>
              </a:rPr>
              <a:t>2. SARIMA 모델  : </a:t>
            </a:r>
            <a:r>
              <a:rPr lang="ko-KR" sz="1350">
                <a:solidFill>
                  <a:srgbClr val="666666"/>
                </a:solidFill>
              </a:rPr>
              <a:t>SARIMA 모델은 ARIMA 모델에 </a:t>
            </a:r>
            <a:r>
              <a:rPr lang="ko-KR" sz="1350" b="1" u="sng">
                <a:solidFill>
                  <a:srgbClr val="666666"/>
                </a:solidFill>
              </a:rPr>
              <a:t>계절적 성분이 S(Seasonal)를 추가된 모델</a:t>
            </a:r>
            <a:r>
              <a:rPr lang="ko-KR" sz="1350">
                <a:solidFill>
                  <a:srgbClr val="666666"/>
                </a:solidFill>
              </a:rPr>
              <a:t>이다. 계절적 성분이기 때문에 주어진 데이터의 주기(m값)를 설정해줌으로써 원하는 SARIMA 모델을 적합시킬 수 있다.</a:t>
            </a:r>
            <a:endParaRPr sz="1250" b="1" i="1">
              <a:solidFill>
                <a:srgbClr val="A6BC00"/>
              </a:solidFill>
            </a:endParaRPr>
          </a:p>
          <a:p>
            <a:pPr marL="0" lvl="0" indent="0" algn="l" rtl="0">
              <a:spcBef>
                <a:spcPts val="1800"/>
              </a:spcBef>
              <a:spcAft>
                <a:spcPts val="0"/>
              </a:spcAft>
              <a:buNone/>
            </a:pPr>
            <a:endParaRPr>
              <a:latin typeface="Corbel"/>
              <a:ea typeface="Corbel"/>
              <a:cs typeface="Corbel"/>
              <a:sym typeface="Corbe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gf8c714e742_7_3"/>
          <p:cNvSpPr/>
          <p:nvPr/>
        </p:nvSpPr>
        <p:spPr>
          <a:xfrm>
            <a:off x="0" y="0"/>
            <a:ext cx="94800" cy="7419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246" name="Google Shape;246;gf8c714e742_7_3"/>
          <p:cNvPicPr preferRelativeResize="0"/>
          <p:nvPr/>
        </p:nvPicPr>
        <p:blipFill rotWithShape="1">
          <a:blip r:embed="rId3">
            <a:alphaModFix/>
          </a:blip>
          <a:srcRect/>
          <a:stretch/>
        </p:blipFill>
        <p:spPr>
          <a:xfrm>
            <a:off x="8707777" y="1355970"/>
            <a:ext cx="2520000" cy="2880000"/>
          </a:xfrm>
          <a:prstGeom prst="rect">
            <a:avLst/>
          </a:prstGeom>
          <a:noFill/>
          <a:ln>
            <a:noFill/>
          </a:ln>
        </p:spPr>
      </p:pic>
      <p:sp>
        <p:nvSpPr>
          <p:cNvPr id="247" name="Google Shape;247;gf8c714e742_7_3"/>
          <p:cNvSpPr txBox="1"/>
          <p:nvPr/>
        </p:nvSpPr>
        <p:spPr>
          <a:xfrm>
            <a:off x="2432907" y="1042616"/>
            <a:ext cx="38637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ko-KR" sz="1800" b="0" i="0" u="none" strike="noStrike" cap="none">
                <a:solidFill>
                  <a:schemeClr val="dk1"/>
                </a:solidFill>
                <a:latin typeface="Arial"/>
                <a:ea typeface="Arial"/>
                <a:cs typeface="Arial"/>
                <a:sym typeface="Arial"/>
              </a:rPr>
              <a:t>[데이터 전처리 및 이상치 탐지]</a:t>
            </a:r>
            <a:endParaRPr sz="1400" b="0" i="0" u="none" strike="noStrike" cap="none">
              <a:solidFill>
                <a:srgbClr val="000000"/>
              </a:solidFill>
              <a:latin typeface="Arial"/>
              <a:ea typeface="Arial"/>
              <a:cs typeface="Arial"/>
              <a:sym typeface="Arial"/>
            </a:endParaRPr>
          </a:p>
        </p:txBody>
      </p:sp>
      <p:sp>
        <p:nvSpPr>
          <p:cNvPr id="248" name="Google Shape;248;gf8c714e742_7_3"/>
          <p:cNvSpPr/>
          <p:nvPr/>
        </p:nvSpPr>
        <p:spPr>
          <a:xfrm>
            <a:off x="0" y="895927"/>
            <a:ext cx="2373745" cy="5717309"/>
          </a:xfrm>
          <a:prstGeom prst="rect">
            <a:avLst/>
          </a:prstGeom>
          <a:solidFill>
            <a:srgbClr val="B0E3E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49" name="Google Shape;249;gf8c714e742_7_3"/>
          <p:cNvSpPr/>
          <p:nvPr/>
        </p:nvSpPr>
        <p:spPr>
          <a:xfrm>
            <a:off x="156548" y="2985388"/>
            <a:ext cx="2023200" cy="2082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50" name="Google Shape;250;gf8c714e742_7_3"/>
          <p:cNvSpPr txBox="1"/>
          <p:nvPr/>
        </p:nvSpPr>
        <p:spPr>
          <a:xfrm>
            <a:off x="181148" y="90850"/>
            <a:ext cx="63588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ko-KR" sz="2800" b="1" i="0" u="none" strike="noStrike" cap="none">
                <a:solidFill>
                  <a:schemeClr val="dk1"/>
                </a:solidFill>
                <a:latin typeface="Arial"/>
                <a:ea typeface="Arial"/>
                <a:cs typeface="Arial"/>
                <a:sym typeface="Arial"/>
              </a:rPr>
              <a:t>시계열분석-ARIMA, SARIMA</a:t>
            </a:r>
            <a:endParaRPr sz="2800" b="1" i="0" u="none" strike="noStrike" cap="none">
              <a:solidFill>
                <a:schemeClr val="dk1"/>
              </a:solidFill>
              <a:latin typeface="Arial"/>
              <a:ea typeface="Arial"/>
              <a:cs typeface="Arial"/>
              <a:sym typeface="Arial"/>
            </a:endParaRPr>
          </a:p>
        </p:txBody>
      </p:sp>
      <p:pic>
        <p:nvPicPr>
          <p:cNvPr id="251" name="Google Shape;251;gf8c714e742_7_3"/>
          <p:cNvPicPr preferRelativeResize="0"/>
          <p:nvPr/>
        </p:nvPicPr>
        <p:blipFill rotWithShape="1">
          <a:blip r:embed="rId4">
            <a:alphaModFix/>
          </a:blip>
          <a:srcRect/>
          <a:stretch/>
        </p:blipFill>
        <p:spPr>
          <a:xfrm>
            <a:off x="2980961" y="1475548"/>
            <a:ext cx="2520000" cy="2640845"/>
          </a:xfrm>
          <a:prstGeom prst="rect">
            <a:avLst/>
          </a:prstGeom>
          <a:noFill/>
          <a:ln>
            <a:noFill/>
          </a:ln>
        </p:spPr>
      </p:pic>
      <p:pic>
        <p:nvPicPr>
          <p:cNvPr id="252" name="Google Shape;252;gf8c714e742_7_3"/>
          <p:cNvPicPr preferRelativeResize="0"/>
          <p:nvPr/>
        </p:nvPicPr>
        <p:blipFill rotWithShape="1">
          <a:blip r:embed="rId5">
            <a:alphaModFix/>
          </a:blip>
          <a:srcRect/>
          <a:stretch/>
        </p:blipFill>
        <p:spPr>
          <a:xfrm>
            <a:off x="2980961" y="4235971"/>
            <a:ext cx="8246816" cy="2255702"/>
          </a:xfrm>
          <a:prstGeom prst="rect">
            <a:avLst/>
          </a:prstGeom>
          <a:noFill/>
          <a:ln>
            <a:noFill/>
          </a:ln>
        </p:spPr>
      </p:pic>
      <p:sp>
        <p:nvSpPr>
          <p:cNvPr id="253" name="Google Shape;253;gf8c714e742_7_3"/>
          <p:cNvSpPr/>
          <p:nvPr/>
        </p:nvSpPr>
        <p:spPr>
          <a:xfrm>
            <a:off x="5844619" y="2456384"/>
            <a:ext cx="2520000" cy="961534"/>
          </a:xfrm>
          <a:prstGeom prst="rightArrow">
            <a:avLst>
              <a:gd name="adj1" fmla="val 50000"/>
              <a:gd name="adj2" fmla="val 50000"/>
            </a:avLst>
          </a:prstGeom>
          <a:solidFill>
            <a:schemeClr val="accent1"/>
          </a:solidFill>
          <a:ln w="25400" cap="flat" cmpd="sng">
            <a:solidFill>
              <a:srgbClr val="2E87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ko-KR" sz="1400" b="0" i="0" u="none" strike="noStrike" cap="none">
                <a:solidFill>
                  <a:schemeClr val="lt1"/>
                </a:solidFill>
                <a:latin typeface="Arial"/>
                <a:ea typeface="Arial"/>
                <a:cs typeface="Arial"/>
                <a:sym typeface="Arial"/>
              </a:rPr>
              <a:t>이상치 처리</a:t>
            </a:r>
            <a:endParaRPr/>
          </a:p>
        </p:txBody>
      </p:sp>
      <p:sp>
        <p:nvSpPr>
          <p:cNvPr id="254" name="Google Shape;254;gf8c714e742_7_3"/>
          <p:cNvSpPr txBox="1"/>
          <p:nvPr/>
        </p:nvSpPr>
        <p:spPr>
          <a:xfrm>
            <a:off x="156548" y="1057303"/>
            <a:ext cx="2119800" cy="4987200"/>
          </a:xfrm>
          <a:prstGeom prst="rect">
            <a:avLst/>
          </a:prstGeom>
          <a:noFill/>
          <a:ln>
            <a:noFill/>
          </a:ln>
        </p:spPr>
        <p:txBody>
          <a:bodyPr spcFirstLastPara="1" wrap="square" lIns="91425" tIns="45700" rIns="91425" bIns="45700" anchor="t" anchorCtr="0">
            <a:spAutoFit/>
          </a:bodyPr>
          <a:lstStyle/>
          <a:p>
            <a:pPr marL="268287" marR="0" lvl="0" indent="-268287"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EDA</a:t>
            </a:r>
            <a:endParaRPr/>
          </a:p>
          <a:p>
            <a:pPr marL="268287" marR="0" lvl="2"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 작물 선택</a:t>
            </a:r>
            <a:endParaRPr sz="1200" b="0" i="0" u="none" strike="noStrike" cap="none">
              <a:solidFill>
                <a:schemeClr val="lt1"/>
              </a:solidFill>
              <a:latin typeface="Arial"/>
              <a:ea typeface="Arial"/>
              <a:cs typeface="Arial"/>
              <a:sym typeface="Arial"/>
            </a:endParaRPr>
          </a:p>
          <a:p>
            <a:pPr marL="268287" marR="0" lvl="2"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도메인 탐색</a:t>
            </a:r>
            <a:endParaRPr sz="1200" b="0" i="0" u="none" strike="noStrike" cap="none">
              <a:solidFill>
                <a:schemeClr val="lt1"/>
              </a:solidFill>
              <a:latin typeface="Arial"/>
              <a:ea typeface="Arial"/>
              <a:cs typeface="Arial"/>
              <a:sym typeface="Arial"/>
            </a:endParaRPr>
          </a:p>
          <a:p>
            <a:pPr marL="268287" marR="0" lvl="0" indent="-268287"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변수 설정</a:t>
            </a:r>
            <a:endParaRPr sz="1200" b="0" i="0" u="none" strike="noStrike" cap="none">
              <a:solidFill>
                <a:schemeClr val="lt1"/>
              </a:solidFill>
              <a:latin typeface="Arial"/>
              <a:ea typeface="Arial"/>
              <a:cs typeface="Arial"/>
              <a:sym typeface="Arial"/>
            </a:endParaRPr>
          </a:p>
          <a:p>
            <a:pPr marL="268287" marR="0" lvl="0" indent="-268287"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데이터셋</a:t>
            </a:r>
            <a:endParaRPr sz="1200" b="0" i="0" u="none" strike="noStrike" cap="none">
              <a:solidFill>
                <a:schemeClr val="lt1"/>
              </a:solidFill>
              <a:latin typeface="Arial"/>
              <a:ea typeface="Arial"/>
              <a:cs typeface="Arial"/>
              <a:sym typeface="Arial"/>
            </a:endParaRPr>
          </a:p>
          <a:p>
            <a:pPr marL="268287" marR="0" lvl="0" indent="-268287"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모델링(1) – 시계열분석</a:t>
            </a:r>
            <a:endParaRPr sz="1200" b="0" i="0" u="none" strike="noStrike" cap="none">
              <a:solidFill>
                <a:schemeClr val="lt1"/>
              </a:solidFill>
              <a:latin typeface="Arial"/>
              <a:ea typeface="Arial"/>
              <a:cs typeface="Arial"/>
              <a:sym typeface="Arial"/>
            </a:endParaRPr>
          </a:p>
          <a:p>
            <a:pPr marL="268287"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Prophet</a:t>
            </a:r>
            <a:endParaRPr/>
          </a:p>
          <a:p>
            <a:pPr marL="268287"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ARIMA, SARIMA</a:t>
            </a:r>
            <a:endParaRPr/>
          </a:p>
          <a:p>
            <a:pPr marL="268287" marR="0" lvl="0" indent="-268287"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모델링(2) – 회귀분석 </a:t>
            </a:r>
            <a:endParaRPr sz="1200" b="0" i="0" u="none" strike="noStrike" cap="none">
              <a:solidFill>
                <a:schemeClr val="lt1"/>
              </a:solidFill>
              <a:latin typeface="Arial"/>
              <a:ea typeface="Arial"/>
              <a:cs typeface="Arial"/>
              <a:sym typeface="Arial"/>
            </a:endParaRPr>
          </a:p>
          <a:p>
            <a:pPr marL="268287"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Multivariate Regression</a:t>
            </a:r>
            <a:endParaRPr/>
          </a:p>
          <a:p>
            <a:pPr marL="268287"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Decision Tree</a:t>
            </a:r>
            <a:endParaRPr/>
          </a:p>
          <a:p>
            <a:pPr marL="268287"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Random Forest</a:t>
            </a:r>
            <a:endParaRPr/>
          </a:p>
          <a:p>
            <a:pPr marL="268287" marR="0" lvl="0" indent="-268287"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최종 모델 결정</a:t>
            </a:r>
            <a:endParaRPr sz="1200" b="0" i="0" u="none" strike="noStrike" cap="none">
              <a:solidFill>
                <a:schemeClr val="lt1"/>
              </a:solidFill>
              <a:latin typeface="Arial"/>
              <a:ea typeface="Arial"/>
              <a:cs typeface="Arial"/>
              <a:sym typeface="Arial"/>
            </a:endParaRPr>
          </a:p>
          <a:p>
            <a:pPr marL="268287"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변수 검증 </a:t>
            </a:r>
            <a:endParaRPr sz="1200" b="0" i="0" u="none" strike="noStrike" cap="none">
              <a:solidFill>
                <a:schemeClr val="lt1"/>
              </a:solidFill>
              <a:latin typeface="Arial"/>
              <a:ea typeface="Arial"/>
              <a:cs typeface="Arial"/>
              <a:sym typeface="Arial"/>
            </a:endParaRPr>
          </a:p>
          <a:p>
            <a:pPr marL="268287"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모델검증</a:t>
            </a:r>
            <a:endParaRPr sz="1200" b="0" i="0" u="none" strike="noStrike" cap="none">
              <a:solidFill>
                <a:schemeClr val="lt1"/>
              </a:solidFill>
              <a:latin typeface="Arial"/>
              <a:ea typeface="Arial"/>
              <a:cs typeface="Arial"/>
              <a:sym typeface="Arial"/>
            </a:endParaRPr>
          </a:p>
          <a:p>
            <a:pPr marL="268287" marR="0" lvl="0" indent="-268287"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예측</a:t>
            </a:r>
            <a:endParaRPr sz="1200" b="0" i="0" u="none" strike="noStrike" cap="none">
              <a:solidFill>
                <a:schemeClr val="lt1"/>
              </a:solidFill>
              <a:latin typeface="Arial"/>
              <a:ea typeface="Arial"/>
              <a:cs typeface="Arial"/>
              <a:sym typeface="Arial"/>
            </a:endParaRPr>
          </a:p>
          <a:p>
            <a:pPr marL="268287" marR="0" lvl="0" indent="-268287"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인사이트 도출 </a:t>
            </a:r>
            <a:endParaRPr sz="1200" b="0" i="0" u="none" strike="noStrike" cap="none">
              <a:solidFill>
                <a:schemeClr val="lt1"/>
              </a:solidFill>
              <a:latin typeface="Arial"/>
              <a:ea typeface="Arial"/>
              <a:cs typeface="Arial"/>
              <a:sym typeface="Arial"/>
            </a:endParaRPr>
          </a:p>
          <a:p>
            <a:pPr marL="268287" marR="0" lvl="0" indent="-268287"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향후 개선 사항</a:t>
            </a:r>
            <a:endParaRPr sz="1200" b="0" i="0" u="none" strike="noStrike" cap="none">
              <a:solidFill>
                <a:schemeClr val="lt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gf8c714e742_7_92"/>
          <p:cNvSpPr/>
          <p:nvPr/>
        </p:nvSpPr>
        <p:spPr>
          <a:xfrm>
            <a:off x="0" y="0"/>
            <a:ext cx="94800" cy="7419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260" name="Google Shape;260;gf8c714e742_7_92"/>
          <p:cNvPicPr preferRelativeResize="0"/>
          <p:nvPr/>
        </p:nvPicPr>
        <p:blipFill rotWithShape="1">
          <a:blip r:embed="rId3">
            <a:alphaModFix/>
          </a:blip>
          <a:srcRect/>
          <a:stretch/>
        </p:blipFill>
        <p:spPr>
          <a:xfrm>
            <a:off x="2896185" y="1747775"/>
            <a:ext cx="3483627" cy="2103771"/>
          </a:xfrm>
          <a:prstGeom prst="rect">
            <a:avLst/>
          </a:prstGeom>
          <a:noFill/>
          <a:ln>
            <a:noFill/>
          </a:ln>
        </p:spPr>
      </p:pic>
      <p:pic>
        <p:nvPicPr>
          <p:cNvPr id="261" name="Google Shape;261;gf8c714e742_7_92"/>
          <p:cNvPicPr preferRelativeResize="0"/>
          <p:nvPr/>
        </p:nvPicPr>
        <p:blipFill rotWithShape="1">
          <a:blip r:embed="rId4">
            <a:alphaModFix/>
          </a:blip>
          <a:srcRect/>
          <a:stretch/>
        </p:blipFill>
        <p:spPr>
          <a:xfrm>
            <a:off x="8340364" y="2406295"/>
            <a:ext cx="3682256" cy="2570630"/>
          </a:xfrm>
          <a:prstGeom prst="rect">
            <a:avLst/>
          </a:prstGeom>
          <a:noFill/>
          <a:ln>
            <a:noFill/>
          </a:ln>
        </p:spPr>
      </p:pic>
      <p:pic>
        <p:nvPicPr>
          <p:cNvPr id="262" name="Google Shape;262;gf8c714e742_7_92"/>
          <p:cNvPicPr preferRelativeResize="0"/>
          <p:nvPr/>
        </p:nvPicPr>
        <p:blipFill rotWithShape="1">
          <a:blip r:embed="rId5">
            <a:alphaModFix/>
          </a:blip>
          <a:srcRect/>
          <a:stretch/>
        </p:blipFill>
        <p:spPr>
          <a:xfrm>
            <a:off x="2896184" y="3868683"/>
            <a:ext cx="3483628" cy="2243850"/>
          </a:xfrm>
          <a:prstGeom prst="rect">
            <a:avLst/>
          </a:prstGeom>
          <a:noFill/>
          <a:ln>
            <a:noFill/>
          </a:ln>
        </p:spPr>
      </p:pic>
      <p:sp>
        <p:nvSpPr>
          <p:cNvPr id="263" name="Google Shape;263;gf8c714e742_7_92"/>
          <p:cNvSpPr txBox="1"/>
          <p:nvPr/>
        </p:nvSpPr>
        <p:spPr>
          <a:xfrm>
            <a:off x="2750024" y="1057303"/>
            <a:ext cx="29943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ko-KR" sz="1800" b="0" i="0" u="none" strike="noStrike" cap="none">
                <a:solidFill>
                  <a:schemeClr val="dk1"/>
                </a:solidFill>
                <a:latin typeface="Arial"/>
                <a:ea typeface="Arial"/>
                <a:cs typeface="Arial"/>
                <a:sym typeface="Arial"/>
              </a:rPr>
              <a:t>[비정상적 시계열 차분]</a:t>
            </a:r>
            <a:endParaRPr sz="1400" b="0" i="0" u="none" strike="noStrike" cap="none">
              <a:solidFill>
                <a:srgbClr val="000000"/>
              </a:solidFill>
              <a:latin typeface="Arial"/>
              <a:ea typeface="Arial"/>
              <a:cs typeface="Arial"/>
              <a:sym typeface="Arial"/>
            </a:endParaRPr>
          </a:p>
        </p:txBody>
      </p:sp>
      <p:sp>
        <p:nvSpPr>
          <p:cNvPr id="264" name="Google Shape;264;gf8c714e742_7_92"/>
          <p:cNvSpPr/>
          <p:nvPr/>
        </p:nvSpPr>
        <p:spPr>
          <a:xfrm>
            <a:off x="6779984" y="2406295"/>
            <a:ext cx="1240200" cy="959100"/>
          </a:xfrm>
          <a:prstGeom prst="rightArrow">
            <a:avLst>
              <a:gd name="adj1" fmla="val 50000"/>
              <a:gd name="adj2" fmla="val 50000"/>
            </a:avLst>
          </a:prstGeom>
          <a:solidFill>
            <a:schemeClr val="accent1"/>
          </a:solidFill>
          <a:ln w="10775" cap="flat" cmpd="sng">
            <a:solidFill>
              <a:srgbClr val="2E87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ko-KR" sz="1200" b="0" i="0" u="none" strike="noStrike" cap="none">
                <a:solidFill>
                  <a:schemeClr val="dk1"/>
                </a:solidFill>
                <a:latin typeface="Arial"/>
                <a:ea typeface="Arial"/>
                <a:cs typeface="Arial"/>
                <a:sym typeface="Arial"/>
              </a:rPr>
              <a:t>1차차분</a:t>
            </a:r>
            <a:endParaRPr sz="1200" b="0" i="0" u="none" strike="noStrike" cap="none">
              <a:solidFill>
                <a:schemeClr val="dk1"/>
              </a:solidFill>
              <a:latin typeface="Arial"/>
              <a:ea typeface="Arial"/>
              <a:cs typeface="Arial"/>
              <a:sym typeface="Arial"/>
            </a:endParaRPr>
          </a:p>
        </p:txBody>
      </p:sp>
      <p:sp>
        <p:nvSpPr>
          <p:cNvPr id="265" name="Google Shape;265;gf8c714e742_7_92"/>
          <p:cNvSpPr/>
          <p:nvPr/>
        </p:nvSpPr>
        <p:spPr>
          <a:xfrm flipH="1">
            <a:off x="6699992" y="4031508"/>
            <a:ext cx="1240200" cy="959100"/>
          </a:xfrm>
          <a:prstGeom prst="rightArrow">
            <a:avLst>
              <a:gd name="adj1" fmla="val 50000"/>
              <a:gd name="adj2" fmla="val 50000"/>
            </a:avLst>
          </a:prstGeom>
          <a:solidFill>
            <a:schemeClr val="accent1"/>
          </a:solidFill>
          <a:ln w="10775" cap="flat" cmpd="sng">
            <a:solidFill>
              <a:srgbClr val="2E87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ko-KR" sz="1200" b="0" i="0" u="none" strike="noStrike" cap="none">
                <a:solidFill>
                  <a:schemeClr val="dk1"/>
                </a:solidFill>
                <a:latin typeface="Arial"/>
                <a:ea typeface="Arial"/>
                <a:cs typeface="Arial"/>
                <a:sym typeface="Arial"/>
              </a:rPr>
              <a:t>차분 후</a:t>
            </a:r>
            <a:endParaRPr sz="12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r>
              <a:rPr lang="ko-KR" sz="1200" b="0" i="0" u="none" strike="noStrike" cap="none">
                <a:solidFill>
                  <a:schemeClr val="dk1"/>
                </a:solidFill>
                <a:latin typeface="Arial"/>
                <a:ea typeface="Arial"/>
                <a:cs typeface="Arial"/>
                <a:sym typeface="Arial"/>
              </a:rPr>
              <a:t>Data</a:t>
            </a:r>
            <a:endParaRPr sz="1200" b="0" i="0" u="none" strike="noStrike" cap="none">
              <a:solidFill>
                <a:schemeClr val="dk1"/>
              </a:solidFill>
              <a:latin typeface="Arial"/>
              <a:ea typeface="Arial"/>
              <a:cs typeface="Arial"/>
              <a:sym typeface="Arial"/>
            </a:endParaRPr>
          </a:p>
        </p:txBody>
      </p:sp>
      <p:sp>
        <p:nvSpPr>
          <p:cNvPr id="266" name="Google Shape;266;gf8c714e742_7_92"/>
          <p:cNvSpPr/>
          <p:nvPr/>
        </p:nvSpPr>
        <p:spPr>
          <a:xfrm>
            <a:off x="0" y="895927"/>
            <a:ext cx="2373745" cy="5717309"/>
          </a:xfrm>
          <a:prstGeom prst="rect">
            <a:avLst/>
          </a:prstGeom>
          <a:solidFill>
            <a:srgbClr val="B0E3E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67" name="Google Shape;267;gf8c714e742_7_92"/>
          <p:cNvSpPr/>
          <p:nvPr/>
        </p:nvSpPr>
        <p:spPr>
          <a:xfrm>
            <a:off x="156548" y="2985392"/>
            <a:ext cx="2023200" cy="2082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68" name="Google Shape;268;gf8c714e742_7_92"/>
          <p:cNvSpPr txBox="1"/>
          <p:nvPr/>
        </p:nvSpPr>
        <p:spPr>
          <a:xfrm>
            <a:off x="181148" y="90850"/>
            <a:ext cx="64617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ko-KR" sz="2800" b="1" i="0" u="none" strike="noStrike" cap="none">
                <a:solidFill>
                  <a:schemeClr val="dk1"/>
                </a:solidFill>
                <a:latin typeface="Arial"/>
                <a:ea typeface="Arial"/>
                <a:cs typeface="Arial"/>
                <a:sym typeface="Arial"/>
              </a:rPr>
              <a:t>시계열분석-ARIMA, SARIMA</a:t>
            </a:r>
            <a:endParaRPr sz="2800" b="1" i="0" u="none" strike="noStrike" cap="none">
              <a:solidFill>
                <a:schemeClr val="dk1"/>
              </a:solidFill>
              <a:latin typeface="Arial"/>
              <a:ea typeface="Arial"/>
              <a:cs typeface="Arial"/>
              <a:sym typeface="Arial"/>
            </a:endParaRPr>
          </a:p>
        </p:txBody>
      </p:sp>
      <p:sp>
        <p:nvSpPr>
          <p:cNvPr id="269" name="Google Shape;269;gf8c714e742_7_92"/>
          <p:cNvSpPr txBox="1"/>
          <p:nvPr/>
        </p:nvSpPr>
        <p:spPr>
          <a:xfrm>
            <a:off x="156548" y="1057303"/>
            <a:ext cx="2119800" cy="4987200"/>
          </a:xfrm>
          <a:prstGeom prst="rect">
            <a:avLst/>
          </a:prstGeom>
          <a:noFill/>
          <a:ln>
            <a:noFill/>
          </a:ln>
        </p:spPr>
        <p:txBody>
          <a:bodyPr spcFirstLastPara="1" wrap="square" lIns="91425" tIns="45700" rIns="91425" bIns="45700" anchor="t" anchorCtr="0">
            <a:spAutoFit/>
          </a:bodyPr>
          <a:lstStyle/>
          <a:p>
            <a:pPr marL="268287" marR="0" lvl="0" indent="-268287"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EDA</a:t>
            </a:r>
            <a:endParaRPr/>
          </a:p>
          <a:p>
            <a:pPr marL="268287" marR="0" lvl="2"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 작물 선택</a:t>
            </a:r>
            <a:endParaRPr sz="1200" b="0" i="0" u="none" strike="noStrike" cap="none">
              <a:solidFill>
                <a:schemeClr val="lt1"/>
              </a:solidFill>
              <a:latin typeface="Arial"/>
              <a:ea typeface="Arial"/>
              <a:cs typeface="Arial"/>
              <a:sym typeface="Arial"/>
            </a:endParaRPr>
          </a:p>
          <a:p>
            <a:pPr marL="268287" marR="0" lvl="2"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도메인 탐색</a:t>
            </a:r>
            <a:endParaRPr sz="1200" b="0" i="0" u="none" strike="noStrike" cap="none">
              <a:solidFill>
                <a:schemeClr val="lt1"/>
              </a:solidFill>
              <a:latin typeface="Arial"/>
              <a:ea typeface="Arial"/>
              <a:cs typeface="Arial"/>
              <a:sym typeface="Arial"/>
            </a:endParaRPr>
          </a:p>
          <a:p>
            <a:pPr marL="268287" marR="0" lvl="0" indent="-268287"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변수 설정</a:t>
            </a:r>
            <a:endParaRPr sz="1200" b="0" i="0" u="none" strike="noStrike" cap="none">
              <a:solidFill>
                <a:schemeClr val="lt1"/>
              </a:solidFill>
              <a:latin typeface="Arial"/>
              <a:ea typeface="Arial"/>
              <a:cs typeface="Arial"/>
              <a:sym typeface="Arial"/>
            </a:endParaRPr>
          </a:p>
          <a:p>
            <a:pPr marL="268287" marR="0" lvl="0" indent="-268287"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데이터셋</a:t>
            </a:r>
            <a:endParaRPr sz="1200" b="0" i="0" u="none" strike="noStrike" cap="none">
              <a:solidFill>
                <a:schemeClr val="lt1"/>
              </a:solidFill>
              <a:latin typeface="Arial"/>
              <a:ea typeface="Arial"/>
              <a:cs typeface="Arial"/>
              <a:sym typeface="Arial"/>
            </a:endParaRPr>
          </a:p>
          <a:p>
            <a:pPr marL="268287" marR="0" lvl="0" indent="-268287"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모델링(1) – 시계열분석</a:t>
            </a:r>
            <a:endParaRPr sz="1200" b="0" i="0" u="none" strike="noStrike" cap="none">
              <a:solidFill>
                <a:schemeClr val="lt1"/>
              </a:solidFill>
              <a:latin typeface="Arial"/>
              <a:ea typeface="Arial"/>
              <a:cs typeface="Arial"/>
              <a:sym typeface="Arial"/>
            </a:endParaRPr>
          </a:p>
          <a:p>
            <a:pPr marL="268287"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Prophet</a:t>
            </a:r>
            <a:endParaRPr/>
          </a:p>
          <a:p>
            <a:pPr marL="268287"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ARIMA, SARIMA</a:t>
            </a:r>
            <a:endParaRPr/>
          </a:p>
          <a:p>
            <a:pPr marL="268287" marR="0" lvl="0" indent="-268287"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모델링(2) – 회귀분석 </a:t>
            </a:r>
            <a:endParaRPr sz="1200" b="0" i="0" u="none" strike="noStrike" cap="none">
              <a:solidFill>
                <a:schemeClr val="lt1"/>
              </a:solidFill>
              <a:latin typeface="Arial"/>
              <a:ea typeface="Arial"/>
              <a:cs typeface="Arial"/>
              <a:sym typeface="Arial"/>
            </a:endParaRPr>
          </a:p>
          <a:p>
            <a:pPr marL="268287"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Multivariate Regression</a:t>
            </a:r>
            <a:endParaRPr/>
          </a:p>
          <a:p>
            <a:pPr marL="268287"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Decision Tree</a:t>
            </a:r>
            <a:endParaRPr/>
          </a:p>
          <a:p>
            <a:pPr marL="268287"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Random Forest</a:t>
            </a:r>
            <a:endParaRPr/>
          </a:p>
          <a:p>
            <a:pPr marL="268287" marR="0" lvl="0" indent="-268287"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최종 모델 결정</a:t>
            </a:r>
            <a:endParaRPr sz="1200" b="0" i="0" u="none" strike="noStrike" cap="none">
              <a:solidFill>
                <a:schemeClr val="lt1"/>
              </a:solidFill>
              <a:latin typeface="Arial"/>
              <a:ea typeface="Arial"/>
              <a:cs typeface="Arial"/>
              <a:sym typeface="Arial"/>
            </a:endParaRPr>
          </a:p>
          <a:p>
            <a:pPr marL="268287"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변수 검증 </a:t>
            </a:r>
            <a:endParaRPr sz="1200" b="0" i="0" u="none" strike="noStrike" cap="none">
              <a:solidFill>
                <a:schemeClr val="lt1"/>
              </a:solidFill>
              <a:latin typeface="Arial"/>
              <a:ea typeface="Arial"/>
              <a:cs typeface="Arial"/>
              <a:sym typeface="Arial"/>
            </a:endParaRPr>
          </a:p>
          <a:p>
            <a:pPr marL="268287"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모델검증</a:t>
            </a:r>
            <a:endParaRPr sz="1200" b="0" i="0" u="none" strike="noStrike" cap="none">
              <a:solidFill>
                <a:schemeClr val="lt1"/>
              </a:solidFill>
              <a:latin typeface="Arial"/>
              <a:ea typeface="Arial"/>
              <a:cs typeface="Arial"/>
              <a:sym typeface="Arial"/>
            </a:endParaRPr>
          </a:p>
          <a:p>
            <a:pPr marL="268287" marR="0" lvl="0" indent="-268287"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예측</a:t>
            </a:r>
            <a:endParaRPr sz="1200" b="0" i="0" u="none" strike="noStrike" cap="none">
              <a:solidFill>
                <a:schemeClr val="lt1"/>
              </a:solidFill>
              <a:latin typeface="Arial"/>
              <a:ea typeface="Arial"/>
              <a:cs typeface="Arial"/>
              <a:sym typeface="Arial"/>
            </a:endParaRPr>
          </a:p>
          <a:p>
            <a:pPr marL="268287" marR="0" lvl="0" indent="-268287"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인사이트 도출 </a:t>
            </a:r>
            <a:endParaRPr sz="1200" b="0" i="0" u="none" strike="noStrike" cap="none">
              <a:solidFill>
                <a:schemeClr val="lt1"/>
              </a:solidFill>
              <a:latin typeface="Arial"/>
              <a:ea typeface="Arial"/>
              <a:cs typeface="Arial"/>
              <a:sym typeface="Arial"/>
            </a:endParaRPr>
          </a:p>
          <a:p>
            <a:pPr marL="268287" marR="0" lvl="0" indent="-268287"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향후 개선 사항</a:t>
            </a:r>
            <a:endParaRPr sz="1200" b="0" i="0" u="none" strike="noStrike" cap="none">
              <a:solidFill>
                <a:schemeClr val="lt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f8c714e742_7_105"/>
          <p:cNvSpPr/>
          <p:nvPr/>
        </p:nvSpPr>
        <p:spPr>
          <a:xfrm>
            <a:off x="0" y="0"/>
            <a:ext cx="94800" cy="7419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275" name="Google Shape;275;gf8c714e742_7_105"/>
          <p:cNvPicPr preferRelativeResize="0"/>
          <p:nvPr/>
        </p:nvPicPr>
        <p:blipFill rotWithShape="1">
          <a:blip r:embed="rId3">
            <a:alphaModFix/>
          </a:blip>
          <a:srcRect/>
          <a:stretch/>
        </p:blipFill>
        <p:spPr>
          <a:xfrm>
            <a:off x="2570541" y="1792533"/>
            <a:ext cx="3600000" cy="4320000"/>
          </a:xfrm>
          <a:prstGeom prst="rect">
            <a:avLst/>
          </a:prstGeom>
          <a:noFill/>
          <a:ln>
            <a:noFill/>
          </a:ln>
        </p:spPr>
      </p:pic>
      <p:sp>
        <p:nvSpPr>
          <p:cNvPr id="276" name="Google Shape;276;gf8c714e742_7_105"/>
          <p:cNvSpPr/>
          <p:nvPr/>
        </p:nvSpPr>
        <p:spPr>
          <a:xfrm>
            <a:off x="6554827" y="3186720"/>
            <a:ext cx="930600" cy="887400"/>
          </a:xfrm>
          <a:prstGeom prst="rightArrow">
            <a:avLst>
              <a:gd name="adj1" fmla="val 50000"/>
              <a:gd name="adj2" fmla="val 50000"/>
            </a:avLst>
          </a:prstGeom>
          <a:solidFill>
            <a:schemeClr val="accent1"/>
          </a:solidFill>
          <a:ln w="10775" cap="flat" cmpd="sng">
            <a:solidFill>
              <a:srgbClr val="2E87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ko-KR" sz="1200" b="0" i="0" u="none" strike="noStrike" cap="none">
                <a:solidFill>
                  <a:schemeClr val="lt1"/>
                </a:solidFill>
                <a:latin typeface="Arial"/>
                <a:ea typeface="Arial"/>
                <a:cs typeface="Arial"/>
                <a:sym typeface="Arial"/>
              </a:rPr>
              <a:t>시각화</a:t>
            </a:r>
            <a:endParaRPr sz="1400" b="0" i="0" u="none" strike="noStrike" cap="none">
              <a:solidFill>
                <a:srgbClr val="000000"/>
              </a:solidFill>
              <a:latin typeface="Arial"/>
              <a:ea typeface="Arial"/>
              <a:cs typeface="Arial"/>
              <a:sym typeface="Arial"/>
            </a:endParaRPr>
          </a:p>
        </p:txBody>
      </p:sp>
      <p:sp>
        <p:nvSpPr>
          <p:cNvPr id="277" name="Google Shape;277;gf8c714e742_7_105"/>
          <p:cNvSpPr txBox="1"/>
          <p:nvPr/>
        </p:nvSpPr>
        <p:spPr>
          <a:xfrm>
            <a:off x="2530293" y="949840"/>
            <a:ext cx="3989400"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ko-KR" sz="1800" b="0" i="0" u="none" strike="noStrike" cap="none">
                <a:solidFill>
                  <a:schemeClr val="dk1"/>
                </a:solidFill>
                <a:latin typeface="Arial"/>
                <a:ea typeface="Arial"/>
                <a:cs typeface="Arial"/>
                <a:sym typeface="Arial"/>
              </a:rPr>
              <a:t>[ARIMA 모델 설계 및 예측 시각화]</a:t>
            </a:r>
            <a:endParaRPr sz="1400" b="0" i="0" u="none" strike="noStrike" cap="none">
              <a:solidFill>
                <a:srgbClr val="000000"/>
              </a:solidFill>
              <a:latin typeface="Arial"/>
              <a:ea typeface="Arial"/>
              <a:cs typeface="Arial"/>
              <a:sym typeface="Arial"/>
            </a:endParaRPr>
          </a:p>
        </p:txBody>
      </p:sp>
      <p:pic>
        <p:nvPicPr>
          <p:cNvPr id="278" name="Google Shape;278;gf8c714e742_7_105"/>
          <p:cNvPicPr preferRelativeResize="0"/>
          <p:nvPr/>
        </p:nvPicPr>
        <p:blipFill rotWithShape="1">
          <a:blip r:embed="rId4">
            <a:alphaModFix/>
          </a:blip>
          <a:srcRect/>
          <a:stretch/>
        </p:blipFill>
        <p:spPr>
          <a:xfrm>
            <a:off x="7485427" y="5293383"/>
            <a:ext cx="3836996" cy="819150"/>
          </a:xfrm>
          <a:prstGeom prst="rect">
            <a:avLst/>
          </a:prstGeom>
          <a:noFill/>
          <a:ln>
            <a:noFill/>
          </a:ln>
        </p:spPr>
      </p:pic>
      <p:sp>
        <p:nvSpPr>
          <p:cNvPr id="279" name="Google Shape;279;gf8c714e742_7_105"/>
          <p:cNvSpPr/>
          <p:nvPr/>
        </p:nvSpPr>
        <p:spPr>
          <a:xfrm>
            <a:off x="0" y="895927"/>
            <a:ext cx="2373745" cy="5717309"/>
          </a:xfrm>
          <a:prstGeom prst="rect">
            <a:avLst/>
          </a:prstGeom>
          <a:solidFill>
            <a:srgbClr val="B0E3E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80" name="Google Shape;280;gf8c714e742_7_105"/>
          <p:cNvSpPr/>
          <p:nvPr/>
        </p:nvSpPr>
        <p:spPr>
          <a:xfrm>
            <a:off x="156548" y="3003873"/>
            <a:ext cx="2023200" cy="2082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81" name="Google Shape;281;gf8c714e742_7_105"/>
          <p:cNvSpPr txBox="1"/>
          <p:nvPr/>
        </p:nvSpPr>
        <p:spPr>
          <a:xfrm>
            <a:off x="181148" y="90850"/>
            <a:ext cx="64335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ko-KR" sz="2800" b="1" i="0" u="none" strike="noStrike" cap="none">
                <a:solidFill>
                  <a:schemeClr val="dk1"/>
                </a:solidFill>
                <a:latin typeface="Arial"/>
                <a:ea typeface="Arial"/>
                <a:cs typeface="Arial"/>
                <a:sym typeface="Arial"/>
              </a:rPr>
              <a:t>시계열분석-ARIMA, SARIMA</a:t>
            </a:r>
            <a:endParaRPr sz="2800" b="1" i="0" u="none" strike="noStrike" cap="none">
              <a:solidFill>
                <a:schemeClr val="dk1"/>
              </a:solidFill>
              <a:latin typeface="Arial"/>
              <a:ea typeface="Arial"/>
              <a:cs typeface="Arial"/>
              <a:sym typeface="Arial"/>
            </a:endParaRPr>
          </a:p>
        </p:txBody>
      </p:sp>
      <p:pic>
        <p:nvPicPr>
          <p:cNvPr id="282" name="Google Shape;282;gf8c714e742_7_105"/>
          <p:cNvPicPr preferRelativeResize="0"/>
          <p:nvPr/>
        </p:nvPicPr>
        <p:blipFill rotWithShape="1">
          <a:blip r:embed="rId5">
            <a:alphaModFix/>
          </a:blip>
          <a:srcRect/>
          <a:stretch/>
        </p:blipFill>
        <p:spPr>
          <a:xfrm>
            <a:off x="7625970" y="1557338"/>
            <a:ext cx="3696453" cy="3743325"/>
          </a:xfrm>
          <a:prstGeom prst="rect">
            <a:avLst/>
          </a:prstGeom>
          <a:noFill/>
          <a:ln>
            <a:noFill/>
          </a:ln>
        </p:spPr>
      </p:pic>
      <p:graphicFrame>
        <p:nvGraphicFramePr>
          <p:cNvPr id="283" name="Google Shape;283;gf8c714e742_7_105"/>
          <p:cNvGraphicFramePr/>
          <p:nvPr/>
        </p:nvGraphicFramePr>
        <p:xfrm>
          <a:off x="2570541" y="6247466"/>
          <a:ext cx="3000000" cy="3000000"/>
        </p:xfrm>
        <a:graphic>
          <a:graphicData uri="http://schemas.openxmlformats.org/drawingml/2006/table">
            <a:tbl>
              <a:tblPr firstRow="1" bandRow="1">
                <a:noFill/>
                <a:tableStyleId>{E033F5B2-BE66-4EA6-BC13-F62835792553}</a:tableStyleId>
              </a:tblPr>
              <a:tblGrid>
                <a:gridCol w="2282100">
                  <a:extLst>
                    <a:ext uri="{9D8B030D-6E8A-4147-A177-3AD203B41FA5}">
                      <a16:colId xmlns:a16="http://schemas.microsoft.com/office/drawing/2014/main" val="20000"/>
                    </a:ext>
                  </a:extLst>
                </a:gridCol>
                <a:gridCol w="3208625">
                  <a:extLst>
                    <a:ext uri="{9D8B030D-6E8A-4147-A177-3AD203B41FA5}">
                      <a16:colId xmlns:a16="http://schemas.microsoft.com/office/drawing/2014/main" val="20001"/>
                    </a:ext>
                  </a:extLst>
                </a:gridCol>
                <a:gridCol w="3604250">
                  <a:extLst>
                    <a:ext uri="{9D8B030D-6E8A-4147-A177-3AD203B41FA5}">
                      <a16:colId xmlns:a16="http://schemas.microsoft.com/office/drawing/2014/main" val="20002"/>
                    </a:ext>
                  </a:extLst>
                </a:gridCol>
              </a:tblGrid>
              <a:tr h="228600">
                <a:tc>
                  <a:txBody>
                    <a:bodyPr/>
                    <a:lstStyle/>
                    <a:p>
                      <a:pPr marL="0" marR="0" lvl="0" indent="0" algn="ctr" rtl="0">
                        <a:lnSpc>
                          <a:spcPct val="100000"/>
                        </a:lnSpc>
                        <a:spcBef>
                          <a:spcPts val="0"/>
                        </a:spcBef>
                        <a:spcAft>
                          <a:spcPts val="0"/>
                        </a:spcAft>
                        <a:buClr>
                          <a:srgbClr val="000000"/>
                        </a:buClr>
                        <a:buSzPts val="1800"/>
                        <a:buFont typeface="Arial"/>
                        <a:buNone/>
                      </a:pPr>
                      <a:r>
                        <a:rPr lang="ko-KR" sz="1800" u="none" strike="noStrike" cap="none">
                          <a:latin typeface="Arial"/>
                          <a:ea typeface="Arial"/>
                          <a:cs typeface="Arial"/>
                          <a:sym typeface="Arial"/>
                        </a:rPr>
                        <a:t>결과</a:t>
                      </a:r>
                      <a:endParaRPr sz="1800" u="none" strike="noStrike" cap="none">
                        <a:latin typeface="Arial"/>
                        <a:ea typeface="Arial"/>
                        <a:cs typeface="Arial"/>
                        <a:sym typeface="Arial"/>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ko-KR" sz="1800" u="none" strike="noStrike" cap="none">
                          <a:latin typeface="Arial"/>
                          <a:ea typeface="Arial"/>
                          <a:cs typeface="Arial"/>
                          <a:sym typeface="Arial"/>
                        </a:rPr>
                        <a:t>RMSE : 612.49</a:t>
                      </a:r>
                      <a:endParaRPr sz="1800" u="none" strike="noStrike" cap="none">
                        <a:latin typeface="Arial"/>
                        <a:ea typeface="Arial"/>
                        <a:cs typeface="Arial"/>
                        <a:sym typeface="Arial"/>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ko-KR" sz="1800" u="none" strike="noStrike" cap="none">
                          <a:latin typeface="Arial"/>
                          <a:ea typeface="Arial"/>
                          <a:cs typeface="Arial"/>
                          <a:sym typeface="Arial"/>
                        </a:rPr>
                        <a:t>MAPE : 48925.05</a:t>
                      </a:r>
                      <a:endParaRPr sz="180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0"/>
                  </a:ext>
                </a:extLst>
              </a:tr>
            </a:tbl>
          </a:graphicData>
        </a:graphic>
      </p:graphicFrame>
      <p:sp>
        <p:nvSpPr>
          <p:cNvPr id="284" name="Google Shape;284;gf8c714e742_7_105"/>
          <p:cNvSpPr txBox="1"/>
          <p:nvPr/>
        </p:nvSpPr>
        <p:spPr>
          <a:xfrm>
            <a:off x="156548" y="1057303"/>
            <a:ext cx="2119800" cy="4987200"/>
          </a:xfrm>
          <a:prstGeom prst="rect">
            <a:avLst/>
          </a:prstGeom>
          <a:noFill/>
          <a:ln>
            <a:noFill/>
          </a:ln>
        </p:spPr>
        <p:txBody>
          <a:bodyPr spcFirstLastPara="1" wrap="square" lIns="91425" tIns="45700" rIns="91425" bIns="45700" anchor="t" anchorCtr="0">
            <a:spAutoFit/>
          </a:bodyPr>
          <a:lstStyle/>
          <a:p>
            <a:pPr marL="268287" marR="0" lvl="0" indent="-268287"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EDA</a:t>
            </a:r>
            <a:endParaRPr/>
          </a:p>
          <a:p>
            <a:pPr marL="268287" marR="0" lvl="2"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 작물 선택</a:t>
            </a:r>
            <a:endParaRPr sz="1200" b="0" i="0" u="none" strike="noStrike" cap="none">
              <a:solidFill>
                <a:schemeClr val="lt1"/>
              </a:solidFill>
              <a:latin typeface="Arial"/>
              <a:ea typeface="Arial"/>
              <a:cs typeface="Arial"/>
              <a:sym typeface="Arial"/>
            </a:endParaRPr>
          </a:p>
          <a:p>
            <a:pPr marL="268287" marR="0" lvl="2"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도메인 탐색</a:t>
            </a:r>
            <a:endParaRPr sz="1200" b="0" i="0" u="none" strike="noStrike" cap="none">
              <a:solidFill>
                <a:schemeClr val="lt1"/>
              </a:solidFill>
              <a:latin typeface="Arial"/>
              <a:ea typeface="Arial"/>
              <a:cs typeface="Arial"/>
              <a:sym typeface="Arial"/>
            </a:endParaRPr>
          </a:p>
          <a:p>
            <a:pPr marL="268287" marR="0" lvl="0" indent="-268287"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변수 설정</a:t>
            </a:r>
            <a:endParaRPr sz="1200" b="0" i="0" u="none" strike="noStrike" cap="none">
              <a:solidFill>
                <a:schemeClr val="lt1"/>
              </a:solidFill>
              <a:latin typeface="Arial"/>
              <a:ea typeface="Arial"/>
              <a:cs typeface="Arial"/>
              <a:sym typeface="Arial"/>
            </a:endParaRPr>
          </a:p>
          <a:p>
            <a:pPr marL="268287" marR="0" lvl="0" indent="-268287"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데이터셋</a:t>
            </a:r>
            <a:endParaRPr sz="1200" b="0" i="0" u="none" strike="noStrike" cap="none">
              <a:solidFill>
                <a:schemeClr val="lt1"/>
              </a:solidFill>
              <a:latin typeface="Arial"/>
              <a:ea typeface="Arial"/>
              <a:cs typeface="Arial"/>
              <a:sym typeface="Arial"/>
            </a:endParaRPr>
          </a:p>
          <a:p>
            <a:pPr marL="268287" marR="0" lvl="0" indent="-268287"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모델링(1) – 시계열분석</a:t>
            </a:r>
            <a:endParaRPr sz="1200" b="0" i="0" u="none" strike="noStrike" cap="none">
              <a:solidFill>
                <a:schemeClr val="lt1"/>
              </a:solidFill>
              <a:latin typeface="Arial"/>
              <a:ea typeface="Arial"/>
              <a:cs typeface="Arial"/>
              <a:sym typeface="Arial"/>
            </a:endParaRPr>
          </a:p>
          <a:p>
            <a:pPr marL="268287"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Prophet</a:t>
            </a:r>
            <a:endParaRPr/>
          </a:p>
          <a:p>
            <a:pPr marL="268287"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ARIMA, SARIMA</a:t>
            </a:r>
            <a:endParaRPr/>
          </a:p>
          <a:p>
            <a:pPr marL="268287" marR="0" lvl="0" indent="-268287"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모델링(2) – 회귀분석 </a:t>
            </a:r>
            <a:endParaRPr sz="1200" b="0" i="0" u="none" strike="noStrike" cap="none">
              <a:solidFill>
                <a:schemeClr val="lt1"/>
              </a:solidFill>
              <a:latin typeface="Arial"/>
              <a:ea typeface="Arial"/>
              <a:cs typeface="Arial"/>
              <a:sym typeface="Arial"/>
            </a:endParaRPr>
          </a:p>
          <a:p>
            <a:pPr marL="268287"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Multivariate Regression</a:t>
            </a:r>
            <a:endParaRPr/>
          </a:p>
          <a:p>
            <a:pPr marL="268287"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Decision Tree</a:t>
            </a:r>
            <a:endParaRPr/>
          </a:p>
          <a:p>
            <a:pPr marL="268287"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Random Forest</a:t>
            </a:r>
            <a:endParaRPr/>
          </a:p>
          <a:p>
            <a:pPr marL="268287" marR="0" lvl="0" indent="-268287"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최종 모델 결정</a:t>
            </a:r>
            <a:endParaRPr sz="1200" b="0" i="0" u="none" strike="noStrike" cap="none">
              <a:solidFill>
                <a:schemeClr val="lt1"/>
              </a:solidFill>
              <a:latin typeface="Arial"/>
              <a:ea typeface="Arial"/>
              <a:cs typeface="Arial"/>
              <a:sym typeface="Arial"/>
            </a:endParaRPr>
          </a:p>
          <a:p>
            <a:pPr marL="268287"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변수 검증 </a:t>
            </a:r>
            <a:endParaRPr sz="1200" b="0" i="0" u="none" strike="noStrike" cap="none">
              <a:solidFill>
                <a:schemeClr val="lt1"/>
              </a:solidFill>
              <a:latin typeface="Arial"/>
              <a:ea typeface="Arial"/>
              <a:cs typeface="Arial"/>
              <a:sym typeface="Arial"/>
            </a:endParaRPr>
          </a:p>
          <a:p>
            <a:pPr marL="268287"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모델검증</a:t>
            </a:r>
            <a:endParaRPr sz="1200" b="0" i="0" u="none" strike="noStrike" cap="none">
              <a:solidFill>
                <a:schemeClr val="lt1"/>
              </a:solidFill>
              <a:latin typeface="Arial"/>
              <a:ea typeface="Arial"/>
              <a:cs typeface="Arial"/>
              <a:sym typeface="Arial"/>
            </a:endParaRPr>
          </a:p>
          <a:p>
            <a:pPr marL="268287" marR="0" lvl="0" indent="-268287"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예측</a:t>
            </a:r>
            <a:endParaRPr sz="1200" b="0" i="0" u="none" strike="noStrike" cap="none">
              <a:solidFill>
                <a:schemeClr val="lt1"/>
              </a:solidFill>
              <a:latin typeface="Arial"/>
              <a:ea typeface="Arial"/>
              <a:cs typeface="Arial"/>
              <a:sym typeface="Arial"/>
            </a:endParaRPr>
          </a:p>
          <a:p>
            <a:pPr marL="268287" marR="0" lvl="0" indent="-268287"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인사이트 도출 </a:t>
            </a:r>
            <a:endParaRPr sz="1200" b="0" i="0" u="none" strike="noStrike" cap="none">
              <a:solidFill>
                <a:schemeClr val="lt1"/>
              </a:solidFill>
              <a:latin typeface="Arial"/>
              <a:ea typeface="Arial"/>
              <a:cs typeface="Arial"/>
              <a:sym typeface="Arial"/>
            </a:endParaRPr>
          </a:p>
          <a:p>
            <a:pPr marL="268287" marR="0" lvl="0" indent="-268287"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향후 개선 사항</a:t>
            </a:r>
            <a:endParaRPr sz="1200" b="0" i="0" u="none" strike="noStrike" cap="none">
              <a:solidFill>
                <a:schemeClr val="lt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gf8c714e742_7_117"/>
          <p:cNvSpPr/>
          <p:nvPr/>
        </p:nvSpPr>
        <p:spPr>
          <a:xfrm>
            <a:off x="0" y="0"/>
            <a:ext cx="94800" cy="7419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90" name="Google Shape;290;gf8c714e742_7_117"/>
          <p:cNvSpPr/>
          <p:nvPr/>
        </p:nvSpPr>
        <p:spPr>
          <a:xfrm>
            <a:off x="6387766" y="3196028"/>
            <a:ext cx="930600" cy="887400"/>
          </a:xfrm>
          <a:prstGeom prst="rightArrow">
            <a:avLst>
              <a:gd name="adj1" fmla="val 50000"/>
              <a:gd name="adj2" fmla="val 50000"/>
            </a:avLst>
          </a:prstGeom>
          <a:solidFill>
            <a:schemeClr val="accent1"/>
          </a:solidFill>
          <a:ln w="10775" cap="flat" cmpd="sng">
            <a:solidFill>
              <a:srgbClr val="2E87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ko-KR" sz="1200" b="0" i="0" u="none" strike="noStrike" cap="none">
                <a:solidFill>
                  <a:schemeClr val="lt1"/>
                </a:solidFill>
                <a:latin typeface="Arial"/>
                <a:ea typeface="Arial"/>
                <a:cs typeface="Arial"/>
                <a:sym typeface="Arial"/>
              </a:rPr>
              <a:t>시각화</a:t>
            </a:r>
            <a:endParaRPr sz="1400" b="0" i="0" u="none" strike="noStrike" cap="none">
              <a:solidFill>
                <a:srgbClr val="000000"/>
              </a:solidFill>
              <a:latin typeface="Arial"/>
              <a:ea typeface="Arial"/>
              <a:cs typeface="Arial"/>
              <a:sym typeface="Arial"/>
            </a:endParaRPr>
          </a:p>
        </p:txBody>
      </p:sp>
      <p:sp>
        <p:nvSpPr>
          <p:cNvPr id="291" name="Google Shape;291;gf8c714e742_7_117"/>
          <p:cNvSpPr txBox="1"/>
          <p:nvPr/>
        </p:nvSpPr>
        <p:spPr>
          <a:xfrm>
            <a:off x="2530293" y="915289"/>
            <a:ext cx="41955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ko-KR" sz="1800" b="0" i="0" u="none" strike="noStrike" cap="none">
                <a:solidFill>
                  <a:schemeClr val="dk1"/>
                </a:solidFill>
                <a:latin typeface="Arial"/>
                <a:ea typeface="Arial"/>
                <a:cs typeface="Arial"/>
                <a:sym typeface="Arial"/>
              </a:rPr>
              <a:t>[SARIMA 모델 설계 및 예측 시각화]</a:t>
            </a:r>
            <a:endParaRPr sz="1400" b="0" i="0" u="none" strike="noStrike" cap="none">
              <a:solidFill>
                <a:srgbClr val="000000"/>
              </a:solidFill>
              <a:latin typeface="Arial"/>
              <a:ea typeface="Arial"/>
              <a:cs typeface="Arial"/>
              <a:sym typeface="Arial"/>
            </a:endParaRPr>
          </a:p>
        </p:txBody>
      </p:sp>
      <p:pic>
        <p:nvPicPr>
          <p:cNvPr id="292" name="Google Shape;292;gf8c714e742_7_117"/>
          <p:cNvPicPr preferRelativeResize="0"/>
          <p:nvPr/>
        </p:nvPicPr>
        <p:blipFill rotWithShape="1">
          <a:blip r:embed="rId3">
            <a:alphaModFix/>
          </a:blip>
          <a:srcRect/>
          <a:stretch/>
        </p:blipFill>
        <p:spPr>
          <a:xfrm>
            <a:off x="7409467" y="1265092"/>
            <a:ext cx="3912955" cy="3743325"/>
          </a:xfrm>
          <a:prstGeom prst="rect">
            <a:avLst/>
          </a:prstGeom>
          <a:noFill/>
          <a:ln>
            <a:noFill/>
          </a:ln>
        </p:spPr>
      </p:pic>
      <p:pic>
        <p:nvPicPr>
          <p:cNvPr id="293" name="Google Shape;293;gf8c714e742_7_117"/>
          <p:cNvPicPr preferRelativeResize="0"/>
          <p:nvPr/>
        </p:nvPicPr>
        <p:blipFill rotWithShape="1">
          <a:blip r:embed="rId4">
            <a:alphaModFix/>
          </a:blip>
          <a:srcRect/>
          <a:stretch/>
        </p:blipFill>
        <p:spPr>
          <a:xfrm>
            <a:off x="7409467" y="5270108"/>
            <a:ext cx="3912956" cy="828675"/>
          </a:xfrm>
          <a:prstGeom prst="rect">
            <a:avLst/>
          </a:prstGeom>
          <a:noFill/>
          <a:ln>
            <a:noFill/>
          </a:ln>
        </p:spPr>
      </p:pic>
      <p:pic>
        <p:nvPicPr>
          <p:cNvPr id="294" name="Google Shape;294;gf8c714e742_7_117"/>
          <p:cNvPicPr preferRelativeResize="0"/>
          <p:nvPr/>
        </p:nvPicPr>
        <p:blipFill rotWithShape="1">
          <a:blip r:embed="rId5">
            <a:alphaModFix/>
          </a:blip>
          <a:srcRect/>
          <a:stretch/>
        </p:blipFill>
        <p:spPr>
          <a:xfrm>
            <a:off x="2530293" y="1778783"/>
            <a:ext cx="3600000" cy="4320000"/>
          </a:xfrm>
          <a:prstGeom prst="rect">
            <a:avLst/>
          </a:prstGeom>
          <a:noFill/>
          <a:ln>
            <a:noFill/>
          </a:ln>
        </p:spPr>
      </p:pic>
      <p:sp>
        <p:nvSpPr>
          <p:cNvPr id="295" name="Google Shape;295;gf8c714e742_7_117"/>
          <p:cNvSpPr/>
          <p:nvPr/>
        </p:nvSpPr>
        <p:spPr>
          <a:xfrm>
            <a:off x="0" y="895927"/>
            <a:ext cx="2373745" cy="5717309"/>
          </a:xfrm>
          <a:prstGeom prst="rect">
            <a:avLst/>
          </a:prstGeom>
          <a:solidFill>
            <a:srgbClr val="B0E3E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96" name="Google Shape;296;gf8c714e742_7_117"/>
          <p:cNvSpPr/>
          <p:nvPr/>
        </p:nvSpPr>
        <p:spPr>
          <a:xfrm>
            <a:off x="156548" y="3003868"/>
            <a:ext cx="2023200" cy="2082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97" name="Google Shape;297;gf8c714e742_7_117"/>
          <p:cNvSpPr txBox="1"/>
          <p:nvPr/>
        </p:nvSpPr>
        <p:spPr>
          <a:xfrm>
            <a:off x="181148" y="90850"/>
            <a:ext cx="67329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ko-KR" sz="2800" b="1" i="0" u="none" strike="noStrike" cap="none">
                <a:solidFill>
                  <a:schemeClr val="dk1"/>
                </a:solidFill>
                <a:latin typeface="Arial"/>
                <a:ea typeface="Arial"/>
                <a:cs typeface="Arial"/>
                <a:sym typeface="Arial"/>
              </a:rPr>
              <a:t>시계열분석-ARIMA, SARIMA</a:t>
            </a:r>
            <a:endParaRPr sz="2800" b="1" i="0" u="none" strike="noStrike" cap="none">
              <a:solidFill>
                <a:schemeClr val="dk1"/>
              </a:solidFill>
              <a:latin typeface="Arial"/>
              <a:ea typeface="Arial"/>
              <a:cs typeface="Arial"/>
              <a:sym typeface="Arial"/>
            </a:endParaRPr>
          </a:p>
        </p:txBody>
      </p:sp>
      <p:graphicFrame>
        <p:nvGraphicFramePr>
          <p:cNvPr id="298" name="Google Shape;298;gf8c714e742_7_117"/>
          <p:cNvGraphicFramePr/>
          <p:nvPr/>
        </p:nvGraphicFramePr>
        <p:xfrm>
          <a:off x="2570541" y="6247466"/>
          <a:ext cx="3000000" cy="3000000"/>
        </p:xfrm>
        <a:graphic>
          <a:graphicData uri="http://schemas.openxmlformats.org/drawingml/2006/table">
            <a:tbl>
              <a:tblPr firstRow="1" bandRow="1">
                <a:noFill/>
                <a:tableStyleId>{E033F5B2-BE66-4EA6-BC13-F62835792553}</a:tableStyleId>
              </a:tblPr>
              <a:tblGrid>
                <a:gridCol w="2282100">
                  <a:extLst>
                    <a:ext uri="{9D8B030D-6E8A-4147-A177-3AD203B41FA5}">
                      <a16:colId xmlns:a16="http://schemas.microsoft.com/office/drawing/2014/main" val="20000"/>
                    </a:ext>
                  </a:extLst>
                </a:gridCol>
                <a:gridCol w="3208625">
                  <a:extLst>
                    <a:ext uri="{9D8B030D-6E8A-4147-A177-3AD203B41FA5}">
                      <a16:colId xmlns:a16="http://schemas.microsoft.com/office/drawing/2014/main" val="20001"/>
                    </a:ext>
                  </a:extLst>
                </a:gridCol>
                <a:gridCol w="3604250">
                  <a:extLst>
                    <a:ext uri="{9D8B030D-6E8A-4147-A177-3AD203B41FA5}">
                      <a16:colId xmlns:a16="http://schemas.microsoft.com/office/drawing/2014/main" val="20002"/>
                    </a:ext>
                  </a:extLst>
                </a:gridCol>
              </a:tblGrid>
              <a:tr h="228600">
                <a:tc>
                  <a:txBody>
                    <a:bodyPr/>
                    <a:lstStyle/>
                    <a:p>
                      <a:pPr marL="0" marR="0" lvl="0" indent="0" algn="ctr" rtl="0">
                        <a:lnSpc>
                          <a:spcPct val="100000"/>
                        </a:lnSpc>
                        <a:spcBef>
                          <a:spcPts val="0"/>
                        </a:spcBef>
                        <a:spcAft>
                          <a:spcPts val="0"/>
                        </a:spcAft>
                        <a:buClr>
                          <a:srgbClr val="000000"/>
                        </a:buClr>
                        <a:buSzPts val="1800"/>
                        <a:buFont typeface="Arial"/>
                        <a:buNone/>
                      </a:pPr>
                      <a:r>
                        <a:rPr lang="ko-KR" sz="1800" u="none" strike="noStrike" cap="none">
                          <a:latin typeface="Arial"/>
                          <a:ea typeface="Arial"/>
                          <a:cs typeface="Arial"/>
                          <a:sym typeface="Arial"/>
                        </a:rPr>
                        <a:t>결과</a:t>
                      </a:r>
                      <a:endParaRPr sz="1800" u="none" strike="noStrike" cap="none">
                        <a:latin typeface="Arial"/>
                        <a:ea typeface="Arial"/>
                        <a:cs typeface="Arial"/>
                        <a:sym typeface="Arial"/>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ko-KR" sz="1800" u="none" strike="noStrike" cap="none">
                          <a:latin typeface="Arial"/>
                          <a:ea typeface="Arial"/>
                          <a:cs typeface="Arial"/>
                          <a:sym typeface="Arial"/>
                        </a:rPr>
                        <a:t>RMSE : 612.82</a:t>
                      </a:r>
                      <a:endParaRPr sz="1800" u="none" strike="noStrike" cap="none">
                        <a:latin typeface="Arial"/>
                        <a:ea typeface="Arial"/>
                        <a:cs typeface="Arial"/>
                        <a:sym typeface="Arial"/>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ko-KR" sz="1800" u="none" strike="noStrike" cap="none">
                          <a:latin typeface="Arial"/>
                          <a:ea typeface="Arial"/>
                          <a:cs typeface="Arial"/>
                          <a:sym typeface="Arial"/>
                        </a:rPr>
                        <a:t>MAPE : 48962.41</a:t>
                      </a:r>
                      <a:endParaRPr sz="180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0"/>
                  </a:ext>
                </a:extLst>
              </a:tr>
            </a:tbl>
          </a:graphicData>
        </a:graphic>
      </p:graphicFrame>
      <p:sp>
        <p:nvSpPr>
          <p:cNvPr id="299" name="Google Shape;299;gf8c714e742_7_117"/>
          <p:cNvSpPr txBox="1"/>
          <p:nvPr/>
        </p:nvSpPr>
        <p:spPr>
          <a:xfrm>
            <a:off x="156548" y="1057303"/>
            <a:ext cx="2119800" cy="4987200"/>
          </a:xfrm>
          <a:prstGeom prst="rect">
            <a:avLst/>
          </a:prstGeom>
          <a:noFill/>
          <a:ln>
            <a:noFill/>
          </a:ln>
        </p:spPr>
        <p:txBody>
          <a:bodyPr spcFirstLastPara="1" wrap="square" lIns="91425" tIns="45700" rIns="91425" bIns="45700" anchor="t" anchorCtr="0">
            <a:spAutoFit/>
          </a:bodyPr>
          <a:lstStyle/>
          <a:p>
            <a:pPr marL="268287" marR="0" lvl="0" indent="-268287"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EDA</a:t>
            </a:r>
            <a:endParaRPr/>
          </a:p>
          <a:p>
            <a:pPr marL="268287" marR="0" lvl="2"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 작물 선택</a:t>
            </a:r>
            <a:endParaRPr sz="1200" b="0" i="0" u="none" strike="noStrike" cap="none">
              <a:solidFill>
                <a:schemeClr val="lt1"/>
              </a:solidFill>
              <a:latin typeface="Arial"/>
              <a:ea typeface="Arial"/>
              <a:cs typeface="Arial"/>
              <a:sym typeface="Arial"/>
            </a:endParaRPr>
          </a:p>
          <a:p>
            <a:pPr marL="268287" marR="0" lvl="2"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도메인 탐색</a:t>
            </a:r>
            <a:endParaRPr sz="1200" b="0" i="0" u="none" strike="noStrike" cap="none">
              <a:solidFill>
                <a:schemeClr val="lt1"/>
              </a:solidFill>
              <a:latin typeface="Arial"/>
              <a:ea typeface="Arial"/>
              <a:cs typeface="Arial"/>
              <a:sym typeface="Arial"/>
            </a:endParaRPr>
          </a:p>
          <a:p>
            <a:pPr marL="268287" marR="0" lvl="0" indent="-268287"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변수 설정</a:t>
            </a:r>
            <a:endParaRPr sz="1200" b="0" i="0" u="none" strike="noStrike" cap="none">
              <a:solidFill>
                <a:schemeClr val="lt1"/>
              </a:solidFill>
              <a:latin typeface="Arial"/>
              <a:ea typeface="Arial"/>
              <a:cs typeface="Arial"/>
              <a:sym typeface="Arial"/>
            </a:endParaRPr>
          </a:p>
          <a:p>
            <a:pPr marL="268287" marR="0" lvl="0" indent="-268287"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데이터셋</a:t>
            </a:r>
            <a:endParaRPr sz="1200" b="0" i="0" u="none" strike="noStrike" cap="none">
              <a:solidFill>
                <a:schemeClr val="lt1"/>
              </a:solidFill>
              <a:latin typeface="Arial"/>
              <a:ea typeface="Arial"/>
              <a:cs typeface="Arial"/>
              <a:sym typeface="Arial"/>
            </a:endParaRPr>
          </a:p>
          <a:p>
            <a:pPr marL="268287" marR="0" lvl="0" indent="-268287"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모델링(1) – 시계열분석</a:t>
            </a:r>
            <a:endParaRPr sz="1200" b="0" i="0" u="none" strike="noStrike" cap="none">
              <a:solidFill>
                <a:schemeClr val="lt1"/>
              </a:solidFill>
              <a:latin typeface="Arial"/>
              <a:ea typeface="Arial"/>
              <a:cs typeface="Arial"/>
              <a:sym typeface="Arial"/>
            </a:endParaRPr>
          </a:p>
          <a:p>
            <a:pPr marL="268287"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Prophet</a:t>
            </a:r>
            <a:endParaRPr/>
          </a:p>
          <a:p>
            <a:pPr marL="268287"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ARIMA, SARIMA</a:t>
            </a:r>
            <a:endParaRPr/>
          </a:p>
          <a:p>
            <a:pPr marL="268287" marR="0" lvl="0" indent="-268287"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모델링(2) – 회귀분석 </a:t>
            </a:r>
            <a:endParaRPr sz="1200" b="0" i="0" u="none" strike="noStrike" cap="none">
              <a:solidFill>
                <a:schemeClr val="lt1"/>
              </a:solidFill>
              <a:latin typeface="Arial"/>
              <a:ea typeface="Arial"/>
              <a:cs typeface="Arial"/>
              <a:sym typeface="Arial"/>
            </a:endParaRPr>
          </a:p>
          <a:p>
            <a:pPr marL="268287"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Multivariate Regression</a:t>
            </a:r>
            <a:endParaRPr/>
          </a:p>
          <a:p>
            <a:pPr marL="268287"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Decision Tree</a:t>
            </a:r>
            <a:endParaRPr/>
          </a:p>
          <a:p>
            <a:pPr marL="268287"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Random Forest</a:t>
            </a:r>
            <a:endParaRPr/>
          </a:p>
          <a:p>
            <a:pPr marL="268287" marR="0" lvl="0" indent="-268287"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최종 모델 결정</a:t>
            </a:r>
            <a:endParaRPr sz="1200" b="0" i="0" u="none" strike="noStrike" cap="none">
              <a:solidFill>
                <a:schemeClr val="lt1"/>
              </a:solidFill>
              <a:latin typeface="Arial"/>
              <a:ea typeface="Arial"/>
              <a:cs typeface="Arial"/>
              <a:sym typeface="Arial"/>
            </a:endParaRPr>
          </a:p>
          <a:p>
            <a:pPr marL="268287"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변수 검증 </a:t>
            </a:r>
            <a:endParaRPr sz="1200" b="0" i="0" u="none" strike="noStrike" cap="none">
              <a:solidFill>
                <a:schemeClr val="lt1"/>
              </a:solidFill>
              <a:latin typeface="Arial"/>
              <a:ea typeface="Arial"/>
              <a:cs typeface="Arial"/>
              <a:sym typeface="Arial"/>
            </a:endParaRPr>
          </a:p>
          <a:p>
            <a:pPr marL="268287"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모델검증</a:t>
            </a:r>
            <a:endParaRPr sz="1200" b="0" i="0" u="none" strike="noStrike" cap="none">
              <a:solidFill>
                <a:schemeClr val="lt1"/>
              </a:solidFill>
              <a:latin typeface="Arial"/>
              <a:ea typeface="Arial"/>
              <a:cs typeface="Arial"/>
              <a:sym typeface="Arial"/>
            </a:endParaRPr>
          </a:p>
          <a:p>
            <a:pPr marL="268287" marR="0" lvl="0" indent="-268287"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예측</a:t>
            </a:r>
            <a:endParaRPr sz="1200" b="0" i="0" u="none" strike="noStrike" cap="none">
              <a:solidFill>
                <a:schemeClr val="lt1"/>
              </a:solidFill>
              <a:latin typeface="Arial"/>
              <a:ea typeface="Arial"/>
              <a:cs typeface="Arial"/>
              <a:sym typeface="Arial"/>
            </a:endParaRPr>
          </a:p>
          <a:p>
            <a:pPr marL="268287" marR="0" lvl="0" indent="-268287"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인사이트 도출 </a:t>
            </a:r>
            <a:endParaRPr sz="1200" b="0" i="0" u="none" strike="noStrike" cap="none">
              <a:solidFill>
                <a:schemeClr val="lt1"/>
              </a:solidFill>
              <a:latin typeface="Arial"/>
              <a:ea typeface="Arial"/>
              <a:cs typeface="Arial"/>
              <a:sym typeface="Arial"/>
            </a:endParaRPr>
          </a:p>
          <a:p>
            <a:pPr marL="268287" marR="0" lvl="0" indent="-268287"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향후 개선 사항</a:t>
            </a:r>
            <a:endParaRPr sz="1200" b="0" i="0" u="none" strike="noStrike" cap="none">
              <a:solidFill>
                <a:schemeClr val="lt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26"/>
          <p:cNvSpPr/>
          <p:nvPr/>
        </p:nvSpPr>
        <p:spPr>
          <a:xfrm>
            <a:off x="0" y="0"/>
            <a:ext cx="94891" cy="74187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05" name="Google Shape;305;p26"/>
          <p:cNvSpPr txBox="1"/>
          <p:nvPr/>
        </p:nvSpPr>
        <p:spPr>
          <a:xfrm>
            <a:off x="181155" y="109326"/>
            <a:ext cx="4900392"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ko-KR" sz="2800" b="1" i="0" u="none" strike="noStrike" cap="none">
                <a:solidFill>
                  <a:schemeClr val="dk1"/>
                </a:solidFill>
                <a:latin typeface="Arial"/>
                <a:ea typeface="Arial"/>
                <a:cs typeface="Arial"/>
                <a:sym typeface="Arial"/>
              </a:rPr>
              <a:t>회귀분석</a:t>
            </a:r>
            <a:endParaRPr sz="1400" b="0" i="0" u="none" strike="noStrike" cap="none">
              <a:solidFill>
                <a:srgbClr val="000000"/>
              </a:solidFill>
              <a:latin typeface="Arial"/>
              <a:ea typeface="Arial"/>
              <a:cs typeface="Arial"/>
              <a:sym typeface="Arial"/>
            </a:endParaRPr>
          </a:p>
        </p:txBody>
      </p:sp>
      <p:sp>
        <p:nvSpPr>
          <p:cNvPr id="306" name="Google Shape;306;p26"/>
          <p:cNvSpPr/>
          <p:nvPr/>
        </p:nvSpPr>
        <p:spPr>
          <a:xfrm>
            <a:off x="0" y="895927"/>
            <a:ext cx="2383692" cy="5717309"/>
          </a:xfrm>
          <a:prstGeom prst="rect">
            <a:avLst/>
          </a:prstGeom>
          <a:solidFill>
            <a:srgbClr val="B0E3E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07" name="Google Shape;307;p26"/>
          <p:cNvSpPr/>
          <p:nvPr/>
        </p:nvSpPr>
        <p:spPr>
          <a:xfrm>
            <a:off x="156548" y="3266001"/>
            <a:ext cx="2023200" cy="2082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aphicFrame>
        <p:nvGraphicFramePr>
          <p:cNvPr id="308" name="Google Shape;308;p26"/>
          <p:cNvGraphicFramePr/>
          <p:nvPr/>
        </p:nvGraphicFramePr>
        <p:xfrm>
          <a:off x="2711944" y="5860969"/>
          <a:ext cx="3000000" cy="3000000"/>
        </p:xfrm>
        <a:graphic>
          <a:graphicData uri="http://schemas.openxmlformats.org/drawingml/2006/table">
            <a:tbl>
              <a:tblPr firstRow="1" bandRow="1">
                <a:noFill/>
                <a:tableStyleId>{E033F5B2-BE66-4EA6-BC13-F62835792553}</a:tableStyleId>
              </a:tblPr>
              <a:tblGrid>
                <a:gridCol w="3031650">
                  <a:extLst>
                    <a:ext uri="{9D8B030D-6E8A-4147-A177-3AD203B41FA5}">
                      <a16:colId xmlns:a16="http://schemas.microsoft.com/office/drawing/2014/main" val="20000"/>
                    </a:ext>
                  </a:extLst>
                </a:gridCol>
                <a:gridCol w="3031650">
                  <a:extLst>
                    <a:ext uri="{9D8B030D-6E8A-4147-A177-3AD203B41FA5}">
                      <a16:colId xmlns:a16="http://schemas.microsoft.com/office/drawing/2014/main" val="20001"/>
                    </a:ext>
                  </a:extLst>
                </a:gridCol>
                <a:gridCol w="3031650">
                  <a:extLst>
                    <a:ext uri="{9D8B030D-6E8A-4147-A177-3AD203B41FA5}">
                      <a16:colId xmlns:a16="http://schemas.microsoft.com/office/drawing/2014/main" val="20002"/>
                    </a:ext>
                  </a:extLst>
                </a:gridCol>
              </a:tblGrid>
              <a:tr h="228600">
                <a:tc>
                  <a:txBody>
                    <a:bodyPr/>
                    <a:lstStyle/>
                    <a:p>
                      <a:pPr marL="0" marR="0" lvl="0" indent="0" algn="ctr" rtl="0">
                        <a:lnSpc>
                          <a:spcPct val="100000"/>
                        </a:lnSpc>
                        <a:spcBef>
                          <a:spcPts val="0"/>
                        </a:spcBef>
                        <a:spcAft>
                          <a:spcPts val="0"/>
                        </a:spcAft>
                        <a:buClr>
                          <a:srgbClr val="000000"/>
                        </a:buClr>
                        <a:buSzPts val="1800"/>
                        <a:buFont typeface="Arial"/>
                        <a:buNone/>
                      </a:pPr>
                      <a:r>
                        <a:rPr lang="ko-KR" sz="1800" b="0" u="none" strike="noStrike" cap="none">
                          <a:latin typeface="Arial"/>
                          <a:ea typeface="Arial"/>
                          <a:cs typeface="Arial"/>
                          <a:sym typeface="Arial"/>
                        </a:rPr>
                        <a:t>Linear Regression</a:t>
                      </a:r>
                      <a:endParaRPr sz="1800" b="0" u="none" strike="noStrike" cap="none">
                        <a:latin typeface="Arial"/>
                        <a:ea typeface="Arial"/>
                        <a:cs typeface="Arial"/>
                        <a:sym typeface="Arial"/>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ko-KR" sz="1800" b="0" u="none" strike="noStrike" cap="none">
                          <a:latin typeface="Arial"/>
                          <a:ea typeface="Arial"/>
                          <a:cs typeface="Arial"/>
                          <a:sym typeface="Arial"/>
                        </a:rPr>
                        <a:t>Decision Tree</a:t>
                      </a:r>
                      <a:endParaRPr sz="1800" b="0" u="none" strike="noStrike" cap="none">
                        <a:latin typeface="Arial"/>
                        <a:ea typeface="Arial"/>
                        <a:cs typeface="Arial"/>
                        <a:sym typeface="Arial"/>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ko-KR" sz="1800" b="0" u="none" strike="noStrike" cap="none">
                          <a:latin typeface="Arial"/>
                          <a:ea typeface="Arial"/>
                          <a:cs typeface="Arial"/>
                          <a:sym typeface="Arial"/>
                        </a:rPr>
                        <a:t>Random Forest</a:t>
                      </a:r>
                      <a:endParaRPr sz="1800" b="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0"/>
                  </a:ext>
                </a:extLst>
              </a:tr>
              <a:tr h="228600">
                <a:tc>
                  <a:txBody>
                    <a:bodyPr/>
                    <a:lstStyle/>
                    <a:p>
                      <a:pPr marL="0" marR="0" lvl="0" indent="0" algn="ctr" rtl="0">
                        <a:lnSpc>
                          <a:spcPct val="100000"/>
                        </a:lnSpc>
                        <a:spcBef>
                          <a:spcPts val="0"/>
                        </a:spcBef>
                        <a:spcAft>
                          <a:spcPts val="0"/>
                        </a:spcAft>
                        <a:buClr>
                          <a:srgbClr val="000000"/>
                        </a:buClr>
                        <a:buSzPts val="1800"/>
                        <a:buFont typeface="Arial"/>
                        <a:buNone/>
                      </a:pPr>
                      <a:r>
                        <a:rPr lang="ko-KR" sz="1800" b="0" u="none" strike="noStrike" cap="none">
                          <a:latin typeface="Arial"/>
                          <a:ea typeface="Arial"/>
                          <a:cs typeface="Arial"/>
                          <a:sym typeface="Arial"/>
                        </a:rPr>
                        <a:t>234.5</a:t>
                      </a:r>
                      <a:endParaRPr sz="1800" b="0" u="none" strike="noStrike" cap="none">
                        <a:latin typeface="Arial"/>
                        <a:ea typeface="Arial"/>
                        <a:cs typeface="Arial"/>
                        <a:sym typeface="Arial"/>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ko-KR" sz="1800" b="0" u="none" strike="noStrike" cap="none">
                          <a:latin typeface="Arial"/>
                          <a:ea typeface="Arial"/>
                          <a:cs typeface="Arial"/>
                          <a:sym typeface="Arial"/>
                        </a:rPr>
                        <a:t>204.9</a:t>
                      </a:r>
                      <a:endParaRPr sz="1800" b="0" u="none" strike="noStrike" cap="none">
                        <a:latin typeface="Arial"/>
                        <a:ea typeface="Arial"/>
                        <a:cs typeface="Arial"/>
                        <a:sym typeface="Arial"/>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ko-KR" sz="1800" b="0" u="none" strike="noStrike" cap="none">
                          <a:latin typeface="Arial"/>
                          <a:ea typeface="Arial"/>
                          <a:cs typeface="Arial"/>
                          <a:sym typeface="Arial"/>
                        </a:rPr>
                        <a:t>200.5</a:t>
                      </a:r>
                      <a:endParaRPr sz="1800" b="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1"/>
                  </a:ext>
                </a:extLst>
              </a:tr>
            </a:tbl>
          </a:graphicData>
        </a:graphic>
      </p:graphicFrame>
      <p:pic>
        <p:nvPicPr>
          <p:cNvPr id="309" name="Google Shape;309;p26" descr="텍스트이(가) 표시된 사진&#10;&#10;자동 생성된 설명"/>
          <p:cNvPicPr preferRelativeResize="0"/>
          <p:nvPr/>
        </p:nvPicPr>
        <p:blipFill rotWithShape="1">
          <a:blip r:embed="rId3">
            <a:alphaModFix/>
          </a:blip>
          <a:srcRect l="5637" b="75409"/>
          <a:stretch/>
        </p:blipFill>
        <p:spPr>
          <a:xfrm>
            <a:off x="2495125" y="3883839"/>
            <a:ext cx="3128040" cy="711050"/>
          </a:xfrm>
          <a:prstGeom prst="rect">
            <a:avLst/>
          </a:prstGeom>
          <a:noFill/>
          <a:ln>
            <a:noFill/>
          </a:ln>
        </p:spPr>
      </p:pic>
      <p:pic>
        <p:nvPicPr>
          <p:cNvPr id="310" name="Google Shape;310;p26"/>
          <p:cNvPicPr preferRelativeResize="0"/>
          <p:nvPr/>
        </p:nvPicPr>
        <p:blipFill rotWithShape="1">
          <a:blip r:embed="rId4">
            <a:alphaModFix/>
          </a:blip>
          <a:srcRect/>
          <a:stretch/>
        </p:blipFill>
        <p:spPr>
          <a:xfrm>
            <a:off x="2424766" y="1598477"/>
            <a:ext cx="3273815" cy="2123401"/>
          </a:xfrm>
          <a:prstGeom prst="rect">
            <a:avLst/>
          </a:prstGeom>
          <a:noFill/>
          <a:ln>
            <a:noFill/>
          </a:ln>
        </p:spPr>
      </p:pic>
      <p:pic>
        <p:nvPicPr>
          <p:cNvPr id="311" name="Google Shape;311;p26" descr="텍스트이(가) 표시된 사진&#10;&#10;자동 생성된 설명"/>
          <p:cNvPicPr preferRelativeResize="0"/>
          <p:nvPr/>
        </p:nvPicPr>
        <p:blipFill rotWithShape="1">
          <a:blip r:embed="rId5">
            <a:alphaModFix/>
          </a:blip>
          <a:srcRect l="6737" b="52464"/>
          <a:stretch/>
        </p:blipFill>
        <p:spPr>
          <a:xfrm>
            <a:off x="5781974" y="3883839"/>
            <a:ext cx="3005252" cy="1512855"/>
          </a:xfrm>
          <a:prstGeom prst="rect">
            <a:avLst/>
          </a:prstGeom>
          <a:noFill/>
          <a:ln>
            <a:noFill/>
          </a:ln>
        </p:spPr>
      </p:pic>
      <p:pic>
        <p:nvPicPr>
          <p:cNvPr id="312" name="Google Shape;312;p26"/>
          <p:cNvPicPr preferRelativeResize="0"/>
          <p:nvPr/>
        </p:nvPicPr>
        <p:blipFill rotWithShape="1">
          <a:blip r:embed="rId6">
            <a:alphaModFix/>
          </a:blip>
          <a:srcRect/>
          <a:stretch/>
        </p:blipFill>
        <p:spPr>
          <a:xfrm>
            <a:off x="5681641" y="1598477"/>
            <a:ext cx="3273815" cy="2149708"/>
          </a:xfrm>
          <a:prstGeom prst="rect">
            <a:avLst/>
          </a:prstGeom>
          <a:noFill/>
          <a:ln>
            <a:noFill/>
          </a:ln>
        </p:spPr>
      </p:pic>
      <p:pic>
        <p:nvPicPr>
          <p:cNvPr id="313" name="Google Shape;313;p26" descr="텍스트이(가) 표시된 사진&#10;&#10;자동 생성된 설명"/>
          <p:cNvPicPr preferRelativeResize="0"/>
          <p:nvPr/>
        </p:nvPicPr>
        <p:blipFill rotWithShape="1">
          <a:blip r:embed="rId7">
            <a:alphaModFix/>
          </a:blip>
          <a:srcRect l="7060" b="51393"/>
          <a:stretch/>
        </p:blipFill>
        <p:spPr>
          <a:xfrm>
            <a:off x="8946035" y="3883839"/>
            <a:ext cx="3177156" cy="1590771"/>
          </a:xfrm>
          <a:prstGeom prst="rect">
            <a:avLst/>
          </a:prstGeom>
          <a:noFill/>
          <a:ln>
            <a:noFill/>
          </a:ln>
        </p:spPr>
      </p:pic>
      <p:pic>
        <p:nvPicPr>
          <p:cNvPr id="314" name="Google Shape;314;p26"/>
          <p:cNvPicPr preferRelativeResize="0"/>
          <p:nvPr/>
        </p:nvPicPr>
        <p:blipFill rotWithShape="1">
          <a:blip r:embed="rId8">
            <a:alphaModFix/>
          </a:blip>
          <a:srcRect/>
          <a:stretch/>
        </p:blipFill>
        <p:spPr>
          <a:xfrm>
            <a:off x="8933896" y="1598477"/>
            <a:ext cx="3273816" cy="2149709"/>
          </a:xfrm>
          <a:prstGeom prst="rect">
            <a:avLst/>
          </a:prstGeom>
          <a:noFill/>
          <a:ln>
            <a:noFill/>
          </a:ln>
        </p:spPr>
      </p:pic>
      <p:sp>
        <p:nvSpPr>
          <p:cNvPr id="315" name="Google Shape;315;p26"/>
          <p:cNvSpPr txBox="1"/>
          <p:nvPr/>
        </p:nvSpPr>
        <p:spPr>
          <a:xfrm>
            <a:off x="156548" y="1057303"/>
            <a:ext cx="2119800" cy="4987200"/>
          </a:xfrm>
          <a:prstGeom prst="rect">
            <a:avLst/>
          </a:prstGeom>
          <a:noFill/>
          <a:ln>
            <a:noFill/>
          </a:ln>
        </p:spPr>
        <p:txBody>
          <a:bodyPr spcFirstLastPara="1" wrap="square" lIns="91425" tIns="45700" rIns="91425" bIns="45700" anchor="t" anchorCtr="0">
            <a:spAutoFit/>
          </a:bodyPr>
          <a:lstStyle/>
          <a:p>
            <a:pPr marL="268287" marR="0" lvl="0" indent="-268287"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EDA</a:t>
            </a:r>
            <a:endParaRPr/>
          </a:p>
          <a:p>
            <a:pPr marL="268287" marR="0" lvl="2"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 작물 선택</a:t>
            </a:r>
            <a:endParaRPr sz="1200" b="0" i="0" u="none" strike="noStrike" cap="none">
              <a:solidFill>
                <a:schemeClr val="lt1"/>
              </a:solidFill>
              <a:latin typeface="Arial"/>
              <a:ea typeface="Arial"/>
              <a:cs typeface="Arial"/>
              <a:sym typeface="Arial"/>
            </a:endParaRPr>
          </a:p>
          <a:p>
            <a:pPr marL="268287" marR="0" lvl="2"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도메인 탐색</a:t>
            </a:r>
            <a:endParaRPr sz="1200" b="0" i="0" u="none" strike="noStrike" cap="none">
              <a:solidFill>
                <a:schemeClr val="lt1"/>
              </a:solidFill>
              <a:latin typeface="Arial"/>
              <a:ea typeface="Arial"/>
              <a:cs typeface="Arial"/>
              <a:sym typeface="Arial"/>
            </a:endParaRPr>
          </a:p>
          <a:p>
            <a:pPr marL="268287" marR="0" lvl="0" indent="-268287"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변수 설정</a:t>
            </a:r>
            <a:endParaRPr sz="1200" b="0" i="0" u="none" strike="noStrike" cap="none">
              <a:solidFill>
                <a:schemeClr val="lt1"/>
              </a:solidFill>
              <a:latin typeface="Arial"/>
              <a:ea typeface="Arial"/>
              <a:cs typeface="Arial"/>
              <a:sym typeface="Arial"/>
            </a:endParaRPr>
          </a:p>
          <a:p>
            <a:pPr marL="268287" marR="0" lvl="0" indent="-268287"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데이터셋</a:t>
            </a:r>
            <a:endParaRPr sz="1200" b="0" i="0" u="none" strike="noStrike" cap="none">
              <a:solidFill>
                <a:schemeClr val="lt1"/>
              </a:solidFill>
              <a:latin typeface="Arial"/>
              <a:ea typeface="Arial"/>
              <a:cs typeface="Arial"/>
              <a:sym typeface="Arial"/>
            </a:endParaRPr>
          </a:p>
          <a:p>
            <a:pPr marL="268287" marR="0" lvl="0" indent="-268287"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모델링(1) – 시계열분석</a:t>
            </a:r>
            <a:endParaRPr sz="1200" b="0" i="0" u="none" strike="noStrike" cap="none">
              <a:solidFill>
                <a:schemeClr val="lt1"/>
              </a:solidFill>
              <a:latin typeface="Arial"/>
              <a:ea typeface="Arial"/>
              <a:cs typeface="Arial"/>
              <a:sym typeface="Arial"/>
            </a:endParaRPr>
          </a:p>
          <a:p>
            <a:pPr marL="268287"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Prophet</a:t>
            </a:r>
            <a:endParaRPr/>
          </a:p>
          <a:p>
            <a:pPr marL="268287"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ARIMA, SARIMA</a:t>
            </a:r>
            <a:endParaRPr/>
          </a:p>
          <a:p>
            <a:pPr marL="268287" marR="0" lvl="0" indent="-268287"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모델링(2) – 회귀분석 </a:t>
            </a:r>
            <a:endParaRPr sz="1200" b="0" i="0" u="none" strike="noStrike" cap="none">
              <a:solidFill>
                <a:schemeClr val="lt1"/>
              </a:solidFill>
              <a:latin typeface="Arial"/>
              <a:ea typeface="Arial"/>
              <a:cs typeface="Arial"/>
              <a:sym typeface="Arial"/>
            </a:endParaRPr>
          </a:p>
          <a:p>
            <a:pPr marL="268287"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Multivariate Regression</a:t>
            </a:r>
            <a:endParaRPr/>
          </a:p>
          <a:p>
            <a:pPr marL="268287"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Decision Tree</a:t>
            </a:r>
            <a:endParaRPr/>
          </a:p>
          <a:p>
            <a:pPr marL="268287"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Random Forest</a:t>
            </a:r>
            <a:endParaRPr/>
          </a:p>
          <a:p>
            <a:pPr marL="268287" marR="0" lvl="0" indent="-268287"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최종 모델 결정</a:t>
            </a:r>
            <a:endParaRPr sz="1200" b="0" i="0" u="none" strike="noStrike" cap="none">
              <a:solidFill>
                <a:schemeClr val="lt1"/>
              </a:solidFill>
              <a:latin typeface="Arial"/>
              <a:ea typeface="Arial"/>
              <a:cs typeface="Arial"/>
              <a:sym typeface="Arial"/>
            </a:endParaRPr>
          </a:p>
          <a:p>
            <a:pPr marL="268287"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변수 검증 </a:t>
            </a:r>
            <a:endParaRPr sz="1200" b="0" i="0" u="none" strike="noStrike" cap="none">
              <a:solidFill>
                <a:schemeClr val="lt1"/>
              </a:solidFill>
              <a:latin typeface="Arial"/>
              <a:ea typeface="Arial"/>
              <a:cs typeface="Arial"/>
              <a:sym typeface="Arial"/>
            </a:endParaRPr>
          </a:p>
          <a:p>
            <a:pPr marL="268287"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모델검증</a:t>
            </a:r>
            <a:endParaRPr sz="1200" b="0" i="0" u="none" strike="noStrike" cap="none">
              <a:solidFill>
                <a:schemeClr val="lt1"/>
              </a:solidFill>
              <a:latin typeface="Arial"/>
              <a:ea typeface="Arial"/>
              <a:cs typeface="Arial"/>
              <a:sym typeface="Arial"/>
            </a:endParaRPr>
          </a:p>
          <a:p>
            <a:pPr marL="268287" marR="0" lvl="0" indent="-268287"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예측</a:t>
            </a:r>
            <a:endParaRPr sz="1200" b="0" i="0" u="none" strike="noStrike" cap="none">
              <a:solidFill>
                <a:schemeClr val="lt1"/>
              </a:solidFill>
              <a:latin typeface="Arial"/>
              <a:ea typeface="Arial"/>
              <a:cs typeface="Arial"/>
              <a:sym typeface="Arial"/>
            </a:endParaRPr>
          </a:p>
          <a:p>
            <a:pPr marL="268287" marR="0" lvl="0" indent="-268287"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인사이트 도출 </a:t>
            </a:r>
            <a:endParaRPr sz="1200" b="0" i="0" u="none" strike="noStrike" cap="none">
              <a:solidFill>
                <a:schemeClr val="lt1"/>
              </a:solidFill>
              <a:latin typeface="Arial"/>
              <a:ea typeface="Arial"/>
              <a:cs typeface="Arial"/>
              <a:sym typeface="Arial"/>
            </a:endParaRPr>
          </a:p>
          <a:p>
            <a:pPr marL="268287" marR="0" lvl="0" indent="-268287"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향후 개선 사항</a:t>
            </a:r>
            <a:endParaRPr sz="1200" b="0" i="0" u="none" strike="noStrike" cap="none">
              <a:solidFill>
                <a:schemeClr val="lt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7"/>
          <p:cNvSpPr/>
          <p:nvPr/>
        </p:nvSpPr>
        <p:spPr>
          <a:xfrm>
            <a:off x="0" y="0"/>
            <a:ext cx="94891" cy="74187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21" name="Google Shape;321;p27"/>
          <p:cNvSpPr txBox="1"/>
          <p:nvPr/>
        </p:nvSpPr>
        <p:spPr>
          <a:xfrm>
            <a:off x="181155" y="109326"/>
            <a:ext cx="6856954"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ko-KR" sz="2800" b="1" i="0" u="none" strike="noStrike" cap="none">
                <a:solidFill>
                  <a:schemeClr val="dk1"/>
                </a:solidFill>
                <a:latin typeface="Arial"/>
                <a:ea typeface="Arial"/>
                <a:cs typeface="Arial"/>
                <a:sym typeface="Arial"/>
              </a:rPr>
              <a:t>회귀분석 – Random Forest Regression</a:t>
            </a:r>
            <a:endParaRPr sz="1400" b="0" i="0" u="none" strike="noStrike" cap="none">
              <a:solidFill>
                <a:srgbClr val="000000"/>
              </a:solidFill>
              <a:latin typeface="Arial"/>
              <a:ea typeface="Arial"/>
              <a:cs typeface="Arial"/>
              <a:sym typeface="Arial"/>
            </a:endParaRPr>
          </a:p>
        </p:txBody>
      </p:sp>
      <p:sp>
        <p:nvSpPr>
          <p:cNvPr id="322" name="Google Shape;322;p27"/>
          <p:cNvSpPr/>
          <p:nvPr/>
        </p:nvSpPr>
        <p:spPr>
          <a:xfrm>
            <a:off x="0" y="895927"/>
            <a:ext cx="2373745" cy="5717309"/>
          </a:xfrm>
          <a:prstGeom prst="rect">
            <a:avLst/>
          </a:prstGeom>
          <a:solidFill>
            <a:srgbClr val="B0E3E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23" name="Google Shape;323;p27"/>
          <p:cNvSpPr/>
          <p:nvPr/>
        </p:nvSpPr>
        <p:spPr>
          <a:xfrm>
            <a:off x="156548" y="4084520"/>
            <a:ext cx="2023200" cy="2082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324" name="Google Shape;324;p27"/>
          <p:cNvPicPr preferRelativeResize="0"/>
          <p:nvPr/>
        </p:nvPicPr>
        <p:blipFill rotWithShape="1">
          <a:blip r:embed="rId3">
            <a:alphaModFix/>
          </a:blip>
          <a:srcRect/>
          <a:stretch/>
        </p:blipFill>
        <p:spPr>
          <a:xfrm>
            <a:off x="2382267" y="2208077"/>
            <a:ext cx="3288211" cy="2159161"/>
          </a:xfrm>
          <a:prstGeom prst="rect">
            <a:avLst/>
          </a:prstGeom>
          <a:noFill/>
          <a:ln>
            <a:noFill/>
          </a:ln>
        </p:spPr>
      </p:pic>
      <p:pic>
        <p:nvPicPr>
          <p:cNvPr id="325" name="Google Shape;325;p27"/>
          <p:cNvPicPr preferRelativeResize="0"/>
          <p:nvPr/>
        </p:nvPicPr>
        <p:blipFill rotWithShape="1">
          <a:blip r:embed="rId4">
            <a:alphaModFix/>
          </a:blip>
          <a:srcRect/>
          <a:stretch/>
        </p:blipFill>
        <p:spPr>
          <a:xfrm>
            <a:off x="5623344" y="2211033"/>
            <a:ext cx="3379258" cy="2146754"/>
          </a:xfrm>
          <a:prstGeom prst="rect">
            <a:avLst/>
          </a:prstGeom>
          <a:noFill/>
          <a:ln>
            <a:noFill/>
          </a:ln>
        </p:spPr>
      </p:pic>
      <p:pic>
        <p:nvPicPr>
          <p:cNvPr id="326" name="Google Shape;326;p27"/>
          <p:cNvPicPr preferRelativeResize="0"/>
          <p:nvPr/>
        </p:nvPicPr>
        <p:blipFill rotWithShape="1">
          <a:blip r:embed="rId5">
            <a:alphaModFix/>
          </a:blip>
          <a:srcRect/>
          <a:stretch/>
        </p:blipFill>
        <p:spPr>
          <a:xfrm>
            <a:off x="8873605" y="2224118"/>
            <a:ext cx="3324152" cy="2133668"/>
          </a:xfrm>
          <a:prstGeom prst="rect">
            <a:avLst/>
          </a:prstGeom>
          <a:noFill/>
          <a:ln>
            <a:noFill/>
          </a:ln>
        </p:spPr>
      </p:pic>
      <p:graphicFrame>
        <p:nvGraphicFramePr>
          <p:cNvPr id="327" name="Google Shape;327;p27"/>
          <p:cNvGraphicFramePr/>
          <p:nvPr/>
        </p:nvGraphicFramePr>
        <p:xfrm>
          <a:off x="2711944" y="5860969"/>
          <a:ext cx="3000000" cy="3000000"/>
        </p:xfrm>
        <a:graphic>
          <a:graphicData uri="http://schemas.openxmlformats.org/drawingml/2006/table">
            <a:tbl>
              <a:tblPr firstRow="1" bandRow="1">
                <a:noFill/>
                <a:tableStyleId>{E033F5B2-BE66-4EA6-BC13-F62835792553}</a:tableStyleId>
              </a:tblPr>
              <a:tblGrid>
                <a:gridCol w="3031650">
                  <a:extLst>
                    <a:ext uri="{9D8B030D-6E8A-4147-A177-3AD203B41FA5}">
                      <a16:colId xmlns:a16="http://schemas.microsoft.com/office/drawing/2014/main" val="20000"/>
                    </a:ext>
                  </a:extLst>
                </a:gridCol>
                <a:gridCol w="3031650">
                  <a:extLst>
                    <a:ext uri="{9D8B030D-6E8A-4147-A177-3AD203B41FA5}">
                      <a16:colId xmlns:a16="http://schemas.microsoft.com/office/drawing/2014/main" val="20001"/>
                    </a:ext>
                  </a:extLst>
                </a:gridCol>
                <a:gridCol w="3031650">
                  <a:extLst>
                    <a:ext uri="{9D8B030D-6E8A-4147-A177-3AD203B41FA5}">
                      <a16:colId xmlns:a16="http://schemas.microsoft.com/office/drawing/2014/main" val="20002"/>
                    </a:ext>
                  </a:extLst>
                </a:gridCol>
              </a:tblGrid>
              <a:tr h="228600">
                <a:tc>
                  <a:txBody>
                    <a:bodyPr/>
                    <a:lstStyle/>
                    <a:p>
                      <a:pPr marL="0" marR="0" lvl="0" indent="0" algn="ctr" rtl="0">
                        <a:lnSpc>
                          <a:spcPct val="100000"/>
                        </a:lnSpc>
                        <a:spcBef>
                          <a:spcPts val="0"/>
                        </a:spcBef>
                        <a:spcAft>
                          <a:spcPts val="0"/>
                        </a:spcAft>
                        <a:buClr>
                          <a:srgbClr val="000000"/>
                        </a:buClr>
                        <a:buSzPts val="1800"/>
                        <a:buFont typeface="Arial"/>
                        <a:buNone/>
                      </a:pPr>
                      <a:r>
                        <a:rPr lang="ko-KR" sz="1800" b="0">
                          <a:latin typeface="Arial"/>
                          <a:ea typeface="Arial"/>
                          <a:cs typeface="Arial"/>
                          <a:sym typeface="Arial"/>
                        </a:rPr>
                        <a:t>max_depth = 5</a:t>
                      </a:r>
                      <a:endParaRPr sz="1800" b="0" u="none" strike="noStrike" cap="none">
                        <a:latin typeface="Arial"/>
                        <a:ea typeface="Arial"/>
                        <a:cs typeface="Arial"/>
                        <a:sym typeface="Arial"/>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ko-KR" sz="1800" b="0">
                          <a:latin typeface="Arial"/>
                          <a:ea typeface="Arial"/>
                          <a:cs typeface="Arial"/>
                          <a:sym typeface="Arial"/>
                        </a:rPr>
                        <a:t>max_depth = 10</a:t>
                      </a:r>
                      <a:endParaRPr sz="1800" b="0" u="none" strike="noStrike" cap="none">
                        <a:latin typeface="Arial"/>
                        <a:ea typeface="Arial"/>
                        <a:cs typeface="Arial"/>
                        <a:sym typeface="Arial"/>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ko-KR" sz="1800" b="0">
                          <a:latin typeface="Arial"/>
                          <a:ea typeface="Arial"/>
                          <a:cs typeface="Arial"/>
                          <a:sym typeface="Arial"/>
                        </a:rPr>
                        <a:t>max_depth = 40</a:t>
                      </a:r>
                      <a:endParaRPr sz="1800" b="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0"/>
                  </a:ext>
                </a:extLst>
              </a:tr>
              <a:tr h="228600">
                <a:tc>
                  <a:txBody>
                    <a:bodyPr/>
                    <a:lstStyle/>
                    <a:p>
                      <a:pPr marL="0" marR="0" lvl="0" indent="0" algn="ctr" rtl="0">
                        <a:lnSpc>
                          <a:spcPct val="100000"/>
                        </a:lnSpc>
                        <a:spcBef>
                          <a:spcPts val="0"/>
                        </a:spcBef>
                        <a:spcAft>
                          <a:spcPts val="0"/>
                        </a:spcAft>
                        <a:buClr>
                          <a:srgbClr val="000000"/>
                        </a:buClr>
                        <a:buSzPts val="1800"/>
                        <a:buFont typeface="Arial"/>
                        <a:buNone/>
                      </a:pPr>
                      <a:r>
                        <a:rPr lang="ko-KR" sz="1800">
                          <a:latin typeface="Arial"/>
                          <a:ea typeface="Arial"/>
                          <a:cs typeface="Arial"/>
                          <a:sym typeface="Arial"/>
                        </a:rPr>
                        <a:t>200.5</a:t>
                      </a:r>
                      <a:endParaRPr sz="1800" b="0" u="none" strike="noStrike" cap="none">
                        <a:latin typeface="Arial"/>
                        <a:ea typeface="Arial"/>
                        <a:cs typeface="Arial"/>
                        <a:sym typeface="Arial"/>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ko-KR" sz="1800">
                          <a:latin typeface="Arial"/>
                          <a:ea typeface="Arial"/>
                          <a:cs typeface="Arial"/>
                          <a:sym typeface="Arial"/>
                        </a:rPr>
                        <a:t>175.5</a:t>
                      </a:r>
                      <a:endParaRPr sz="1800" b="0" u="none" strike="noStrike" cap="none">
                        <a:latin typeface="Arial"/>
                        <a:ea typeface="Arial"/>
                        <a:cs typeface="Arial"/>
                        <a:sym typeface="Arial"/>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ko-KR" sz="1800">
                          <a:latin typeface="Arial"/>
                          <a:ea typeface="Arial"/>
                          <a:cs typeface="Arial"/>
                          <a:sym typeface="Arial"/>
                        </a:rPr>
                        <a:t>168.2</a:t>
                      </a:r>
                      <a:endParaRPr sz="1800" b="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1"/>
                  </a:ext>
                </a:extLst>
              </a:tr>
            </a:tbl>
          </a:graphicData>
        </a:graphic>
      </p:graphicFrame>
      <p:sp>
        <p:nvSpPr>
          <p:cNvPr id="328" name="Google Shape;328;p27"/>
          <p:cNvSpPr txBox="1"/>
          <p:nvPr/>
        </p:nvSpPr>
        <p:spPr>
          <a:xfrm>
            <a:off x="156548" y="1057303"/>
            <a:ext cx="2119800" cy="4987200"/>
          </a:xfrm>
          <a:prstGeom prst="rect">
            <a:avLst/>
          </a:prstGeom>
          <a:noFill/>
          <a:ln>
            <a:noFill/>
          </a:ln>
        </p:spPr>
        <p:txBody>
          <a:bodyPr spcFirstLastPara="1" wrap="square" lIns="91425" tIns="45700" rIns="91425" bIns="45700" anchor="t" anchorCtr="0">
            <a:spAutoFit/>
          </a:bodyPr>
          <a:lstStyle/>
          <a:p>
            <a:pPr marL="268287" marR="0" lvl="0" indent="-268287"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EDA</a:t>
            </a:r>
            <a:endParaRPr/>
          </a:p>
          <a:p>
            <a:pPr marL="268287" marR="0" lvl="2"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 작물 선택</a:t>
            </a:r>
            <a:endParaRPr sz="1200" b="0" i="0" u="none" strike="noStrike" cap="none">
              <a:solidFill>
                <a:schemeClr val="lt1"/>
              </a:solidFill>
              <a:latin typeface="Arial"/>
              <a:ea typeface="Arial"/>
              <a:cs typeface="Arial"/>
              <a:sym typeface="Arial"/>
            </a:endParaRPr>
          </a:p>
          <a:p>
            <a:pPr marL="268287" marR="0" lvl="2"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도메인 탐색</a:t>
            </a:r>
            <a:endParaRPr sz="1200" b="0" i="0" u="none" strike="noStrike" cap="none">
              <a:solidFill>
                <a:schemeClr val="lt1"/>
              </a:solidFill>
              <a:latin typeface="Arial"/>
              <a:ea typeface="Arial"/>
              <a:cs typeface="Arial"/>
              <a:sym typeface="Arial"/>
            </a:endParaRPr>
          </a:p>
          <a:p>
            <a:pPr marL="268287" marR="0" lvl="0" indent="-268287"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변수 설정</a:t>
            </a:r>
            <a:endParaRPr sz="1200" b="0" i="0" u="none" strike="noStrike" cap="none">
              <a:solidFill>
                <a:schemeClr val="lt1"/>
              </a:solidFill>
              <a:latin typeface="Arial"/>
              <a:ea typeface="Arial"/>
              <a:cs typeface="Arial"/>
              <a:sym typeface="Arial"/>
            </a:endParaRPr>
          </a:p>
          <a:p>
            <a:pPr marL="268287" marR="0" lvl="0" indent="-268287"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데이터셋</a:t>
            </a:r>
            <a:endParaRPr sz="1200" b="0" i="0" u="none" strike="noStrike" cap="none">
              <a:solidFill>
                <a:schemeClr val="lt1"/>
              </a:solidFill>
              <a:latin typeface="Arial"/>
              <a:ea typeface="Arial"/>
              <a:cs typeface="Arial"/>
              <a:sym typeface="Arial"/>
            </a:endParaRPr>
          </a:p>
          <a:p>
            <a:pPr marL="268287" marR="0" lvl="0" indent="-268287"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모델링(1) – 시계열분석</a:t>
            </a:r>
            <a:endParaRPr sz="1200" b="0" i="0" u="none" strike="noStrike" cap="none">
              <a:solidFill>
                <a:schemeClr val="lt1"/>
              </a:solidFill>
              <a:latin typeface="Arial"/>
              <a:ea typeface="Arial"/>
              <a:cs typeface="Arial"/>
              <a:sym typeface="Arial"/>
            </a:endParaRPr>
          </a:p>
          <a:p>
            <a:pPr marL="268287"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Prophet</a:t>
            </a:r>
            <a:endParaRPr/>
          </a:p>
          <a:p>
            <a:pPr marL="268287"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ARIMA, SARIMA</a:t>
            </a:r>
            <a:endParaRPr/>
          </a:p>
          <a:p>
            <a:pPr marL="268287" marR="0" lvl="0" indent="-268287"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모델링(2) – 회귀분석 </a:t>
            </a:r>
            <a:endParaRPr sz="1200" b="0" i="0" u="none" strike="noStrike" cap="none">
              <a:solidFill>
                <a:schemeClr val="lt1"/>
              </a:solidFill>
              <a:latin typeface="Arial"/>
              <a:ea typeface="Arial"/>
              <a:cs typeface="Arial"/>
              <a:sym typeface="Arial"/>
            </a:endParaRPr>
          </a:p>
          <a:p>
            <a:pPr marL="268287"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Multivariate Regression</a:t>
            </a:r>
            <a:endParaRPr/>
          </a:p>
          <a:p>
            <a:pPr marL="268287"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Decision Tree</a:t>
            </a:r>
            <a:endParaRPr/>
          </a:p>
          <a:p>
            <a:pPr marL="268287"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Random Forest</a:t>
            </a:r>
            <a:endParaRPr/>
          </a:p>
          <a:p>
            <a:pPr marL="268287" marR="0" lvl="0" indent="-268287"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최종 모델 결정</a:t>
            </a:r>
            <a:endParaRPr sz="1200" b="0" i="0" u="none" strike="noStrike" cap="none">
              <a:solidFill>
                <a:schemeClr val="lt1"/>
              </a:solidFill>
              <a:latin typeface="Arial"/>
              <a:ea typeface="Arial"/>
              <a:cs typeface="Arial"/>
              <a:sym typeface="Arial"/>
            </a:endParaRPr>
          </a:p>
          <a:p>
            <a:pPr marL="268287"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변수 검증 </a:t>
            </a:r>
            <a:endParaRPr sz="1200" b="0" i="0" u="none" strike="noStrike" cap="none">
              <a:solidFill>
                <a:schemeClr val="lt1"/>
              </a:solidFill>
              <a:latin typeface="Arial"/>
              <a:ea typeface="Arial"/>
              <a:cs typeface="Arial"/>
              <a:sym typeface="Arial"/>
            </a:endParaRPr>
          </a:p>
          <a:p>
            <a:pPr marL="268287"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모델검증</a:t>
            </a:r>
            <a:endParaRPr sz="1200" b="0" i="0" u="none" strike="noStrike" cap="none">
              <a:solidFill>
                <a:schemeClr val="lt1"/>
              </a:solidFill>
              <a:latin typeface="Arial"/>
              <a:ea typeface="Arial"/>
              <a:cs typeface="Arial"/>
              <a:sym typeface="Arial"/>
            </a:endParaRPr>
          </a:p>
          <a:p>
            <a:pPr marL="268287" marR="0" lvl="0" indent="-268287"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예측</a:t>
            </a:r>
            <a:endParaRPr sz="1200" b="0" i="0" u="none" strike="noStrike" cap="none">
              <a:solidFill>
                <a:schemeClr val="lt1"/>
              </a:solidFill>
              <a:latin typeface="Arial"/>
              <a:ea typeface="Arial"/>
              <a:cs typeface="Arial"/>
              <a:sym typeface="Arial"/>
            </a:endParaRPr>
          </a:p>
          <a:p>
            <a:pPr marL="268287" marR="0" lvl="0" indent="-268287"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인사이트 도출 </a:t>
            </a:r>
            <a:endParaRPr sz="1200" b="0" i="0" u="none" strike="noStrike" cap="none">
              <a:solidFill>
                <a:schemeClr val="lt1"/>
              </a:solidFill>
              <a:latin typeface="Arial"/>
              <a:ea typeface="Arial"/>
              <a:cs typeface="Arial"/>
              <a:sym typeface="Arial"/>
            </a:endParaRPr>
          </a:p>
          <a:p>
            <a:pPr marL="268287" marR="0" lvl="0" indent="-268287"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향후 개선 사항</a:t>
            </a:r>
            <a:endParaRPr sz="1200" b="0" i="0" u="none" strike="noStrike" cap="none">
              <a:solidFill>
                <a:schemeClr val="lt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28"/>
          <p:cNvSpPr/>
          <p:nvPr/>
        </p:nvSpPr>
        <p:spPr>
          <a:xfrm>
            <a:off x="0" y="0"/>
            <a:ext cx="94891" cy="74187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34" name="Google Shape;334;p28"/>
          <p:cNvSpPr txBox="1"/>
          <p:nvPr/>
        </p:nvSpPr>
        <p:spPr>
          <a:xfrm>
            <a:off x="181155" y="109326"/>
            <a:ext cx="6856954"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ko-KR" sz="2800" b="1" i="0" u="none" strike="noStrike" cap="none">
                <a:solidFill>
                  <a:schemeClr val="dk1"/>
                </a:solidFill>
                <a:latin typeface="Arial"/>
                <a:ea typeface="Arial"/>
                <a:cs typeface="Arial"/>
                <a:sym typeface="Arial"/>
              </a:rPr>
              <a:t>최종모델결정 – 변수검증(1) </a:t>
            </a:r>
            <a:endParaRPr sz="1400" b="0" i="0" u="none" strike="noStrike" cap="none">
              <a:solidFill>
                <a:srgbClr val="000000"/>
              </a:solidFill>
              <a:latin typeface="Arial"/>
              <a:ea typeface="Arial"/>
              <a:cs typeface="Arial"/>
              <a:sym typeface="Arial"/>
            </a:endParaRPr>
          </a:p>
        </p:txBody>
      </p:sp>
      <p:sp>
        <p:nvSpPr>
          <p:cNvPr id="335" name="Google Shape;335;p28"/>
          <p:cNvSpPr/>
          <p:nvPr/>
        </p:nvSpPr>
        <p:spPr>
          <a:xfrm>
            <a:off x="0" y="895927"/>
            <a:ext cx="2373745" cy="5717309"/>
          </a:xfrm>
          <a:prstGeom prst="rect">
            <a:avLst/>
          </a:prstGeom>
          <a:solidFill>
            <a:srgbClr val="B0E3E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36" name="Google Shape;336;p28"/>
          <p:cNvSpPr/>
          <p:nvPr/>
        </p:nvSpPr>
        <p:spPr>
          <a:xfrm>
            <a:off x="156548" y="4647952"/>
            <a:ext cx="2023200" cy="2082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337" name="Google Shape;337;p28"/>
          <p:cNvPicPr preferRelativeResize="0"/>
          <p:nvPr/>
        </p:nvPicPr>
        <p:blipFill>
          <a:blip r:embed="rId3">
            <a:alphaModFix/>
          </a:blip>
          <a:stretch>
            <a:fillRect/>
          </a:stretch>
        </p:blipFill>
        <p:spPr>
          <a:xfrm>
            <a:off x="2526145" y="784906"/>
            <a:ext cx="3172101" cy="5310159"/>
          </a:xfrm>
          <a:prstGeom prst="rect">
            <a:avLst/>
          </a:prstGeom>
          <a:noFill/>
          <a:ln>
            <a:noFill/>
          </a:ln>
        </p:spPr>
      </p:pic>
      <p:pic>
        <p:nvPicPr>
          <p:cNvPr id="338" name="Google Shape;338;p28"/>
          <p:cNvPicPr preferRelativeResize="0"/>
          <p:nvPr/>
        </p:nvPicPr>
        <p:blipFill>
          <a:blip r:embed="rId4">
            <a:alphaModFix/>
          </a:blip>
          <a:stretch>
            <a:fillRect/>
          </a:stretch>
        </p:blipFill>
        <p:spPr>
          <a:xfrm>
            <a:off x="8441446" y="784906"/>
            <a:ext cx="3086579" cy="5310159"/>
          </a:xfrm>
          <a:prstGeom prst="rect">
            <a:avLst/>
          </a:prstGeom>
          <a:noFill/>
          <a:ln>
            <a:noFill/>
          </a:ln>
        </p:spPr>
      </p:pic>
      <p:sp>
        <p:nvSpPr>
          <p:cNvPr id="339" name="Google Shape;339;p28"/>
          <p:cNvSpPr txBox="1"/>
          <p:nvPr/>
        </p:nvSpPr>
        <p:spPr>
          <a:xfrm>
            <a:off x="156548" y="1057303"/>
            <a:ext cx="2119800" cy="4987200"/>
          </a:xfrm>
          <a:prstGeom prst="rect">
            <a:avLst/>
          </a:prstGeom>
          <a:noFill/>
          <a:ln>
            <a:noFill/>
          </a:ln>
        </p:spPr>
        <p:txBody>
          <a:bodyPr spcFirstLastPara="1" wrap="square" lIns="91425" tIns="45700" rIns="91425" bIns="45700" anchor="t" anchorCtr="0">
            <a:spAutoFit/>
          </a:bodyPr>
          <a:lstStyle/>
          <a:p>
            <a:pPr marL="268287" marR="0" lvl="0" indent="-268287"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EDA</a:t>
            </a:r>
            <a:endParaRPr/>
          </a:p>
          <a:p>
            <a:pPr marL="268287" marR="0" lvl="2"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 작물 선택</a:t>
            </a:r>
            <a:endParaRPr sz="1200" b="0" i="0" u="none" strike="noStrike" cap="none">
              <a:solidFill>
                <a:schemeClr val="lt1"/>
              </a:solidFill>
              <a:latin typeface="Arial"/>
              <a:ea typeface="Arial"/>
              <a:cs typeface="Arial"/>
              <a:sym typeface="Arial"/>
            </a:endParaRPr>
          </a:p>
          <a:p>
            <a:pPr marL="268287" marR="0" lvl="2"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도메인 탐색</a:t>
            </a:r>
            <a:endParaRPr sz="1200" b="0" i="0" u="none" strike="noStrike" cap="none">
              <a:solidFill>
                <a:schemeClr val="lt1"/>
              </a:solidFill>
              <a:latin typeface="Arial"/>
              <a:ea typeface="Arial"/>
              <a:cs typeface="Arial"/>
              <a:sym typeface="Arial"/>
            </a:endParaRPr>
          </a:p>
          <a:p>
            <a:pPr marL="268287" marR="0" lvl="0" indent="-268287"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변수 설정</a:t>
            </a:r>
            <a:endParaRPr sz="1200" b="0" i="0" u="none" strike="noStrike" cap="none">
              <a:solidFill>
                <a:schemeClr val="lt1"/>
              </a:solidFill>
              <a:latin typeface="Arial"/>
              <a:ea typeface="Arial"/>
              <a:cs typeface="Arial"/>
              <a:sym typeface="Arial"/>
            </a:endParaRPr>
          </a:p>
          <a:p>
            <a:pPr marL="268287" marR="0" lvl="0" indent="-268287"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데이터셋</a:t>
            </a:r>
            <a:endParaRPr sz="1200" b="0" i="0" u="none" strike="noStrike" cap="none">
              <a:solidFill>
                <a:schemeClr val="lt1"/>
              </a:solidFill>
              <a:latin typeface="Arial"/>
              <a:ea typeface="Arial"/>
              <a:cs typeface="Arial"/>
              <a:sym typeface="Arial"/>
            </a:endParaRPr>
          </a:p>
          <a:p>
            <a:pPr marL="268287" marR="0" lvl="0" indent="-268287"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모델링(1) – 시계열분석</a:t>
            </a:r>
            <a:endParaRPr sz="1200" b="0" i="0" u="none" strike="noStrike" cap="none">
              <a:solidFill>
                <a:schemeClr val="lt1"/>
              </a:solidFill>
              <a:latin typeface="Arial"/>
              <a:ea typeface="Arial"/>
              <a:cs typeface="Arial"/>
              <a:sym typeface="Arial"/>
            </a:endParaRPr>
          </a:p>
          <a:p>
            <a:pPr marL="268287"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Prophet</a:t>
            </a:r>
            <a:endParaRPr/>
          </a:p>
          <a:p>
            <a:pPr marL="268287"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ARIMA, SARIMA</a:t>
            </a:r>
            <a:endParaRPr/>
          </a:p>
          <a:p>
            <a:pPr marL="268287" marR="0" lvl="0" indent="-268287"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모델링(2) – 회귀분석 </a:t>
            </a:r>
            <a:endParaRPr sz="1200" b="0" i="0" u="none" strike="noStrike" cap="none">
              <a:solidFill>
                <a:schemeClr val="lt1"/>
              </a:solidFill>
              <a:latin typeface="Arial"/>
              <a:ea typeface="Arial"/>
              <a:cs typeface="Arial"/>
              <a:sym typeface="Arial"/>
            </a:endParaRPr>
          </a:p>
          <a:p>
            <a:pPr marL="268287"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Multivariate Regression</a:t>
            </a:r>
            <a:endParaRPr/>
          </a:p>
          <a:p>
            <a:pPr marL="268287"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Decision Tree</a:t>
            </a:r>
            <a:endParaRPr/>
          </a:p>
          <a:p>
            <a:pPr marL="268287"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Random Forest</a:t>
            </a:r>
            <a:endParaRPr/>
          </a:p>
          <a:p>
            <a:pPr marL="268287" marR="0" lvl="0" indent="-268287"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최종 모델 결정</a:t>
            </a:r>
            <a:endParaRPr sz="1200" b="0" i="0" u="none" strike="noStrike" cap="none">
              <a:solidFill>
                <a:schemeClr val="lt1"/>
              </a:solidFill>
              <a:latin typeface="Arial"/>
              <a:ea typeface="Arial"/>
              <a:cs typeface="Arial"/>
              <a:sym typeface="Arial"/>
            </a:endParaRPr>
          </a:p>
          <a:p>
            <a:pPr marL="268287"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변수 검증 </a:t>
            </a:r>
            <a:endParaRPr sz="1200" b="0" i="0" u="none" strike="noStrike" cap="none">
              <a:solidFill>
                <a:schemeClr val="lt1"/>
              </a:solidFill>
              <a:latin typeface="Arial"/>
              <a:ea typeface="Arial"/>
              <a:cs typeface="Arial"/>
              <a:sym typeface="Arial"/>
            </a:endParaRPr>
          </a:p>
          <a:p>
            <a:pPr marL="268287"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모델검증</a:t>
            </a:r>
            <a:endParaRPr sz="1200" b="0" i="0" u="none" strike="noStrike" cap="none">
              <a:solidFill>
                <a:schemeClr val="lt1"/>
              </a:solidFill>
              <a:latin typeface="Arial"/>
              <a:ea typeface="Arial"/>
              <a:cs typeface="Arial"/>
              <a:sym typeface="Arial"/>
            </a:endParaRPr>
          </a:p>
          <a:p>
            <a:pPr marL="268287" marR="0" lvl="0" indent="-268287"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예측</a:t>
            </a:r>
            <a:endParaRPr sz="1200" b="0" i="0" u="none" strike="noStrike" cap="none">
              <a:solidFill>
                <a:schemeClr val="lt1"/>
              </a:solidFill>
              <a:latin typeface="Arial"/>
              <a:ea typeface="Arial"/>
              <a:cs typeface="Arial"/>
              <a:sym typeface="Arial"/>
            </a:endParaRPr>
          </a:p>
          <a:p>
            <a:pPr marL="268287" marR="0" lvl="0" indent="-268287"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인사이트 도출 </a:t>
            </a:r>
            <a:endParaRPr sz="1200" b="0" i="0" u="none" strike="noStrike" cap="none">
              <a:solidFill>
                <a:schemeClr val="lt1"/>
              </a:solidFill>
              <a:latin typeface="Arial"/>
              <a:ea typeface="Arial"/>
              <a:cs typeface="Arial"/>
              <a:sym typeface="Arial"/>
            </a:endParaRPr>
          </a:p>
          <a:p>
            <a:pPr marL="268287" marR="0" lvl="0" indent="-268287"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향후 개선 사항</a:t>
            </a:r>
            <a:endParaRPr sz="1200" b="0" i="0" u="none" strike="noStrike" cap="none">
              <a:solidFill>
                <a:schemeClr val="lt1"/>
              </a:solidFill>
              <a:latin typeface="Arial"/>
              <a:ea typeface="Arial"/>
              <a:cs typeface="Arial"/>
              <a:sym typeface="Arial"/>
            </a:endParaRPr>
          </a:p>
        </p:txBody>
      </p:sp>
      <p:sp>
        <p:nvSpPr>
          <p:cNvPr id="340" name="Google Shape;340;p28"/>
          <p:cNvSpPr/>
          <p:nvPr/>
        </p:nvSpPr>
        <p:spPr>
          <a:xfrm>
            <a:off x="5827222" y="2738825"/>
            <a:ext cx="2373600" cy="887400"/>
          </a:xfrm>
          <a:prstGeom prst="rightArrow">
            <a:avLst>
              <a:gd name="adj1" fmla="val 50000"/>
              <a:gd name="adj2" fmla="val 50000"/>
            </a:avLst>
          </a:prstGeom>
          <a:solidFill>
            <a:schemeClr val="accent1"/>
          </a:solidFill>
          <a:ln w="10775" cap="flat" cmpd="sng">
            <a:solidFill>
              <a:srgbClr val="2E8799"/>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ko-KR" sz="1200">
                <a:solidFill>
                  <a:schemeClr val="lt1"/>
                </a:solidFill>
              </a:rPr>
              <a:t>feature_importance_ </a:t>
            </a:r>
            <a:endParaRPr sz="1200">
              <a:solidFill>
                <a:schemeClr val="lt1"/>
              </a:solidFill>
            </a:endParaRPr>
          </a:p>
          <a:p>
            <a:pPr marL="0" marR="0" lvl="0" indent="0" algn="l" rtl="0">
              <a:lnSpc>
                <a:spcPct val="100000"/>
              </a:lnSpc>
              <a:spcBef>
                <a:spcPts val="0"/>
              </a:spcBef>
              <a:spcAft>
                <a:spcPts val="0"/>
              </a:spcAft>
              <a:buClr>
                <a:srgbClr val="000000"/>
              </a:buClr>
              <a:buSzPts val="1200"/>
              <a:buFont typeface="Arial"/>
              <a:buNone/>
            </a:pPr>
            <a:r>
              <a:rPr lang="ko-KR" sz="1200">
                <a:solidFill>
                  <a:schemeClr val="lt1"/>
                </a:solidFill>
              </a:rPr>
              <a:t>가장 높은 ‘month’ 제거</a:t>
            </a:r>
            <a:endParaRPr sz="1200">
              <a:solidFill>
                <a:schemeClr val="lt1"/>
              </a:solidFill>
            </a:endParaRPr>
          </a:p>
        </p:txBody>
      </p:sp>
      <p:sp>
        <p:nvSpPr>
          <p:cNvPr id="341" name="Google Shape;341;p28"/>
          <p:cNvSpPr/>
          <p:nvPr/>
        </p:nvSpPr>
        <p:spPr>
          <a:xfrm>
            <a:off x="8144600" y="1057300"/>
            <a:ext cx="381300" cy="306600"/>
          </a:xfrm>
          <a:prstGeom prst="rightArrow">
            <a:avLst>
              <a:gd name="adj1" fmla="val 57274"/>
              <a:gd name="adj2" fmla="val 50000"/>
            </a:avLst>
          </a:prstGeom>
          <a:solidFill>
            <a:srgbClr val="EA9999"/>
          </a:solidFill>
          <a:ln w="107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300">
              <a:solidFill>
                <a:schemeClr val="lt1"/>
              </a:solidFill>
            </a:endParaRPr>
          </a:p>
        </p:txBody>
      </p:sp>
      <p:sp>
        <p:nvSpPr>
          <p:cNvPr id="342" name="Google Shape;342;p28"/>
          <p:cNvSpPr/>
          <p:nvPr/>
        </p:nvSpPr>
        <p:spPr>
          <a:xfrm>
            <a:off x="8144600" y="1438300"/>
            <a:ext cx="381300" cy="306600"/>
          </a:xfrm>
          <a:prstGeom prst="rightArrow">
            <a:avLst>
              <a:gd name="adj1" fmla="val 57274"/>
              <a:gd name="adj2" fmla="val 50000"/>
            </a:avLst>
          </a:prstGeom>
          <a:solidFill>
            <a:srgbClr val="BF9000"/>
          </a:solidFill>
          <a:ln w="107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300">
              <a:solidFill>
                <a:schemeClr val="lt1"/>
              </a:solidFill>
            </a:endParaRPr>
          </a:p>
        </p:txBody>
      </p:sp>
      <p:sp>
        <p:nvSpPr>
          <p:cNvPr id="343" name="Google Shape;343;p28"/>
          <p:cNvSpPr/>
          <p:nvPr/>
        </p:nvSpPr>
        <p:spPr>
          <a:xfrm>
            <a:off x="8144600" y="5172100"/>
            <a:ext cx="381300" cy="306600"/>
          </a:xfrm>
          <a:prstGeom prst="rightArrow">
            <a:avLst>
              <a:gd name="adj1" fmla="val 57274"/>
              <a:gd name="adj2" fmla="val 50000"/>
            </a:avLst>
          </a:prstGeom>
          <a:solidFill>
            <a:srgbClr val="8E7CC3"/>
          </a:solidFill>
          <a:ln w="107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300">
              <a:solidFill>
                <a:schemeClr val="lt1"/>
              </a:solidFill>
            </a:endParaRPr>
          </a:p>
        </p:txBody>
      </p:sp>
      <p:sp>
        <p:nvSpPr>
          <p:cNvPr id="344" name="Google Shape;344;p28"/>
          <p:cNvSpPr txBox="1"/>
          <p:nvPr/>
        </p:nvSpPr>
        <p:spPr>
          <a:xfrm>
            <a:off x="7500950" y="1066800"/>
            <a:ext cx="11145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KR" sz="1000">
                <a:latin typeface="Corbel"/>
                <a:ea typeface="Corbel"/>
                <a:cs typeface="Corbel"/>
                <a:sym typeface="Corbel"/>
              </a:rPr>
              <a:t>year 감소</a:t>
            </a:r>
            <a:endParaRPr sz="1000">
              <a:latin typeface="Corbel"/>
              <a:ea typeface="Corbel"/>
              <a:cs typeface="Corbel"/>
              <a:sym typeface="Corbel"/>
            </a:endParaRPr>
          </a:p>
        </p:txBody>
      </p:sp>
      <p:sp>
        <p:nvSpPr>
          <p:cNvPr id="345" name="Google Shape;345;p28"/>
          <p:cNvSpPr txBox="1"/>
          <p:nvPr/>
        </p:nvSpPr>
        <p:spPr>
          <a:xfrm>
            <a:off x="7348550" y="1422250"/>
            <a:ext cx="11145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KR" sz="1000">
                <a:latin typeface="Corbel"/>
                <a:ea typeface="Corbel"/>
                <a:cs typeface="Corbel"/>
                <a:sym typeface="Corbel"/>
              </a:rPr>
              <a:t>inn/out 증가</a:t>
            </a:r>
            <a:endParaRPr sz="1000">
              <a:latin typeface="Corbel"/>
              <a:ea typeface="Corbel"/>
              <a:cs typeface="Corbel"/>
              <a:sym typeface="Corbel"/>
            </a:endParaRPr>
          </a:p>
        </p:txBody>
      </p:sp>
      <p:sp>
        <p:nvSpPr>
          <p:cNvPr id="346" name="Google Shape;346;p28"/>
          <p:cNvSpPr txBox="1"/>
          <p:nvPr/>
        </p:nvSpPr>
        <p:spPr>
          <a:xfrm>
            <a:off x="7348550" y="5156050"/>
            <a:ext cx="11145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KR" sz="1000">
                <a:latin typeface="Corbel"/>
                <a:ea typeface="Corbel"/>
                <a:cs typeface="Corbel"/>
                <a:sym typeface="Corbel"/>
              </a:rPr>
              <a:t>SUN_4  증가</a:t>
            </a:r>
            <a:endParaRPr sz="1000">
              <a:latin typeface="Corbel"/>
              <a:ea typeface="Corbel"/>
              <a:cs typeface="Corbel"/>
              <a:sym typeface="Corbel"/>
            </a:endParaRPr>
          </a:p>
        </p:txBody>
      </p:sp>
      <p:graphicFrame>
        <p:nvGraphicFramePr>
          <p:cNvPr id="347" name="Google Shape;347;p28"/>
          <p:cNvGraphicFramePr/>
          <p:nvPr/>
        </p:nvGraphicFramePr>
        <p:xfrm>
          <a:off x="2570541" y="6247466"/>
          <a:ext cx="3000000" cy="3000000"/>
        </p:xfrm>
        <a:graphic>
          <a:graphicData uri="http://schemas.openxmlformats.org/drawingml/2006/table">
            <a:tbl>
              <a:tblPr firstRow="1" bandRow="1">
                <a:noFill/>
                <a:tableStyleId>{E033F5B2-BE66-4EA6-BC13-F62835792553}</a:tableStyleId>
              </a:tblPr>
              <a:tblGrid>
                <a:gridCol w="2282100">
                  <a:extLst>
                    <a:ext uri="{9D8B030D-6E8A-4147-A177-3AD203B41FA5}">
                      <a16:colId xmlns:a16="http://schemas.microsoft.com/office/drawing/2014/main" val="20000"/>
                    </a:ext>
                  </a:extLst>
                </a:gridCol>
                <a:gridCol w="3208625">
                  <a:extLst>
                    <a:ext uri="{9D8B030D-6E8A-4147-A177-3AD203B41FA5}">
                      <a16:colId xmlns:a16="http://schemas.microsoft.com/office/drawing/2014/main" val="20001"/>
                    </a:ext>
                  </a:extLst>
                </a:gridCol>
                <a:gridCol w="3604250">
                  <a:extLst>
                    <a:ext uri="{9D8B030D-6E8A-4147-A177-3AD203B41FA5}">
                      <a16:colId xmlns:a16="http://schemas.microsoft.com/office/drawing/2014/main" val="20002"/>
                    </a:ext>
                  </a:extLst>
                </a:gridCol>
              </a:tblGrid>
              <a:tr h="228600">
                <a:tc>
                  <a:txBody>
                    <a:bodyPr/>
                    <a:lstStyle/>
                    <a:p>
                      <a:pPr marL="0" marR="0" lvl="0" indent="0" algn="ctr" rtl="0">
                        <a:lnSpc>
                          <a:spcPct val="100000"/>
                        </a:lnSpc>
                        <a:spcBef>
                          <a:spcPts val="0"/>
                        </a:spcBef>
                        <a:spcAft>
                          <a:spcPts val="0"/>
                        </a:spcAft>
                        <a:buClr>
                          <a:srgbClr val="000000"/>
                        </a:buClr>
                        <a:buSzPts val="1800"/>
                        <a:buFont typeface="Arial"/>
                        <a:buNone/>
                      </a:pPr>
                      <a:r>
                        <a:rPr lang="ko-KR" sz="1800" b="0">
                          <a:latin typeface="Arial"/>
                          <a:ea typeface="Arial"/>
                          <a:cs typeface="Arial"/>
                          <a:sym typeface="Arial"/>
                        </a:rPr>
                        <a:t>max_depth = 5</a:t>
                      </a:r>
                      <a:endParaRPr sz="1800" b="0" u="none" strike="noStrike" cap="none">
                        <a:latin typeface="Arial"/>
                        <a:ea typeface="Arial"/>
                        <a:cs typeface="Arial"/>
                        <a:sym typeface="Arial"/>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ko-KR" sz="1800" b="0">
                          <a:solidFill>
                            <a:schemeClr val="dk1"/>
                          </a:solidFill>
                          <a:latin typeface="Arial"/>
                          <a:ea typeface="Arial"/>
                          <a:cs typeface="Arial"/>
                          <a:sym typeface="Arial"/>
                        </a:rPr>
                        <a:t>200.5</a:t>
                      </a:r>
                      <a:endParaRPr sz="1800" b="0" u="none" strike="noStrike" cap="none">
                        <a:solidFill>
                          <a:schemeClr val="dk1"/>
                        </a:solidFill>
                        <a:latin typeface="Arial"/>
                        <a:ea typeface="Arial"/>
                        <a:cs typeface="Arial"/>
                        <a:sym typeface="Arial"/>
                      </a:endParaRPr>
                    </a:p>
                  </a:txBody>
                  <a:tcPr marL="91450" marR="91450" marT="45725" marB="45725">
                    <a:solidFill>
                      <a:srgbClr val="ACE1EB"/>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ko-KR" sz="1800" b="0">
                          <a:solidFill>
                            <a:schemeClr val="dk1"/>
                          </a:solidFill>
                          <a:latin typeface="Arial"/>
                          <a:ea typeface="Arial"/>
                          <a:cs typeface="Arial"/>
                          <a:sym typeface="Arial"/>
                        </a:rPr>
                        <a:t>215.7</a:t>
                      </a:r>
                      <a:endParaRPr sz="1800" b="0" u="none" strike="noStrike" cap="none">
                        <a:solidFill>
                          <a:schemeClr val="dk1"/>
                        </a:solidFill>
                        <a:latin typeface="Arial"/>
                        <a:ea typeface="Arial"/>
                        <a:cs typeface="Arial"/>
                        <a:sym typeface="Arial"/>
                      </a:endParaRPr>
                    </a:p>
                  </a:txBody>
                  <a:tcPr marL="91450" marR="91450" marT="45725" marB="45725">
                    <a:solidFill>
                      <a:srgbClr val="ACE1EB"/>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352" name="Google Shape;352;p29"/>
          <p:cNvSpPr/>
          <p:nvPr/>
        </p:nvSpPr>
        <p:spPr>
          <a:xfrm>
            <a:off x="0" y="0"/>
            <a:ext cx="94891" cy="741872"/>
          </a:xfrm>
          <a:prstGeom prst="rect">
            <a:avLst/>
          </a:prstGeom>
          <a:solidFill>
            <a:schemeClr val="accent1"/>
          </a:solid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SzPct val="25000"/>
              <a:buFont typeface="Arial"/>
              <a:buNone/>
              <a:defRPr/>
            </a:pPr>
            <a:endParaRPr sz="1800" b="0" i="0" u="none" strike="noStrike" cap="none">
              <a:solidFill>
                <a:schemeClr val="lt1"/>
              </a:solidFill>
              <a:latin typeface="Arial"/>
              <a:ea typeface="Arial"/>
              <a:cs typeface="Arial"/>
              <a:sym typeface="Arial"/>
            </a:endParaRPr>
          </a:p>
        </p:txBody>
      </p:sp>
      <p:sp>
        <p:nvSpPr>
          <p:cNvPr id="353" name="Google Shape;353;p29"/>
          <p:cNvSpPr txBox="1"/>
          <p:nvPr/>
        </p:nvSpPr>
        <p:spPr>
          <a:xfrm>
            <a:off x="181155" y="109326"/>
            <a:ext cx="6856954" cy="523180"/>
          </a:xfrm>
          <a:prstGeom prst="rect">
            <a:avLst/>
          </a:prstGeom>
          <a:noFill/>
          <a:ln>
            <a:noFill/>
          </a:ln>
        </p:spPr>
        <p:txBody>
          <a:bodyPr wrap="square" lIns="91425" tIns="45700" rIns="91425" bIns="45700" anchor="t" anchorCtr="0">
            <a:spAutoFit/>
          </a:bodyPr>
          <a:lstStyle/>
          <a:p>
            <a:pPr marL="0" marR="0" lvl="0" indent="0" algn="l" rtl="0">
              <a:lnSpc>
                <a:spcPct val="100000"/>
              </a:lnSpc>
              <a:spcBef>
                <a:spcPts val="0"/>
              </a:spcBef>
              <a:spcAft>
                <a:spcPts val="0"/>
              </a:spcAft>
              <a:buClr>
                <a:srgbClr val="000000"/>
              </a:buClr>
              <a:buSzPct val="25000"/>
              <a:buFont typeface="Arial"/>
              <a:buNone/>
              <a:defRPr/>
            </a:pPr>
            <a:r>
              <a:rPr lang="ko-KR" sz="2800" b="1" i="0" u="none" strike="noStrike" cap="none">
                <a:solidFill>
                  <a:schemeClr val="dk1"/>
                </a:solidFill>
                <a:latin typeface="Arial"/>
                <a:ea typeface="Arial"/>
                <a:cs typeface="Arial"/>
                <a:sym typeface="Arial"/>
              </a:rPr>
              <a:t>최종모델결정 – 변수검증(2) </a:t>
            </a:r>
            <a:endParaRPr sz="1400" b="0" i="0" u="none" strike="noStrike" cap="none">
              <a:solidFill>
                <a:srgbClr val="000000"/>
              </a:solidFill>
              <a:latin typeface="Arial"/>
              <a:ea typeface="Arial"/>
              <a:cs typeface="Arial"/>
              <a:sym typeface="Arial"/>
            </a:endParaRPr>
          </a:p>
        </p:txBody>
      </p:sp>
      <p:graphicFrame>
        <p:nvGraphicFramePr>
          <p:cNvPr id="354" name="Google Shape;354;p29"/>
          <p:cNvGraphicFramePr/>
          <p:nvPr/>
        </p:nvGraphicFramePr>
        <p:xfrm>
          <a:off x="2570541" y="6247466"/>
          <a:ext cx="9094975" cy="367675"/>
        </p:xfrm>
        <a:graphic>
          <a:graphicData uri="http://schemas.openxmlformats.org/drawingml/2006/table">
            <a:tbl>
              <a:tblPr firstRow="1" bandRow="1">
                <a:noFill/>
                <a:tableStyleId>{E033F5B2-BE66-4EA6-BC13-F62835792553}</a:tableStyleId>
              </a:tblPr>
              <a:tblGrid>
                <a:gridCol w="2282100"/>
                <a:gridCol w="3208625"/>
                <a:gridCol w="3604250"/>
              </a:tblGrid>
              <a:tr h="228600">
                <a:tc>
                  <a:txBody>
                    <a:bodyPr vert="horz" lIns="91450" tIns="45725" rIns="91450" bIns="45725" anchor="t" anchorCtr="0"/>
                    <a:p>
                      <a:pPr marL="0" marR="0" lvl="0" indent="0" algn="ctr" rtl="0">
                        <a:lnSpc>
                          <a:spcPct val="100000"/>
                        </a:lnSpc>
                        <a:spcBef>
                          <a:spcPts val="0"/>
                        </a:spcBef>
                        <a:spcAft>
                          <a:spcPts val="0"/>
                        </a:spcAft>
                        <a:buClr>
                          <a:srgbClr val="000000"/>
                        </a:buClr>
                        <a:buSzPct val="25000"/>
                        <a:buFont typeface="Arial"/>
                        <a:buNone/>
                        <a:defRPr/>
                      </a:pPr>
                      <a:r>
                        <a:rPr lang="ko-KR" sz="1800" u="none" strike="noStrike" cap="none">
                          <a:latin typeface="Arial"/>
                          <a:ea typeface="Arial"/>
                          <a:cs typeface="Arial"/>
                          <a:sym typeface="Arial"/>
                        </a:rPr>
                        <a:t>결과</a:t>
                      </a:r>
                      <a:endParaRPr sz="1800" u="none" strike="noStrike" cap="none">
                        <a:latin typeface="Arial"/>
                        <a:ea typeface="Arial"/>
                        <a:cs typeface="Arial"/>
                        <a:sym typeface="Arial"/>
                      </a:endParaRPr>
                    </a:p>
                  </a:txBody>
                  <a:tcPr marL="91450" marR="91450" marT="45725" marB="45725"/>
                </a:tc>
                <a:tc>
                  <a:txBody>
                    <a:bodyPr vert="horz" lIns="91450" tIns="45725" rIns="91450" bIns="45725" anchor="t" anchorCtr="0"/>
                    <a:p>
                      <a:pPr marL="0" marR="0" lvl="0" indent="0" algn="ctr" rtl="0">
                        <a:lnSpc>
                          <a:spcPct val="100000"/>
                        </a:lnSpc>
                        <a:spcBef>
                          <a:spcPts val="0"/>
                        </a:spcBef>
                        <a:spcAft>
                          <a:spcPts val="0"/>
                        </a:spcAft>
                        <a:buClr>
                          <a:srgbClr val="000000"/>
                        </a:buClr>
                        <a:buSzPct val="25000"/>
                        <a:buFont typeface="Arial"/>
                        <a:buNone/>
                        <a:defRPr/>
                      </a:pPr>
                      <a:r>
                        <a:rPr lang="ko-KR" sz="1800">
                          <a:latin typeface="Arial"/>
                          <a:ea typeface="Arial"/>
                          <a:cs typeface="Arial"/>
                          <a:sym typeface="Arial"/>
                        </a:rPr>
                        <a:t>CV </a:t>
                      </a:r>
                      <a:r>
                        <a:rPr lang="ko-KR" sz="1800" u="none" strike="noStrike" cap="none">
                          <a:latin typeface="Arial"/>
                          <a:ea typeface="Arial"/>
                          <a:cs typeface="Arial"/>
                          <a:sym typeface="Arial"/>
                        </a:rPr>
                        <a:t>RMSE : </a:t>
                      </a:r>
                      <a:r>
                        <a:rPr lang="ko-KR" sz="1800">
                          <a:latin typeface="Arial"/>
                          <a:ea typeface="Arial"/>
                          <a:cs typeface="Arial"/>
                          <a:sym typeface="Arial"/>
                        </a:rPr>
                        <a:t>203</a:t>
                      </a:r>
                      <a:endParaRPr sz="1800" u="none" strike="noStrike" cap="none">
                        <a:latin typeface="Arial"/>
                        <a:ea typeface="Arial"/>
                        <a:cs typeface="Arial"/>
                        <a:sym typeface="Arial"/>
                      </a:endParaRPr>
                    </a:p>
                  </a:txBody>
                  <a:tcPr marL="91450" marR="91450" marT="45725" marB="45725"/>
                </a:tc>
                <a:tc>
                  <a:txBody>
                    <a:bodyPr vert="horz" lIns="91450" tIns="45725" rIns="91450" bIns="45725" anchor="t" anchorCtr="0"/>
                    <a:p>
                      <a:pPr marL="0" marR="0" lvl="0" indent="0" algn="ctr" rtl="0">
                        <a:lnSpc>
                          <a:spcPct val="100000"/>
                        </a:lnSpc>
                        <a:spcBef>
                          <a:spcPts val="0"/>
                        </a:spcBef>
                        <a:spcAft>
                          <a:spcPts val="0"/>
                        </a:spcAft>
                        <a:buClr>
                          <a:srgbClr val="000000"/>
                        </a:buClr>
                        <a:buSzPct val="25000"/>
                        <a:buFont typeface="Arial"/>
                        <a:buNone/>
                        <a:defRPr/>
                      </a:pPr>
                      <a:r>
                        <a:rPr lang="ko-KR" sz="1800">
                          <a:latin typeface="Arial"/>
                          <a:ea typeface="Arial"/>
                          <a:cs typeface="Arial"/>
                          <a:sym typeface="Arial"/>
                        </a:rPr>
                        <a:t>test RMSE </a:t>
                      </a:r>
                      <a:r>
                        <a:rPr lang="ko-KR" sz="1800" u="none" strike="noStrike" cap="none">
                          <a:latin typeface="Arial"/>
                          <a:ea typeface="Arial"/>
                          <a:cs typeface="Arial"/>
                          <a:sym typeface="Arial"/>
                        </a:rPr>
                        <a:t>: 170.4</a:t>
                      </a:r>
                      <a:endParaRPr sz="1800" u="none" strike="noStrike" cap="none">
                        <a:latin typeface="Arial"/>
                        <a:ea typeface="Arial"/>
                        <a:cs typeface="Arial"/>
                        <a:sym typeface="Arial"/>
                      </a:endParaRPr>
                    </a:p>
                  </a:txBody>
                  <a:tcPr marL="91450" marR="91450" marT="45725" marB="45725"/>
                </a:tc>
              </a:tr>
            </a:tbl>
          </a:graphicData>
        </a:graphic>
      </p:graphicFrame>
      <p:graphicFrame>
        <p:nvGraphicFramePr>
          <p:cNvPr id="355" name="Google Shape;355;p29"/>
          <p:cNvGraphicFramePr/>
          <p:nvPr/>
        </p:nvGraphicFramePr>
        <p:xfrm>
          <a:off x="5249334" y="1163117"/>
          <a:ext cx="6698625" cy="4531775"/>
        </p:xfrm>
        <a:graphic>
          <a:graphicData uri="http://schemas.openxmlformats.org/drawingml/2006/table">
            <a:tbl>
              <a:tblPr>
                <a:noFill/>
                <a:tableStyleId>{2ECD412E-8D4A-4D08-A029-95BCE3AB55DA}</a:tableStyleId>
              </a:tblPr>
              <a:tblGrid>
                <a:gridCol w="1485175"/>
                <a:gridCol w="5213450"/>
              </a:tblGrid>
              <a:tr h="681550">
                <a:tc>
                  <a:txBody>
                    <a:bodyPr vert="horz" lIns="91450" tIns="45725" rIns="91450" bIns="45725" anchor="t" anchorCtr="0"/>
                    <a:p>
                      <a:pPr marL="0" marR="0" lvl="0" indent="0" algn="ctr" rtl="0">
                        <a:lnSpc>
                          <a:spcPct val="100000"/>
                        </a:lnSpc>
                        <a:spcBef>
                          <a:spcPts val="0"/>
                        </a:spcBef>
                        <a:spcAft>
                          <a:spcPts val="0"/>
                        </a:spcAft>
                        <a:buNone/>
                        <a:defRPr/>
                      </a:pPr>
                      <a:r>
                        <a:rPr lang="ko-KR" sz="1700" b="1" u="none" strike="noStrike" cap="none"/>
                        <a:t>Permut</a:t>
                      </a:r>
                      <a:r>
                        <a:rPr lang="ko-KR" sz="1700" b="1"/>
                        <a:t>at</a:t>
                      </a:r>
                      <a:r>
                        <a:rPr lang="ko-KR" sz="1700" b="1" u="none" strike="noStrike" cap="none"/>
                        <a:t>ion Importance</a:t>
                      </a:r>
                      <a:endParaRPr sz="1300" b="1"/>
                    </a:p>
                  </a:txBody>
                  <a:tcPr marL="91450" marR="91450" marT="45725" marB="45725">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solidFill>
                      <a:srgbClr val="ace1eb"/>
                    </a:solidFill>
                  </a:tcPr>
                </a:tc>
                <a:tc>
                  <a:txBody>
                    <a:bodyPr vert="horz" lIns="91450" tIns="45725" rIns="91450" bIns="45725" anchor="t" anchorCtr="0"/>
                    <a:p>
                      <a:pPr marL="0" marR="0" lvl="0" indent="0" algn="ctr" rtl="0">
                        <a:lnSpc>
                          <a:spcPct val="100000"/>
                        </a:lnSpc>
                        <a:spcBef>
                          <a:spcPts val="0"/>
                        </a:spcBef>
                        <a:spcAft>
                          <a:spcPts val="0"/>
                        </a:spcAft>
                        <a:buNone/>
                        <a:defRPr/>
                      </a:pPr>
                      <a:r>
                        <a:rPr lang="ko-KR" sz="1700" u="none" strike="noStrike" cap="none"/>
                        <a:t>특정 feature의 데이터를 shuffle 했을 때</a:t>
                      </a:r>
                      <a:endParaRPr lang="ko-KR" sz="1700" u="none" strike="noStrike" cap="none"/>
                    </a:p>
                    <a:p>
                      <a:pPr marL="0" marR="0" lvl="0" indent="0" algn="ctr" rtl="0">
                        <a:lnSpc>
                          <a:spcPct val="100000"/>
                        </a:lnSpc>
                        <a:spcBef>
                          <a:spcPts val="0"/>
                        </a:spcBef>
                        <a:spcAft>
                          <a:spcPts val="0"/>
                        </a:spcAft>
                        <a:buNone/>
                        <a:defRPr/>
                      </a:pPr>
                      <a:r>
                        <a:rPr lang="ko-KR" sz="1700" u="none" strike="noStrike" cap="none"/>
                        <a:t>모델의 예측 성능이 얼마나</a:t>
                      </a:r>
                      <a:r>
                        <a:rPr lang="ko-KR" sz="1700"/>
                        <a:t> 안 좋아졌는</a:t>
                      </a:r>
                      <a:r>
                        <a:rPr lang="ko-KR" sz="1700" u="none" strike="noStrike" cap="none"/>
                        <a:t>지 보여준다.</a:t>
                      </a:r>
                      <a:endParaRPr/>
                    </a:p>
                  </a:txBody>
                  <a:tcPr marL="91450" marR="91450" marT="45725" marB="45725">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solidFill>
                      <a:srgbClr val="ace1eb"/>
                    </a:solidFill>
                  </a:tcPr>
                </a:tc>
              </a:tr>
              <a:tr h="3850225">
                <a:tc gridSpan="2">
                  <a:txBody>
                    <a:bodyPr vert="horz" lIns="91450" tIns="45725" rIns="91450" bIns="45725" anchor="t" anchorCtr="0"/>
                    <a:p>
                      <a:pPr marL="0" marR="0" lvl="0" indent="0" algn="l" rtl="0">
                        <a:lnSpc>
                          <a:spcPct val="100000"/>
                        </a:lnSpc>
                        <a:spcBef>
                          <a:spcPts val="0"/>
                        </a:spcBef>
                        <a:spcAft>
                          <a:spcPts val="0"/>
                        </a:spcAft>
                        <a:buNone/>
                        <a:defRPr/>
                      </a:pPr>
                      <a:r>
                        <a:rPr lang="ko-KR" sz="1700">
                          <a:solidFill>
                            <a:schemeClr val="dk1"/>
                          </a:solidFill>
                        </a:rPr>
                        <a:t>scoring : neg_mean_squared_error</a:t>
                      </a:r>
                      <a:endParaRPr lang="ko-KR" sz="1700">
                        <a:solidFill>
                          <a:schemeClr val="dk1"/>
                        </a:solidFill>
                      </a:endParaRPr>
                    </a:p>
                    <a:p>
                      <a:pPr marL="0" marR="0" lvl="0" indent="0" algn="l" rtl="0">
                        <a:lnSpc>
                          <a:spcPct val="100000"/>
                        </a:lnSpc>
                        <a:spcBef>
                          <a:spcPts val="0"/>
                        </a:spcBef>
                        <a:spcAft>
                          <a:spcPts val="0"/>
                        </a:spcAft>
                        <a:buNone/>
                        <a:defRPr/>
                      </a:pPr>
                      <a:endParaRPr sz="1700">
                        <a:solidFill>
                          <a:schemeClr val="dk1"/>
                        </a:solidFill>
                      </a:endParaRPr>
                    </a:p>
                    <a:p>
                      <a:pPr marL="0" marR="0" lvl="0" indent="0" algn="l" rtl="0">
                        <a:lnSpc>
                          <a:spcPct val="100000"/>
                        </a:lnSpc>
                        <a:spcBef>
                          <a:spcPts val="0"/>
                        </a:spcBef>
                        <a:spcAft>
                          <a:spcPts val="0"/>
                        </a:spcAft>
                        <a:buNone/>
                        <a:defRPr/>
                      </a:pPr>
                      <a:r>
                        <a:rPr lang="ko-KR" sz="1700" u="none" strike="noStrike" cap="none">
                          <a:solidFill>
                            <a:schemeClr val="dk1"/>
                          </a:solidFill>
                        </a:rPr>
                        <a:t>Weight가 음수라는 건 feature의 데이터를 shuffle 했을 때 모델의 성능이 개선되었다는 뜻</a:t>
                      </a:r>
                      <a:r>
                        <a:rPr lang="ko-KR" sz="1700">
                          <a:solidFill>
                            <a:schemeClr val="dk1"/>
                          </a:solidFill>
                        </a:rPr>
                        <a:t>입니</a:t>
                      </a:r>
                      <a:r>
                        <a:rPr lang="ko-KR" sz="1700" u="none" strike="noStrike" cap="none">
                          <a:solidFill>
                            <a:schemeClr val="dk1"/>
                          </a:solidFill>
                        </a:rPr>
                        <a:t>다. Weight의 편차 범위 전체가 음수인 feature를 주로 제거하는 방식으로 5차에 걸쳐 제거</a:t>
                      </a:r>
                      <a:r>
                        <a:rPr lang="ko-KR" sz="1700">
                          <a:solidFill>
                            <a:schemeClr val="dk1"/>
                          </a:solidFill>
                        </a:rPr>
                        <a:t>했습니다</a:t>
                      </a:r>
                      <a:r>
                        <a:rPr lang="ko-KR" sz="1700" u="none" strike="noStrike" cap="none">
                          <a:solidFill>
                            <a:schemeClr val="dk1"/>
                          </a:solidFill>
                        </a:rPr>
                        <a:t>.</a:t>
                      </a:r>
                      <a:endParaRPr lang="ko-KR" sz="1700" u="none" strike="noStrike" cap="none">
                        <a:solidFill>
                          <a:schemeClr val="dk1"/>
                        </a:solidFill>
                      </a:endParaRPr>
                    </a:p>
                    <a:p>
                      <a:pPr marL="0" marR="0" lvl="0" indent="0" algn="l" rtl="0">
                        <a:lnSpc>
                          <a:spcPct val="100000"/>
                        </a:lnSpc>
                        <a:spcBef>
                          <a:spcPts val="0"/>
                        </a:spcBef>
                        <a:spcAft>
                          <a:spcPts val="0"/>
                        </a:spcAft>
                        <a:buNone/>
                        <a:defRPr/>
                      </a:pPr>
                      <a:endParaRPr sz="1700" u="none" strike="noStrike" cap="none">
                        <a:solidFill>
                          <a:schemeClr val="dk1"/>
                        </a:solidFill>
                      </a:endParaRPr>
                    </a:p>
                    <a:p>
                      <a:pPr marL="0" marR="0" lvl="0" indent="0" algn="l" rtl="0">
                        <a:lnSpc>
                          <a:spcPct val="100000"/>
                        </a:lnSpc>
                        <a:spcBef>
                          <a:spcPts val="0"/>
                        </a:spcBef>
                        <a:spcAft>
                          <a:spcPts val="0"/>
                        </a:spcAft>
                        <a:buNone/>
                        <a:defRPr/>
                      </a:pPr>
                      <a:r>
                        <a:rPr lang="ko-KR" sz="1700" u="none" strike="noStrike" cap="none">
                          <a:solidFill>
                            <a:schemeClr val="dk1"/>
                          </a:solidFill>
                        </a:rPr>
                        <a:t>73개 였던 feature의 수가 1차 23개, 2차 11개, 3차 4개, 4차 3개, 5차 2개 제거하여 최종 31개로 줄</a:t>
                      </a:r>
                      <a:r>
                        <a:rPr lang="ko-KR" sz="1700">
                          <a:solidFill>
                            <a:schemeClr val="dk1"/>
                          </a:solidFill>
                        </a:rPr>
                        <a:t>었습니다</a:t>
                      </a:r>
                      <a:r>
                        <a:rPr lang="ko-KR" sz="1700" u="none" strike="noStrike" cap="none">
                          <a:solidFill>
                            <a:schemeClr val="dk1"/>
                          </a:solidFill>
                        </a:rPr>
                        <a:t>.</a:t>
                      </a:r>
                      <a:endParaRPr lang="ko-KR" sz="1700" u="none" strike="noStrike" cap="none">
                        <a:solidFill>
                          <a:schemeClr val="dk1"/>
                        </a:solidFill>
                      </a:endParaRPr>
                    </a:p>
                    <a:p>
                      <a:pPr marL="0" marR="0" lvl="0" indent="0" algn="l" rtl="0">
                        <a:lnSpc>
                          <a:spcPct val="100000"/>
                        </a:lnSpc>
                        <a:spcBef>
                          <a:spcPts val="0"/>
                        </a:spcBef>
                        <a:spcAft>
                          <a:spcPts val="0"/>
                        </a:spcAft>
                        <a:buNone/>
                        <a:defRPr/>
                      </a:pPr>
                      <a:endParaRPr sz="1700" u="none" strike="noStrike" cap="none">
                        <a:solidFill>
                          <a:schemeClr val="dk1"/>
                        </a:solidFill>
                      </a:endParaRPr>
                    </a:p>
                    <a:p>
                      <a:pPr marL="0" marR="0" lvl="0" indent="0" algn="l" rtl="0">
                        <a:lnSpc>
                          <a:spcPct val="100000"/>
                        </a:lnSpc>
                        <a:spcBef>
                          <a:spcPts val="0"/>
                        </a:spcBef>
                        <a:spcAft>
                          <a:spcPts val="0"/>
                        </a:spcAft>
                        <a:buNone/>
                        <a:defRPr/>
                      </a:pPr>
                      <a:r>
                        <a:rPr lang="ko-KR" sz="1700" u="none" strike="noStrike" cap="none">
                          <a:solidFill>
                            <a:schemeClr val="dk1"/>
                          </a:solidFill>
                        </a:rPr>
                        <a:t>각 차수마다 교차검증을 했으나  RMSE의 개선이 뚜렷하게 나타나지는 않았</a:t>
                      </a:r>
                      <a:r>
                        <a:rPr lang="ko-KR" sz="1700">
                          <a:solidFill>
                            <a:schemeClr val="dk1"/>
                          </a:solidFill>
                        </a:rPr>
                        <a:t>습니다</a:t>
                      </a:r>
                      <a:r>
                        <a:rPr lang="ko-KR" sz="1700" u="none" strike="noStrike" cap="none">
                          <a:solidFill>
                            <a:schemeClr val="dk1"/>
                          </a:solidFill>
                        </a:rPr>
                        <a:t>.</a:t>
                      </a:r>
                      <a:endParaRPr lang="ko-KR" sz="1700" u="none" strike="noStrike" cap="none">
                        <a:solidFill>
                          <a:schemeClr val="dk1"/>
                        </a:solidFill>
                      </a:endParaRPr>
                    </a:p>
                    <a:p>
                      <a:pPr marL="0" marR="0" lvl="0" indent="0" algn="l" rtl="0">
                        <a:lnSpc>
                          <a:spcPct val="100000"/>
                        </a:lnSpc>
                        <a:spcBef>
                          <a:spcPts val="0"/>
                        </a:spcBef>
                        <a:spcAft>
                          <a:spcPts val="0"/>
                        </a:spcAft>
                        <a:buNone/>
                        <a:defRPr/>
                      </a:pPr>
                      <a:endParaRPr sz="1700" u="none" strike="noStrike" cap="none">
                        <a:solidFill>
                          <a:schemeClr val="dk1"/>
                        </a:solidFill>
                      </a:endParaRPr>
                    </a:p>
                    <a:p>
                      <a:pPr marL="0" marR="0" lvl="0" indent="0" algn="l" rtl="0">
                        <a:lnSpc>
                          <a:spcPct val="100000"/>
                        </a:lnSpc>
                        <a:spcBef>
                          <a:spcPts val="0"/>
                        </a:spcBef>
                        <a:spcAft>
                          <a:spcPts val="0"/>
                        </a:spcAft>
                        <a:buNone/>
                        <a:defRPr/>
                      </a:pPr>
                      <a:r>
                        <a:rPr lang="ko-KR" sz="1700" u="none" strike="noStrike" cap="none">
                          <a:solidFill>
                            <a:schemeClr val="dk1"/>
                          </a:solidFill>
                        </a:rPr>
                        <a:t>31개 feature가 남은 모델로 Test를 해본 결과 RMSE는 170이 나왔</a:t>
                      </a:r>
                      <a:r>
                        <a:rPr lang="ko-KR" sz="1700">
                          <a:solidFill>
                            <a:schemeClr val="dk1"/>
                          </a:solidFill>
                        </a:rPr>
                        <a:t>습니다</a:t>
                      </a:r>
                      <a:r>
                        <a:rPr lang="ko-KR" sz="1700" u="none" strike="noStrike" cap="none">
                          <a:solidFill>
                            <a:schemeClr val="dk1"/>
                          </a:solidFill>
                        </a:rPr>
                        <a:t>.</a:t>
                      </a:r>
                      <a:endParaRPr sz="1700" u="none" strike="noStrike" cap="none">
                        <a:solidFill>
                          <a:schemeClr val="dk1"/>
                        </a:solidFill>
                      </a:endParaRPr>
                    </a:p>
                  </a:txBody>
                  <a:tcPr marL="91450" marR="91450" marT="45725" marB="45725">
                    <a:lnL w="9525" cap="flat" cmpd="sng">
                      <a:solidFill>
                        <a:srgbClr val="000000">
                          <a:alpha val="0"/>
                        </a:srgbClr>
                      </a:solidFill>
                      <a:prstDash val="solid"/>
                      <a:round/>
                      <a:headEnd w="sm" len="sm"/>
                      <a:tailEnd w="sm" len="sm"/>
                    </a:lnL>
                    <a:lnR w="9525" cap="flat" cmpd="sng">
                      <a:solidFill>
                        <a:srgbClr val="000000">
                          <a:alpha val="0"/>
                        </a:srgbClr>
                      </a:solidFill>
                      <a:prstDash val="solid"/>
                      <a:round/>
                      <a:headEnd w="sm" len="sm"/>
                      <a:tailEnd w="sm" len="sm"/>
                    </a:lnR>
                    <a:lnT w="9525" cap="flat" cmpd="sng" algn="ctr">
                      <a:noFill/>
                      <a:prstDash val="solid"/>
                      <a:round/>
                      <a:headEnd w="med" len="med"/>
                      <a:tailEnd w="med" len="med"/>
                    </a:lnT>
                    <a:lnB w="9525" cap="flat" cmpd="sng">
                      <a:solidFill>
                        <a:srgbClr val="000000">
                          <a:alpha val="0"/>
                        </a:srgbClr>
                      </a:solidFill>
                      <a:prstDash val="solid"/>
                      <a:round/>
                      <a:headEnd w="sm" len="sm"/>
                      <a:tailEnd w="sm" len="sm"/>
                    </a:lnB>
                    <a:solidFill>
                      <a:srgbClr val="dfe6f7"/>
                    </a:solidFill>
                  </a:tcPr>
                </a:tc>
                <a:tc hMerge="1">
                  <a:txBody>
                    <a:bodyPr/>
                    <a:p>
                      <a:pPr lvl="0">
                        <a:defRPr/>
                      </a:pPr>
                      <a:endParaRPr lang="ko-KR"/>
                    </a:p>
                  </a:txBody>
                  <a:tcPr marL="91440" marR="91440"/>
                </a:tc>
              </a:tr>
            </a:tbl>
          </a:graphicData>
        </a:graphic>
      </p:graphicFrame>
      <p:pic>
        <p:nvPicPr>
          <p:cNvPr id="356" name="Google Shape;356;p29"/>
          <p:cNvPicPr/>
          <p:nvPr/>
        </p:nvPicPr>
        <p:blipFill rotWithShape="1">
          <a:blip r:embed="rId3">
            <a:alphaModFix/>
          </a:blip>
          <a:srcRect/>
          <a:stretch>
            <a:fillRect/>
          </a:stretch>
        </p:blipFill>
        <p:spPr>
          <a:xfrm>
            <a:off x="3009230" y="1388228"/>
            <a:ext cx="2019581" cy="4372585"/>
          </a:xfrm>
          <a:prstGeom prst="rect">
            <a:avLst/>
          </a:prstGeom>
          <a:noFill/>
          <a:ln>
            <a:noFill/>
          </a:ln>
        </p:spPr>
      </p:pic>
      <p:sp>
        <p:nvSpPr>
          <p:cNvPr id="357" name="Google Shape;357;p29"/>
          <p:cNvSpPr/>
          <p:nvPr/>
        </p:nvSpPr>
        <p:spPr>
          <a:xfrm>
            <a:off x="0" y="895927"/>
            <a:ext cx="2373600" cy="5717400"/>
          </a:xfrm>
          <a:prstGeom prst="rect">
            <a:avLst/>
          </a:prstGeom>
          <a:solidFill>
            <a:srgbClr val="b0e3ed"/>
          </a:solid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None/>
              <a:defRPr/>
            </a:pPr>
            <a:endParaRPr sz="1400" b="0" i="0" u="none" strike="noStrike" cap="none">
              <a:solidFill>
                <a:schemeClr val="lt1"/>
              </a:solidFill>
              <a:latin typeface="Arial"/>
              <a:ea typeface="Arial"/>
              <a:cs typeface="Arial"/>
              <a:sym typeface="Arial"/>
            </a:endParaRPr>
          </a:p>
        </p:txBody>
      </p:sp>
      <p:sp>
        <p:nvSpPr>
          <p:cNvPr id="358" name="Google Shape;358;p29"/>
          <p:cNvSpPr/>
          <p:nvPr/>
        </p:nvSpPr>
        <p:spPr>
          <a:xfrm>
            <a:off x="156548" y="4647952"/>
            <a:ext cx="2023200" cy="208200"/>
          </a:xfrm>
          <a:prstGeom prst="roundRect">
            <a:avLst>
              <a:gd name="adj" fmla="val 16667"/>
            </a:avLst>
          </a:prstGeom>
          <a:solidFill>
            <a:schemeClr val="accent1"/>
          </a:solid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None/>
              <a:defRPr/>
            </a:pPr>
            <a:endParaRPr sz="1400" b="0" i="0" u="none" strike="noStrike" cap="none">
              <a:solidFill>
                <a:schemeClr val="lt1"/>
              </a:solidFill>
              <a:latin typeface="Arial"/>
              <a:ea typeface="Arial"/>
              <a:cs typeface="Arial"/>
              <a:sym typeface="Arial"/>
            </a:endParaRPr>
          </a:p>
        </p:txBody>
      </p:sp>
      <p:sp>
        <p:nvSpPr>
          <p:cNvPr id="359" name="Google Shape;359;p29"/>
          <p:cNvSpPr txBox="1"/>
          <p:nvPr/>
        </p:nvSpPr>
        <p:spPr>
          <a:xfrm>
            <a:off x="156548" y="1057303"/>
            <a:ext cx="2119800" cy="4987200"/>
          </a:xfrm>
          <a:prstGeom prst="rect">
            <a:avLst/>
          </a:prstGeom>
          <a:noFill/>
          <a:ln>
            <a:noFill/>
          </a:ln>
        </p:spPr>
        <p:txBody>
          <a:bodyPr wrap="square" lIns="91425" tIns="45700" rIns="91425" bIns="45700" anchor="t" anchorCtr="0">
            <a:spAutoFit/>
          </a:bodyPr>
          <a:lstStyle/>
          <a:p>
            <a:pPr marL="268287" marR="0" lvl="0" indent="-268287" algn="l" rtl="0">
              <a:lnSpc>
                <a:spcPct val="150000"/>
              </a:lnSpc>
              <a:spcBef>
                <a:spcPts val="0"/>
              </a:spcBef>
              <a:spcAft>
                <a:spcPts val="0"/>
              </a:spcAft>
              <a:buClr>
                <a:srgbClr val="989898"/>
              </a:buClr>
              <a:buSzPct val="25000"/>
              <a:buFont typeface="Arial"/>
              <a:buAutoNum type="arabicPeriod"/>
              <a:defRPr/>
            </a:pPr>
            <a:r>
              <a:rPr lang="ko-KR" sz="1200" b="0" i="0" u="none" strike="noStrike" cap="none">
                <a:solidFill>
                  <a:schemeClr val="lt1"/>
                </a:solidFill>
                <a:latin typeface="Arial"/>
                <a:ea typeface="Arial"/>
                <a:cs typeface="Arial"/>
                <a:sym typeface="Arial"/>
              </a:rPr>
              <a:t>EDA</a:t>
            </a:r>
            <a:endParaRPr lang="ko-KR" sz="1200" b="0" i="0" u="none" strike="noStrike" cap="none">
              <a:solidFill>
                <a:schemeClr val="lt1"/>
              </a:solidFill>
              <a:latin typeface="Arial"/>
              <a:ea typeface="Arial"/>
              <a:cs typeface="Arial"/>
              <a:sym typeface="Arial"/>
            </a:endParaRPr>
          </a:p>
          <a:p>
            <a:pPr marL="268287" marR="0" lvl="2" indent="-92075" algn="l" rtl="0">
              <a:lnSpc>
                <a:spcPct val="150000"/>
              </a:lnSpc>
              <a:spcBef>
                <a:spcPts val="0"/>
              </a:spcBef>
              <a:spcAft>
                <a:spcPts val="0"/>
              </a:spcAft>
              <a:buClr>
                <a:srgbClr val="989898"/>
              </a:buClr>
              <a:buSzPct val="25000"/>
              <a:buFont typeface="Arial"/>
              <a:buAutoNum type="romanLcPeriod"/>
              <a:defRPr/>
            </a:pPr>
            <a:r>
              <a:rPr lang="ko-KR" sz="1200" b="0" i="0" u="none" strike="noStrike" cap="none">
                <a:solidFill>
                  <a:schemeClr val="lt1"/>
                </a:solidFill>
                <a:latin typeface="Arial"/>
                <a:ea typeface="Arial"/>
                <a:cs typeface="Arial"/>
                <a:sym typeface="Arial"/>
              </a:rPr>
              <a:t> 작물 선택</a:t>
            </a:r>
            <a:endParaRPr lang="ko-KR" sz="1200" b="0" i="0" u="none" strike="noStrike" cap="none">
              <a:solidFill>
                <a:schemeClr val="lt1"/>
              </a:solidFill>
              <a:latin typeface="Arial"/>
              <a:ea typeface="Arial"/>
              <a:cs typeface="Arial"/>
              <a:sym typeface="Arial"/>
            </a:endParaRPr>
          </a:p>
          <a:p>
            <a:pPr marL="268287" marR="0" lvl="2" indent="-92075" algn="l" rtl="0">
              <a:lnSpc>
                <a:spcPct val="150000"/>
              </a:lnSpc>
              <a:spcBef>
                <a:spcPts val="0"/>
              </a:spcBef>
              <a:spcAft>
                <a:spcPts val="0"/>
              </a:spcAft>
              <a:buClr>
                <a:srgbClr val="989898"/>
              </a:buClr>
              <a:buSzPct val="25000"/>
              <a:buFont typeface="Arial"/>
              <a:buAutoNum type="romanLcPeriod"/>
              <a:defRPr/>
            </a:pPr>
            <a:r>
              <a:rPr lang="ko-KR" sz="1200" b="0" i="0" u="none" strike="noStrike" cap="none">
                <a:solidFill>
                  <a:schemeClr val="lt1"/>
                </a:solidFill>
                <a:latin typeface="Arial"/>
                <a:ea typeface="Arial"/>
                <a:cs typeface="Arial"/>
                <a:sym typeface="Arial"/>
              </a:rPr>
              <a:t>도메인 탐색</a:t>
            </a:r>
            <a:endParaRPr lang="ko-KR" sz="1200" b="0" i="0" u="none" strike="noStrike" cap="none">
              <a:solidFill>
                <a:schemeClr val="lt1"/>
              </a:solidFill>
              <a:latin typeface="Arial"/>
              <a:ea typeface="Arial"/>
              <a:cs typeface="Arial"/>
              <a:sym typeface="Arial"/>
            </a:endParaRPr>
          </a:p>
          <a:p>
            <a:pPr marL="268287" marR="0" lvl="0" indent="-268287" algn="l" rtl="0">
              <a:lnSpc>
                <a:spcPct val="150000"/>
              </a:lnSpc>
              <a:spcBef>
                <a:spcPts val="0"/>
              </a:spcBef>
              <a:spcAft>
                <a:spcPts val="0"/>
              </a:spcAft>
              <a:buClr>
                <a:srgbClr val="989898"/>
              </a:buClr>
              <a:buSzPct val="25000"/>
              <a:buFont typeface="Arial"/>
              <a:buAutoNum type="arabicPeriod"/>
              <a:defRPr/>
            </a:pPr>
            <a:r>
              <a:rPr lang="ko-KR" sz="1200" b="0" i="0" u="none" strike="noStrike" cap="none">
                <a:solidFill>
                  <a:schemeClr val="lt1"/>
                </a:solidFill>
                <a:latin typeface="Arial"/>
                <a:ea typeface="Arial"/>
                <a:cs typeface="Arial"/>
                <a:sym typeface="Arial"/>
              </a:rPr>
              <a:t>변수 설정</a:t>
            </a:r>
            <a:endParaRPr lang="ko-KR" sz="1200" b="0" i="0" u="none" strike="noStrike" cap="none">
              <a:solidFill>
                <a:schemeClr val="lt1"/>
              </a:solidFill>
              <a:latin typeface="Arial"/>
              <a:ea typeface="Arial"/>
              <a:cs typeface="Arial"/>
              <a:sym typeface="Arial"/>
            </a:endParaRPr>
          </a:p>
          <a:p>
            <a:pPr marL="268287" marR="0" lvl="0" indent="-268287" algn="l" rtl="0">
              <a:lnSpc>
                <a:spcPct val="150000"/>
              </a:lnSpc>
              <a:spcBef>
                <a:spcPts val="0"/>
              </a:spcBef>
              <a:spcAft>
                <a:spcPts val="0"/>
              </a:spcAft>
              <a:buClr>
                <a:srgbClr val="989898"/>
              </a:buClr>
              <a:buSzPct val="25000"/>
              <a:buFont typeface="Arial"/>
              <a:buAutoNum type="arabicPeriod"/>
              <a:defRPr/>
            </a:pPr>
            <a:r>
              <a:rPr lang="ko-KR" sz="1200" b="0" i="0" u="none" strike="noStrike" cap="none">
                <a:solidFill>
                  <a:schemeClr val="lt1"/>
                </a:solidFill>
                <a:latin typeface="Arial"/>
                <a:ea typeface="Arial"/>
                <a:cs typeface="Arial"/>
                <a:sym typeface="Arial"/>
              </a:rPr>
              <a:t>데이터셋</a:t>
            </a:r>
            <a:endParaRPr lang="ko-KR" sz="1200" b="0" i="0" u="none" strike="noStrike" cap="none">
              <a:solidFill>
                <a:schemeClr val="lt1"/>
              </a:solidFill>
              <a:latin typeface="Arial"/>
              <a:ea typeface="Arial"/>
              <a:cs typeface="Arial"/>
              <a:sym typeface="Arial"/>
            </a:endParaRPr>
          </a:p>
          <a:p>
            <a:pPr marL="268287" marR="0" lvl="0" indent="-268287" algn="l" rtl="0">
              <a:lnSpc>
                <a:spcPct val="150000"/>
              </a:lnSpc>
              <a:spcBef>
                <a:spcPts val="0"/>
              </a:spcBef>
              <a:spcAft>
                <a:spcPts val="0"/>
              </a:spcAft>
              <a:buClr>
                <a:srgbClr val="989898"/>
              </a:buClr>
              <a:buSzPct val="25000"/>
              <a:buFont typeface="Arial"/>
              <a:buAutoNum type="arabicPeriod"/>
              <a:defRPr/>
            </a:pPr>
            <a:r>
              <a:rPr lang="ko-KR" sz="1200" b="0" i="0" u="none" strike="noStrike" cap="none">
                <a:solidFill>
                  <a:schemeClr val="lt1"/>
                </a:solidFill>
                <a:latin typeface="Arial"/>
                <a:ea typeface="Arial"/>
                <a:cs typeface="Arial"/>
                <a:sym typeface="Arial"/>
              </a:rPr>
              <a:t>모델링(1) – 시계열분석</a:t>
            </a:r>
            <a:endParaRPr lang="ko-KR" sz="1200" b="0" i="0" u="none" strike="noStrike" cap="none">
              <a:solidFill>
                <a:schemeClr val="lt1"/>
              </a:solidFill>
              <a:latin typeface="Arial"/>
              <a:ea typeface="Arial"/>
              <a:cs typeface="Arial"/>
              <a:sym typeface="Arial"/>
            </a:endParaRPr>
          </a:p>
          <a:p>
            <a:pPr marL="268287" marR="0" lvl="1" indent="-92075" algn="l" rtl="0">
              <a:lnSpc>
                <a:spcPct val="150000"/>
              </a:lnSpc>
              <a:spcBef>
                <a:spcPts val="0"/>
              </a:spcBef>
              <a:spcAft>
                <a:spcPts val="0"/>
              </a:spcAft>
              <a:buClr>
                <a:srgbClr val="989898"/>
              </a:buClr>
              <a:buSzPct val="25000"/>
              <a:buFont typeface="Arial"/>
              <a:buAutoNum type="romanLcPeriod"/>
              <a:defRPr/>
            </a:pPr>
            <a:r>
              <a:rPr lang="ko-KR" sz="1200" b="0" i="0" u="none" strike="noStrike" cap="none">
                <a:solidFill>
                  <a:schemeClr val="lt1"/>
                </a:solidFill>
                <a:latin typeface="Arial"/>
                <a:ea typeface="Arial"/>
                <a:cs typeface="Arial"/>
                <a:sym typeface="Arial"/>
              </a:rPr>
              <a:t>Prophet</a:t>
            </a:r>
            <a:endParaRPr lang="ko-KR" sz="1200" b="0" i="0" u="none" strike="noStrike" cap="none">
              <a:solidFill>
                <a:schemeClr val="lt1"/>
              </a:solidFill>
              <a:latin typeface="Arial"/>
              <a:ea typeface="Arial"/>
              <a:cs typeface="Arial"/>
              <a:sym typeface="Arial"/>
            </a:endParaRPr>
          </a:p>
          <a:p>
            <a:pPr marL="268287" marR="0" lvl="1" indent="-92075" algn="l" rtl="0">
              <a:lnSpc>
                <a:spcPct val="150000"/>
              </a:lnSpc>
              <a:spcBef>
                <a:spcPts val="0"/>
              </a:spcBef>
              <a:spcAft>
                <a:spcPts val="0"/>
              </a:spcAft>
              <a:buClr>
                <a:srgbClr val="989898"/>
              </a:buClr>
              <a:buSzPct val="25000"/>
              <a:buFont typeface="Arial"/>
              <a:buAutoNum type="romanLcPeriod"/>
              <a:defRPr/>
            </a:pPr>
            <a:r>
              <a:rPr lang="ko-KR" sz="1200" b="0" i="0" u="none" strike="noStrike" cap="none">
                <a:solidFill>
                  <a:schemeClr val="lt1"/>
                </a:solidFill>
                <a:latin typeface="Arial"/>
                <a:ea typeface="Arial"/>
                <a:cs typeface="Arial"/>
                <a:sym typeface="Arial"/>
              </a:rPr>
              <a:t>ARIMA, SARIMA</a:t>
            </a:r>
            <a:endParaRPr lang="ko-KR" sz="1200" b="0" i="0" u="none" strike="noStrike" cap="none">
              <a:solidFill>
                <a:schemeClr val="lt1"/>
              </a:solidFill>
              <a:latin typeface="Arial"/>
              <a:ea typeface="Arial"/>
              <a:cs typeface="Arial"/>
              <a:sym typeface="Arial"/>
            </a:endParaRPr>
          </a:p>
          <a:p>
            <a:pPr marL="268287" marR="0" lvl="0" indent="-268287" algn="l" rtl="0">
              <a:lnSpc>
                <a:spcPct val="150000"/>
              </a:lnSpc>
              <a:spcBef>
                <a:spcPts val="0"/>
              </a:spcBef>
              <a:spcAft>
                <a:spcPts val="0"/>
              </a:spcAft>
              <a:buClr>
                <a:srgbClr val="989898"/>
              </a:buClr>
              <a:buSzPct val="25000"/>
              <a:buFont typeface="Arial"/>
              <a:buAutoNum type="arabicPeriod"/>
              <a:defRPr/>
            </a:pPr>
            <a:r>
              <a:rPr lang="ko-KR" sz="1200" b="0" i="0" u="none" strike="noStrike" cap="none">
                <a:solidFill>
                  <a:schemeClr val="lt1"/>
                </a:solidFill>
                <a:latin typeface="Arial"/>
                <a:ea typeface="Arial"/>
                <a:cs typeface="Arial"/>
                <a:sym typeface="Arial"/>
              </a:rPr>
              <a:t>모델링(2) – 회귀분석 </a:t>
            </a:r>
            <a:endParaRPr lang="ko-KR" sz="1200" b="0" i="0" u="none" strike="noStrike" cap="none">
              <a:solidFill>
                <a:schemeClr val="lt1"/>
              </a:solidFill>
              <a:latin typeface="Arial"/>
              <a:ea typeface="Arial"/>
              <a:cs typeface="Arial"/>
              <a:sym typeface="Arial"/>
            </a:endParaRPr>
          </a:p>
          <a:p>
            <a:pPr marL="268287" marR="0" lvl="1" indent="-92075" algn="l" rtl="0">
              <a:lnSpc>
                <a:spcPct val="150000"/>
              </a:lnSpc>
              <a:spcBef>
                <a:spcPts val="0"/>
              </a:spcBef>
              <a:spcAft>
                <a:spcPts val="0"/>
              </a:spcAft>
              <a:buClr>
                <a:srgbClr val="989898"/>
              </a:buClr>
              <a:buSzPct val="25000"/>
              <a:buFont typeface="Arial"/>
              <a:buAutoNum type="romanLcPeriod"/>
              <a:defRPr/>
            </a:pPr>
            <a:r>
              <a:rPr lang="ko-KR" sz="1200" b="0" i="0" u="none" strike="noStrike" cap="none">
                <a:solidFill>
                  <a:schemeClr val="lt1"/>
                </a:solidFill>
                <a:latin typeface="Arial"/>
                <a:ea typeface="Arial"/>
                <a:cs typeface="Arial"/>
                <a:sym typeface="Arial"/>
              </a:rPr>
              <a:t>Multivariate Regression</a:t>
            </a:r>
            <a:endParaRPr lang="ko-KR" sz="1200" b="0" i="0" u="none" strike="noStrike" cap="none">
              <a:solidFill>
                <a:schemeClr val="lt1"/>
              </a:solidFill>
              <a:latin typeface="Arial"/>
              <a:ea typeface="Arial"/>
              <a:cs typeface="Arial"/>
              <a:sym typeface="Arial"/>
            </a:endParaRPr>
          </a:p>
          <a:p>
            <a:pPr marL="268287" marR="0" lvl="1" indent="-92075" algn="l" rtl="0">
              <a:lnSpc>
                <a:spcPct val="150000"/>
              </a:lnSpc>
              <a:spcBef>
                <a:spcPts val="0"/>
              </a:spcBef>
              <a:spcAft>
                <a:spcPts val="0"/>
              </a:spcAft>
              <a:buClr>
                <a:srgbClr val="989898"/>
              </a:buClr>
              <a:buSzPct val="25000"/>
              <a:buFont typeface="Arial"/>
              <a:buAutoNum type="romanLcPeriod"/>
              <a:defRPr/>
            </a:pPr>
            <a:r>
              <a:rPr lang="ko-KR" sz="1200" b="0" i="0" u="none" strike="noStrike" cap="none">
                <a:solidFill>
                  <a:schemeClr val="lt1"/>
                </a:solidFill>
                <a:latin typeface="Arial"/>
                <a:ea typeface="Arial"/>
                <a:cs typeface="Arial"/>
                <a:sym typeface="Arial"/>
              </a:rPr>
              <a:t>Decision Tree</a:t>
            </a:r>
            <a:endParaRPr lang="ko-KR" sz="1200" b="0" i="0" u="none" strike="noStrike" cap="none">
              <a:solidFill>
                <a:schemeClr val="lt1"/>
              </a:solidFill>
              <a:latin typeface="Arial"/>
              <a:ea typeface="Arial"/>
              <a:cs typeface="Arial"/>
              <a:sym typeface="Arial"/>
            </a:endParaRPr>
          </a:p>
          <a:p>
            <a:pPr marL="268287" marR="0" lvl="1" indent="-92075" algn="l" rtl="0">
              <a:lnSpc>
                <a:spcPct val="150000"/>
              </a:lnSpc>
              <a:spcBef>
                <a:spcPts val="0"/>
              </a:spcBef>
              <a:spcAft>
                <a:spcPts val="0"/>
              </a:spcAft>
              <a:buClr>
                <a:srgbClr val="989898"/>
              </a:buClr>
              <a:buSzPct val="25000"/>
              <a:buFont typeface="Arial"/>
              <a:buAutoNum type="romanLcPeriod"/>
              <a:defRPr/>
            </a:pPr>
            <a:r>
              <a:rPr lang="ko-KR" sz="1200" b="0" i="0" u="none" strike="noStrike" cap="none">
                <a:solidFill>
                  <a:schemeClr val="lt1"/>
                </a:solidFill>
                <a:latin typeface="Arial"/>
                <a:ea typeface="Arial"/>
                <a:cs typeface="Arial"/>
                <a:sym typeface="Arial"/>
              </a:rPr>
              <a:t>Random Forest</a:t>
            </a:r>
            <a:endParaRPr lang="ko-KR" sz="1200" b="0" i="0" u="none" strike="noStrike" cap="none">
              <a:solidFill>
                <a:schemeClr val="lt1"/>
              </a:solidFill>
              <a:latin typeface="Arial"/>
              <a:ea typeface="Arial"/>
              <a:cs typeface="Arial"/>
              <a:sym typeface="Arial"/>
            </a:endParaRPr>
          </a:p>
          <a:p>
            <a:pPr marL="268287" marR="0" lvl="0" indent="-268287" algn="l" rtl="0">
              <a:lnSpc>
                <a:spcPct val="150000"/>
              </a:lnSpc>
              <a:spcBef>
                <a:spcPts val="0"/>
              </a:spcBef>
              <a:spcAft>
                <a:spcPts val="0"/>
              </a:spcAft>
              <a:buClr>
                <a:srgbClr val="989898"/>
              </a:buClr>
              <a:buSzPct val="25000"/>
              <a:buFont typeface="Arial"/>
              <a:buAutoNum type="arabicPeriod"/>
              <a:defRPr/>
            </a:pPr>
            <a:r>
              <a:rPr lang="ko-KR" sz="1200" b="0" i="0" u="none" strike="noStrike" cap="none">
                <a:solidFill>
                  <a:schemeClr val="lt1"/>
                </a:solidFill>
                <a:latin typeface="Arial"/>
                <a:ea typeface="Arial"/>
                <a:cs typeface="Arial"/>
                <a:sym typeface="Arial"/>
              </a:rPr>
              <a:t>최종 모델 결정</a:t>
            </a:r>
            <a:endParaRPr lang="ko-KR" sz="1200" b="0" i="0" u="none" strike="noStrike" cap="none">
              <a:solidFill>
                <a:schemeClr val="lt1"/>
              </a:solidFill>
              <a:latin typeface="Arial"/>
              <a:ea typeface="Arial"/>
              <a:cs typeface="Arial"/>
              <a:sym typeface="Arial"/>
            </a:endParaRPr>
          </a:p>
          <a:p>
            <a:pPr marL="268287" marR="0" lvl="1" indent="-92075" algn="l" rtl="0">
              <a:lnSpc>
                <a:spcPct val="150000"/>
              </a:lnSpc>
              <a:spcBef>
                <a:spcPts val="0"/>
              </a:spcBef>
              <a:spcAft>
                <a:spcPts val="0"/>
              </a:spcAft>
              <a:buClr>
                <a:srgbClr val="989898"/>
              </a:buClr>
              <a:buSzPct val="25000"/>
              <a:buFont typeface="Arial"/>
              <a:buAutoNum type="romanLcPeriod"/>
              <a:defRPr/>
            </a:pPr>
            <a:r>
              <a:rPr lang="ko-KR" sz="1200" b="0" i="0" u="none" strike="noStrike" cap="none">
                <a:solidFill>
                  <a:schemeClr val="lt1"/>
                </a:solidFill>
                <a:latin typeface="Arial"/>
                <a:ea typeface="Arial"/>
                <a:cs typeface="Arial"/>
                <a:sym typeface="Arial"/>
              </a:rPr>
              <a:t>변수 검증 </a:t>
            </a:r>
            <a:endParaRPr lang="ko-KR" sz="1200" b="0" i="0" u="none" strike="noStrike" cap="none">
              <a:solidFill>
                <a:schemeClr val="lt1"/>
              </a:solidFill>
              <a:latin typeface="Arial"/>
              <a:ea typeface="Arial"/>
              <a:cs typeface="Arial"/>
              <a:sym typeface="Arial"/>
            </a:endParaRPr>
          </a:p>
          <a:p>
            <a:pPr marL="268287" marR="0" lvl="1" indent="-92075" algn="l" rtl="0">
              <a:lnSpc>
                <a:spcPct val="150000"/>
              </a:lnSpc>
              <a:spcBef>
                <a:spcPts val="0"/>
              </a:spcBef>
              <a:spcAft>
                <a:spcPts val="0"/>
              </a:spcAft>
              <a:buClr>
                <a:srgbClr val="989898"/>
              </a:buClr>
              <a:buSzPct val="25000"/>
              <a:buFont typeface="Arial"/>
              <a:buAutoNum type="romanLcPeriod"/>
              <a:defRPr/>
            </a:pPr>
            <a:r>
              <a:rPr lang="ko-KR" sz="1200" b="0" i="0" u="none" strike="noStrike" cap="none">
                <a:solidFill>
                  <a:schemeClr val="lt1"/>
                </a:solidFill>
                <a:latin typeface="Arial"/>
                <a:ea typeface="Arial"/>
                <a:cs typeface="Arial"/>
                <a:sym typeface="Arial"/>
              </a:rPr>
              <a:t>모델검증</a:t>
            </a:r>
            <a:endParaRPr lang="ko-KR" sz="1200" b="0" i="0" u="none" strike="noStrike" cap="none">
              <a:solidFill>
                <a:schemeClr val="lt1"/>
              </a:solidFill>
              <a:latin typeface="Arial"/>
              <a:ea typeface="Arial"/>
              <a:cs typeface="Arial"/>
              <a:sym typeface="Arial"/>
            </a:endParaRPr>
          </a:p>
          <a:p>
            <a:pPr marL="268287" marR="0" lvl="0" indent="-268287" algn="l" rtl="0">
              <a:lnSpc>
                <a:spcPct val="150000"/>
              </a:lnSpc>
              <a:spcBef>
                <a:spcPts val="0"/>
              </a:spcBef>
              <a:spcAft>
                <a:spcPts val="0"/>
              </a:spcAft>
              <a:buClr>
                <a:srgbClr val="989898"/>
              </a:buClr>
              <a:buSzPct val="25000"/>
              <a:buFont typeface="Arial"/>
              <a:buAutoNum type="arabicPeriod"/>
              <a:defRPr/>
            </a:pPr>
            <a:r>
              <a:rPr lang="ko-KR" sz="1200" b="0" i="0" u="none" strike="noStrike" cap="none">
                <a:solidFill>
                  <a:schemeClr val="lt1"/>
                </a:solidFill>
                <a:latin typeface="Arial"/>
                <a:ea typeface="Arial"/>
                <a:cs typeface="Arial"/>
                <a:sym typeface="Arial"/>
              </a:rPr>
              <a:t>예측</a:t>
            </a:r>
            <a:endParaRPr lang="ko-KR" sz="1200" b="0" i="0" u="none" strike="noStrike" cap="none">
              <a:solidFill>
                <a:schemeClr val="lt1"/>
              </a:solidFill>
              <a:latin typeface="Arial"/>
              <a:ea typeface="Arial"/>
              <a:cs typeface="Arial"/>
              <a:sym typeface="Arial"/>
            </a:endParaRPr>
          </a:p>
          <a:p>
            <a:pPr marL="268287" marR="0" lvl="0" indent="-268287" algn="l" rtl="0">
              <a:lnSpc>
                <a:spcPct val="150000"/>
              </a:lnSpc>
              <a:spcBef>
                <a:spcPts val="0"/>
              </a:spcBef>
              <a:spcAft>
                <a:spcPts val="0"/>
              </a:spcAft>
              <a:buClr>
                <a:srgbClr val="989898"/>
              </a:buClr>
              <a:buSzPct val="25000"/>
              <a:buFont typeface="Arial"/>
              <a:buAutoNum type="arabicPeriod"/>
              <a:defRPr/>
            </a:pPr>
            <a:r>
              <a:rPr lang="ko-KR" sz="1200" b="0" i="0" u="none" strike="noStrike" cap="none">
                <a:solidFill>
                  <a:schemeClr val="lt1"/>
                </a:solidFill>
                <a:latin typeface="Arial"/>
                <a:ea typeface="Arial"/>
                <a:cs typeface="Arial"/>
                <a:sym typeface="Arial"/>
              </a:rPr>
              <a:t>인사이트 도출 </a:t>
            </a:r>
            <a:endParaRPr lang="ko-KR" sz="1200" b="0" i="0" u="none" strike="noStrike" cap="none">
              <a:solidFill>
                <a:schemeClr val="lt1"/>
              </a:solidFill>
              <a:latin typeface="Arial"/>
              <a:ea typeface="Arial"/>
              <a:cs typeface="Arial"/>
              <a:sym typeface="Arial"/>
            </a:endParaRPr>
          </a:p>
          <a:p>
            <a:pPr marL="268287" marR="0" lvl="0" indent="-268287" algn="l" rtl="0">
              <a:lnSpc>
                <a:spcPct val="150000"/>
              </a:lnSpc>
              <a:spcBef>
                <a:spcPts val="0"/>
              </a:spcBef>
              <a:spcAft>
                <a:spcPts val="0"/>
              </a:spcAft>
              <a:buClr>
                <a:srgbClr val="989898"/>
              </a:buClr>
              <a:buSzPct val="25000"/>
              <a:buFont typeface="Arial"/>
              <a:buAutoNum type="arabicPeriod"/>
              <a:defRPr/>
            </a:pPr>
            <a:r>
              <a:rPr lang="ko-KR" sz="1200" b="0" i="0" u="none" strike="noStrike" cap="none">
                <a:solidFill>
                  <a:schemeClr val="lt1"/>
                </a:solidFill>
                <a:latin typeface="Arial"/>
                <a:ea typeface="Arial"/>
                <a:cs typeface="Arial"/>
                <a:sym typeface="Arial"/>
              </a:rPr>
              <a:t>향후 개선 사항</a:t>
            </a:r>
            <a:endParaRPr sz="1200" b="0" i="0" u="none" strike="noStrike" cap="none">
              <a:solidFill>
                <a:schemeClr val="lt1"/>
              </a:solidFill>
              <a:latin typeface="Arial"/>
              <a:ea typeface="Arial"/>
              <a:cs typeface="Arial"/>
              <a:sym typeface="Aria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6"/>
          <p:cNvSpPr txBox="1"/>
          <p:nvPr/>
        </p:nvSpPr>
        <p:spPr>
          <a:xfrm>
            <a:off x="5614800" y="3167410"/>
            <a:ext cx="5182153"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ko-KR" sz="2800" b="1" i="0" u="none" strike="noStrike" cap="none">
                <a:solidFill>
                  <a:schemeClr val="dk1"/>
                </a:solidFill>
                <a:latin typeface="Arial"/>
                <a:ea typeface="Arial"/>
                <a:cs typeface="Arial"/>
                <a:sym typeface="Arial"/>
              </a:rPr>
              <a:t>01. 프로젝트 개요</a:t>
            </a:r>
            <a:endParaRPr sz="2800" b="1" i="0" u="none" strike="noStrike" cap="non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30"/>
          <p:cNvSpPr/>
          <p:nvPr/>
        </p:nvSpPr>
        <p:spPr>
          <a:xfrm>
            <a:off x="0" y="0"/>
            <a:ext cx="94891" cy="74187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65" name="Google Shape;365;p30"/>
          <p:cNvSpPr txBox="1"/>
          <p:nvPr/>
        </p:nvSpPr>
        <p:spPr>
          <a:xfrm>
            <a:off x="181155" y="109326"/>
            <a:ext cx="6856954"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ko-KR" sz="2800" b="1" i="0" u="none" strike="noStrike" cap="none">
                <a:solidFill>
                  <a:schemeClr val="dk1"/>
                </a:solidFill>
                <a:latin typeface="Arial"/>
                <a:ea typeface="Arial"/>
                <a:cs typeface="Arial"/>
                <a:sym typeface="Arial"/>
              </a:rPr>
              <a:t>최종모델결정 – 변수검증(3) </a:t>
            </a:r>
            <a:endParaRPr sz="1400" b="0" i="0" u="none" strike="noStrike" cap="none">
              <a:solidFill>
                <a:srgbClr val="000000"/>
              </a:solidFill>
              <a:latin typeface="Arial"/>
              <a:ea typeface="Arial"/>
              <a:cs typeface="Arial"/>
              <a:sym typeface="Arial"/>
            </a:endParaRPr>
          </a:p>
        </p:txBody>
      </p:sp>
      <p:graphicFrame>
        <p:nvGraphicFramePr>
          <p:cNvPr id="366" name="Google Shape;366;p30"/>
          <p:cNvGraphicFramePr/>
          <p:nvPr/>
        </p:nvGraphicFramePr>
        <p:xfrm>
          <a:off x="2570541" y="5926663"/>
          <a:ext cx="9094975" cy="731540"/>
        </p:xfrm>
        <a:graphic>
          <a:graphicData uri="http://schemas.openxmlformats.org/drawingml/2006/table">
            <a:tbl>
              <a:tblPr firstRow="1" bandRow="1">
                <a:noFill/>
                <a:tableStyleId>{E033F5B2-BE66-4EA6-BC13-F62835792553}</a:tableStyleId>
              </a:tblPr>
              <a:tblGrid>
                <a:gridCol w="2282100">
                  <a:extLst>
                    <a:ext uri="{9D8B030D-6E8A-4147-A177-3AD203B41FA5}">
                      <a16:colId xmlns:a16="http://schemas.microsoft.com/office/drawing/2014/main" val="20000"/>
                    </a:ext>
                  </a:extLst>
                </a:gridCol>
                <a:gridCol w="3208625">
                  <a:extLst>
                    <a:ext uri="{9D8B030D-6E8A-4147-A177-3AD203B41FA5}">
                      <a16:colId xmlns:a16="http://schemas.microsoft.com/office/drawing/2014/main" val="20001"/>
                    </a:ext>
                  </a:extLst>
                </a:gridCol>
                <a:gridCol w="3604250">
                  <a:extLst>
                    <a:ext uri="{9D8B030D-6E8A-4147-A177-3AD203B41FA5}">
                      <a16:colId xmlns:a16="http://schemas.microsoft.com/office/drawing/2014/main" val="20002"/>
                    </a:ext>
                  </a:extLst>
                </a:gridCol>
              </a:tblGrid>
              <a:tr h="228600">
                <a:tc>
                  <a:txBody>
                    <a:bodyPr/>
                    <a:lstStyle/>
                    <a:p>
                      <a:pPr marL="0" marR="0" lvl="0" indent="0" algn="ctr" rtl="0">
                        <a:lnSpc>
                          <a:spcPct val="100000"/>
                        </a:lnSpc>
                        <a:spcBef>
                          <a:spcPts val="0"/>
                        </a:spcBef>
                        <a:spcAft>
                          <a:spcPts val="0"/>
                        </a:spcAft>
                        <a:buClr>
                          <a:srgbClr val="000000"/>
                        </a:buClr>
                        <a:buSzPts val="1800"/>
                        <a:buFont typeface="Arial"/>
                        <a:buNone/>
                      </a:pPr>
                      <a:r>
                        <a:rPr lang="ko-KR" sz="1800" b="0" u="none" strike="noStrike" cap="none">
                          <a:latin typeface="Arial"/>
                          <a:ea typeface="Arial"/>
                          <a:cs typeface="Arial"/>
                          <a:sym typeface="Arial"/>
                        </a:rPr>
                        <a:t>생산량 관련</a:t>
                      </a:r>
                      <a:endParaRPr sz="1800" b="0" u="none" strike="noStrike" cap="none">
                        <a:latin typeface="Arial"/>
                        <a:ea typeface="Arial"/>
                        <a:cs typeface="Arial"/>
                        <a:sym typeface="Arial"/>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ko-KR" sz="1800" b="0" u="none" strike="noStrike" cap="none">
                          <a:solidFill>
                            <a:schemeClr val="dk1"/>
                          </a:solidFill>
                          <a:latin typeface="Arial"/>
                          <a:ea typeface="Arial"/>
                          <a:cs typeface="Arial"/>
                          <a:sym typeface="Arial"/>
                        </a:rPr>
                        <a:t>RMSE : 2</a:t>
                      </a:r>
                      <a:r>
                        <a:rPr lang="ko-KR" sz="1800" b="0">
                          <a:solidFill>
                            <a:schemeClr val="dk1"/>
                          </a:solidFill>
                          <a:latin typeface="Arial"/>
                          <a:ea typeface="Arial"/>
                          <a:cs typeface="Arial"/>
                          <a:sym typeface="Arial"/>
                        </a:rPr>
                        <a:t>79.69</a:t>
                      </a:r>
                      <a:endParaRPr sz="1800" b="0" u="none" strike="noStrike" cap="none">
                        <a:solidFill>
                          <a:schemeClr val="dk1"/>
                        </a:solidFill>
                        <a:latin typeface="Arial"/>
                        <a:ea typeface="Arial"/>
                        <a:cs typeface="Arial"/>
                        <a:sym typeface="Arial"/>
                      </a:endParaRPr>
                    </a:p>
                  </a:txBody>
                  <a:tcPr marL="91450" marR="91450" marT="45725" marB="45725">
                    <a:solidFill>
                      <a:srgbClr val="ACE1EB"/>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ko-KR" sz="1800" b="0" u="none" strike="noStrike" cap="none">
                          <a:solidFill>
                            <a:schemeClr val="dk1"/>
                          </a:solidFill>
                          <a:latin typeface="Arial"/>
                          <a:ea typeface="Arial"/>
                          <a:cs typeface="Arial"/>
                          <a:sym typeface="Arial"/>
                        </a:rPr>
                        <a:t>N</a:t>
                      </a:r>
                      <a:r>
                        <a:rPr lang="ko-KR" sz="1800" b="0">
                          <a:solidFill>
                            <a:schemeClr val="dk1"/>
                          </a:solidFill>
                          <a:latin typeface="Arial"/>
                          <a:ea typeface="Arial"/>
                          <a:cs typeface="Arial"/>
                          <a:sym typeface="Arial"/>
                        </a:rPr>
                        <a:t>MA</a:t>
                      </a:r>
                      <a:r>
                        <a:rPr lang="ko-KR" sz="1800" b="0" u="none" strike="noStrike" cap="none">
                          <a:solidFill>
                            <a:schemeClr val="dk1"/>
                          </a:solidFill>
                          <a:latin typeface="Arial"/>
                          <a:ea typeface="Arial"/>
                          <a:cs typeface="Arial"/>
                          <a:sym typeface="Arial"/>
                        </a:rPr>
                        <a:t>E: 0.2</a:t>
                      </a:r>
                      <a:r>
                        <a:rPr lang="ko-KR" sz="1800" b="0">
                          <a:solidFill>
                            <a:schemeClr val="dk1"/>
                          </a:solidFill>
                          <a:latin typeface="Arial"/>
                          <a:ea typeface="Arial"/>
                          <a:cs typeface="Arial"/>
                          <a:sym typeface="Arial"/>
                        </a:rPr>
                        <a:t>98</a:t>
                      </a:r>
                      <a:endParaRPr sz="1800" b="0" u="none" strike="noStrike" cap="none">
                        <a:solidFill>
                          <a:schemeClr val="dk1"/>
                        </a:solidFill>
                        <a:latin typeface="Arial"/>
                        <a:ea typeface="Arial"/>
                        <a:cs typeface="Arial"/>
                        <a:sym typeface="Arial"/>
                      </a:endParaRPr>
                    </a:p>
                  </a:txBody>
                  <a:tcPr marL="91450" marR="91450" marT="45725" marB="45725">
                    <a:solidFill>
                      <a:srgbClr val="ACE1EB"/>
                    </a:solidFill>
                  </a:tcPr>
                </a:tc>
                <a:extLst>
                  <a:ext uri="{0D108BD9-81ED-4DB2-BD59-A6C34878D82A}">
                    <a16:rowId xmlns:a16="http://schemas.microsoft.com/office/drawing/2014/main" val="10000"/>
                  </a:ext>
                </a:extLst>
              </a:tr>
              <a:tr h="228600">
                <a:tc>
                  <a:txBody>
                    <a:bodyPr/>
                    <a:lstStyle/>
                    <a:p>
                      <a:pPr marL="0" marR="0" lvl="0" indent="0" algn="ctr" rtl="0">
                        <a:lnSpc>
                          <a:spcPct val="100000"/>
                        </a:lnSpc>
                        <a:spcBef>
                          <a:spcPts val="0"/>
                        </a:spcBef>
                        <a:spcAft>
                          <a:spcPts val="0"/>
                        </a:spcAft>
                        <a:buClr>
                          <a:srgbClr val="000000"/>
                        </a:buClr>
                        <a:buSzPts val="1800"/>
                        <a:buFont typeface="Arial"/>
                        <a:buNone/>
                      </a:pPr>
                      <a:r>
                        <a:rPr lang="ko-KR" sz="1800" i="0" u="none" strike="noStrike" cap="none">
                          <a:solidFill>
                            <a:schemeClr val="lt1"/>
                          </a:solidFill>
                          <a:latin typeface="Arial"/>
                          <a:ea typeface="Arial"/>
                          <a:cs typeface="Arial"/>
                          <a:sym typeface="Arial"/>
                        </a:rPr>
                        <a:t>거래량 관련</a:t>
                      </a:r>
                      <a:endParaRPr sz="1800" i="0" u="none" strike="noStrike" cap="none">
                        <a:solidFill>
                          <a:schemeClr val="lt1"/>
                        </a:solidFill>
                        <a:latin typeface="Arial"/>
                        <a:ea typeface="Arial"/>
                        <a:cs typeface="Arial"/>
                        <a:sym typeface="Arial"/>
                      </a:endParaRPr>
                    </a:p>
                  </a:txBody>
                  <a:tcPr marL="91450" marR="91450" marT="45725" marB="45725">
                    <a:solidFill>
                      <a:srgbClr val="40BAD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ko-KR" sz="1800" i="0" u="none" strike="noStrike" cap="none">
                          <a:latin typeface="Arial"/>
                          <a:ea typeface="Arial"/>
                          <a:cs typeface="Arial"/>
                          <a:sym typeface="Arial"/>
                        </a:rPr>
                        <a:t>RMSE : </a:t>
                      </a:r>
                      <a:r>
                        <a:rPr lang="ko-KR" sz="1800">
                          <a:latin typeface="Arial"/>
                          <a:ea typeface="Arial"/>
                          <a:cs typeface="Arial"/>
                          <a:sym typeface="Arial"/>
                        </a:rPr>
                        <a:t>197.31</a:t>
                      </a:r>
                      <a:endParaRPr sz="1800" i="0" u="none" strike="noStrike" cap="none">
                        <a:latin typeface="Arial"/>
                        <a:ea typeface="Arial"/>
                        <a:cs typeface="Arial"/>
                        <a:sym typeface="Arial"/>
                      </a:endParaRPr>
                    </a:p>
                  </a:txBody>
                  <a:tcPr marL="91450" marR="91450" marT="45725" marB="45725">
                    <a:solidFill>
                      <a:srgbClr val="ACE1EB"/>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ko-KR" sz="1800" i="0" u="none" strike="noStrike" cap="none">
                          <a:latin typeface="Arial"/>
                          <a:ea typeface="Arial"/>
                          <a:cs typeface="Arial"/>
                          <a:sym typeface="Arial"/>
                        </a:rPr>
                        <a:t>N</a:t>
                      </a:r>
                      <a:r>
                        <a:rPr lang="ko-KR" sz="1800">
                          <a:latin typeface="Arial"/>
                          <a:ea typeface="Arial"/>
                          <a:cs typeface="Arial"/>
                          <a:sym typeface="Arial"/>
                        </a:rPr>
                        <a:t>MA</a:t>
                      </a:r>
                      <a:r>
                        <a:rPr lang="ko-KR" sz="1800" i="0" u="none" strike="noStrike" cap="none">
                          <a:latin typeface="Arial"/>
                          <a:ea typeface="Arial"/>
                          <a:cs typeface="Arial"/>
                          <a:sym typeface="Arial"/>
                        </a:rPr>
                        <a:t>E: 0.20</a:t>
                      </a:r>
                      <a:r>
                        <a:rPr lang="ko-KR" sz="1800">
                          <a:latin typeface="Arial"/>
                          <a:ea typeface="Arial"/>
                          <a:cs typeface="Arial"/>
                          <a:sym typeface="Arial"/>
                        </a:rPr>
                        <a:t>2</a:t>
                      </a:r>
                      <a:endParaRPr sz="1800" i="0" u="none" strike="noStrike" cap="none">
                        <a:latin typeface="Arial"/>
                        <a:ea typeface="Arial"/>
                        <a:cs typeface="Arial"/>
                        <a:sym typeface="Arial"/>
                      </a:endParaRPr>
                    </a:p>
                  </a:txBody>
                  <a:tcPr marL="91450" marR="91450" marT="45725" marB="45725">
                    <a:solidFill>
                      <a:srgbClr val="ACE1EB"/>
                    </a:solidFill>
                  </a:tcPr>
                </a:tc>
                <a:extLst>
                  <a:ext uri="{0D108BD9-81ED-4DB2-BD59-A6C34878D82A}">
                    <a16:rowId xmlns:a16="http://schemas.microsoft.com/office/drawing/2014/main" val="10001"/>
                  </a:ext>
                </a:extLst>
              </a:tr>
            </a:tbl>
          </a:graphicData>
        </a:graphic>
      </p:graphicFrame>
      <p:graphicFrame>
        <p:nvGraphicFramePr>
          <p:cNvPr id="367" name="Google Shape;367;p30"/>
          <p:cNvGraphicFramePr/>
          <p:nvPr/>
        </p:nvGraphicFramePr>
        <p:xfrm>
          <a:off x="2685624" y="1687997"/>
          <a:ext cx="1904425" cy="3409025"/>
        </p:xfrm>
        <a:graphic>
          <a:graphicData uri="http://schemas.openxmlformats.org/drawingml/2006/table">
            <a:tbl>
              <a:tblPr firstRow="1" bandRow="1">
                <a:noFill/>
                <a:tableStyleId>{C2BEBB4A-61B8-4755-8A81-D6AD374DC47A}</a:tableStyleId>
              </a:tblPr>
              <a:tblGrid>
                <a:gridCol w="792800">
                  <a:extLst>
                    <a:ext uri="{9D8B030D-6E8A-4147-A177-3AD203B41FA5}">
                      <a16:colId xmlns:a16="http://schemas.microsoft.com/office/drawing/2014/main" val="20000"/>
                    </a:ext>
                  </a:extLst>
                </a:gridCol>
                <a:gridCol w="1111625">
                  <a:extLst>
                    <a:ext uri="{9D8B030D-6E8A-4147-A177-3AD203B41FA5}">
                      <a16:colId xmlns:a16="http://schemas.microsoft.com/office/drawing/2014/main" val="20001"/>
                    </a:ext>
                  </a:extLst>
                </a:gridCol>
              </a:tblGrid>
              <a:tr h="251475">
                <a:tc>
                  <a:txBody>
                    <a:bodyPr/>
                    <a:lstStyle/>
                    <a:p>
                      <a:pPr marL="0" marR="0" lvl="0" indent="0" algn="ctr" rtl="0">
                        <a:lnSpc>
                          <a:spcPct val="100000"/>
                        </a:lnSpc>
                        <a:spcBef>
                          <a:spcPts val="0"/>
                        </a:spcBef>
                        <a:spcAft>
                          <a:spcPts val="0"/>
                        </a:spcAft>
                        <a:buNone/>
                      </a:pPr>
                      <a:r>
                        <a:rPr lang="ko-KR" sz="1050" u="none" strike="noStrike" cap="none">
                          <a:latin typeface="Arial"/>
                          <a:ea typeface="Arial"/>
                          <a:cs typeface="Arial"/>
                          <a:sym typeface="Arial"/>
                        </a:rPr>
                        <a:t>변수 구분</a:t>
                      </a:r>
                      <a:endParaRPr sz="1050" u="none" strike="noStrike" cap="none">
                        <a:latin typeface="Arial"/>
                        <a:ea typeface="Arial"/>
                        <a:cs typeface="Arial"/>
                        <a:sym typeface="Arial"/>
                      </a:endParaRPr>
                    </a:p>
                  </a:txBody>
                  <a:tcPr marL="91450" marR="91450" marT="45725" marB="45725" anchor="ctr">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ko-KR" sz="1050" u="none" strike="noStrike" cap="none">
                          <a:latin typeface="Arial"/>
                          <a:ea typeface="Arial"/>
                          <a:cs typeface="Arial"/>
                          <a:sym typeface="Arial"/>
                        </a:rPr>
                        <a:t>변수</a:t>
                      </a:r>
                      <a:endParaRPr sz="1050" u="none" strike="noStrike" cap="none">
                        <a:latin typeface="Arial"/>
                        <a:ea typeface="Arial"/>
                        <a:cs typeface="Arial"/>
                        <a:sym typeface="Arial"/>
                      </a:endParaRPr>
                    </a:p>
                  </a:txBody>
                  <a:tcPr marL="91450" marR="91450" marT="45725" marB="45725" anchor="ctr">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1086500">
                <a:tc>
                  <a:txBody>
                    <a:bodyPr/>
                    <a:lstStyle/>
                    <a:p>
                      <a:pPr marL="0" marR="0" lvl="0" indent="0" algn="ctr" rtl="0">
                        <a:lnSpc>
                          <a:spcPct val="100000"/>
                        </a:lnSpc>
                        <a:spcBef>
                          <a:spcPts val="0"/>
                        </a:spcBef>
                        <a:spcAft>
                          <a:spcPts val="0"/>
                        </a:spcAft>
                        <a:buNone/>
                      </a:pPr>
                      <a:r>
                        <a:rPr lang="ko-KR" sz="1050" u="none" strike="noStrike" cap="none">
                          <a:latin typeface="Arial"/>
                          <a:ea typeface="Arial"/>
                          <a:cs typeface="Arial"/>
                          <a:sym typeface="Arial"/>
                        </a:rPr>
                        <a:t>생산량 관련</a:t>
                      </a:r>
                      <a:endParaRPr sz="1050" u="none" strike="noStrike" cap="none">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ko-KR" sz="1050" u="none" strike="noStrike" cap="none">
                          <a:latin typeface="Arial"/>
                          <a:ea typeface="Arial"/>
                          <a:cs typeface="Arial"/>
                          <a:sym typeface="Arial"/>
                        </a:rPr>
                        <a:t>재배면적</a:t>
                      </a:r>
                      <a:endParaRPr sz="1050" u="none" strike="noStrike" cap="none">
                        <a:latin typeface="Arial"/>
                        <a:ea typeface="Arial"/>
                        <a:cs typeface="Arial"/>
                        <a:sym typeface="Arial"/>
                      </a:endParaRPr>
                    </a:p>
                    <a:p>
                      <a:pPr marL="0" marR="0" lvl="0" indent="0" algn="ctr" rtl="0">
                        <a:lnSpc>
                          <a:spcPct val="100000"/>
                        </a:lnSpc>
                        <a:spcBef>
                          <a:spcPts val="0"/>
                        </a:spcBef>
                        <a:spcAft>
                          <a:spcPts val="0"/>
                        </a:spcAft>
                        <a:buNone/>
                      </a:pPr>
                      <a:r>
                        <a:rPr lang="ko-KR" sz="1050" u="none" strike="noStrike" cap="none">
                          <a:latin typeface="Arial"/>
                          <a:ea typeface="Arial"/>
                          <a:cs typeface="Arial"/>
                          <a:sym typeface="Arial"/>
                        </a:rPr>
                        <a:t>생산성</a:t>
                      </a:r>
                      <a:endParaRPr sz="1050" u="none" strike="noStrike" cap="none">
                        <a:latin typeface="Arial"/>
                        <a:ea typeface="Arial"/>
                        <a:cs typeface="Arial"/>
                        <a:sym typeface="Arial"/>
                      </a:endParaRPr>
                    </a:p>
                    <a:p>
                      <a:pPr marL="0" marR="0" lvl="0" indent="0" algn="ctr" rtl="0">
                        <a:lnSpc>
                          <a:spcPct val="100000"/>
                        </a:lnSpc>
                        <a:spcBef>
                          <a:spcPts val="0"/>
                        </a:spcBef>
                        <a:spcAft>
                          <a:spcPts val="0"/>
                        </a:spcAft>
                        <a:buNone/>
                      </a:pPr>
                      <a:r>
                        <a:rPr lang="ko-KR" sz="1050" u="none" strike="noStrike" cap="none">
                          <a:latin typeface="Arial"/>
                          <a:ea typeface="Arial"/>
                          <a:cs typeface="Arial"/>
                          <a:sym typeface="Arial"/>
                        </a:rPr>
                        <a:t>기후</a:t>
                      </a:r>
                      <a:endParaRPr sz="1050" u="none" strike="noStrike" cap="none">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1086500">
                <a:tc>
                  <a:txBody>
                    <a:bodyPr/>
                    <a:lstStyle/>
                    <a:p>
                      <a:pPr marL="0" marR="0" lvl="0" indent="0" algn="ctr" rtl="0">
                        <a:lnSpc>
                          <a:spcPct val="100000"/>
                        </a:lnSpc>
                        <a:spcBef>
                          <a:spcPts val="0"/>
                        </a:spcBef>
                        <a:spcAft>
                          <a:spcPts val="0"/>
                        </a:spcAft>
                        <a:buNone/>
                      </a:pPr>
                      <a:r>
                        <a:rPr lang="ko-KR" sz="1050" u="none" strike="noStrike" cap="none">
                          <a:latin typeface="Arial"/>
                          <a:ea typeface="Arial"/>
                          <a:cs typeface="Arial"/>
                          <a:sym typeface="Arial"/>
                        </a:rPr>
                        <a:t>거래량 관련</a:t>
                      </a:r>
                      <a:endParaRPr sz="1050" u="none" strike="noStrike" cap="none">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ko-KR" sz="1050" u="none" strike="noStrike" cap="none">
                          <a:latin typeface="Arial"/>
                          <a:ea typeface="Arial"/>
                          <a:cs typeface="Arial"/>
                          <a:sym typeface="Arial"/>
                        </a:rPr>
                        <a:t>지역별</a:t>
                      </a:r>
                      <a:endParaRPr sz="1050" u="none" strike="noStrike" cap="none">
                        <a:latin typeface="Arial"/>
                        <a:ea typeface="Arial"/>
                        <a:cs typeface="Arial"/>
                        <a:sym typeface="Arial"/>
                      </a:endParaRPr>
                    </a:p>
                    <a:p>
                      <a:pPr marL="0" marR="0" lvl="0" indent="0" algn="ctr" rtl="0">
                        <a:lnSpc>
                          <a:spcPct val="100000"/>
                        </a:lnSpc>
                        <a:spcBef>
                          <a:spcPts val="0"/>
                        </a:spcBef>
                        <a:spcAft>
                          <a:spcPts val="0"/>
                        </a:spcAft>
                        <a:buNone/>
                      </a:pPr>
                      <a:r>
                        <a:rPr lang="ko-KR" sz="1050" u="none" strike="noStrike" cap="none">
                          <a:latin typeface="Arial"/>
                          <a:ea typeface="Arial"/>
                          <a:cs typeface="Arial"/>
                          <a:sym typeface="Arial"/>
                        </a:rPr>
                        <a:t>월별</a:t>
                      </a:r>
                      <a:endParaRPr sz="1050" u="none" strike="noStrike" cap="none">
                        <a:latin typeface="Arial"/>
                        <a:ea typeface="Arial"/>
                        <a:cs typeface="Arial"/>
                        <a:sym typeface="Arial"/>
                      </a:endParaRPr>
                    </a:p>
                    <a:p>
                      <a:pPr marL="0" marR="0" lvl="0" indent="0" algn="ctr" rtl="0">
                        <a:lnSpc>
                          <a:spcPct val="100000"/>
                        </a:lnSpc>
                        <a:spcBef>
                          <a:spcPts val="0"/>
                        </a:spcBef>
                        <a:spcAft>
                          <a:spcPts val="0"/>
                        </a:spcAft>
                        <a:buNone/>
                      </a:pPr>
                      <a:r>
                        <a:rPr lang="ko-KR" sz="1050" u="none" strike="noStrike" cap="none">
                          <a:latin typeface="Arial"/>
                          <a:ea typeface="Arial"/>
                          <a:cs typeface="Arial"/>
                          <a:sym typeface="Arial"/>
                        </a:rPr>
                        <a:t>거래량 및 금액</a:t>
                      </a:r>
                      <a:endParaRPr sz="1050" u="none" strike="noStrike" cap="none">
                        <a:latin typeface="Arial"/>
                        <a:ea typeface="Arial"/>
                        <a:cs typeface="Arial"/>
                        <a:sym typeface="Arial"/>
                      </a:endParaRPr>
                    </a:p>
                    <a:p>
                      <a:pPr marL="0" marR="0" lvl="0" indent="0" algn="ctr" rtl="0">
                        <a:lnSpc>
                          <a:spcPct val="100000"/>
                        </a:lnSpc>
                        <a:spcBef>
                          <a:spcPts val="0"/>
                        </a:spcBef>
                        <a:spcAft>
                          <a:spcPts val="0"/>
                        </a:spcAft>
                        <a:buNone/>
                      </a:pPr>
                      <a:r>
                        <a:rPr lang="ko-KR" sz="1050" u="none" strike="noStrike" cap="none">
                          <a:latin typeface="Arial"/>
                          <a:ea typeface="Arial"/>
                          <a:cs typeface="Arial"/>
                          <a:sym typeface="Arial"/>
                        </a:rPr>
                        <a:t>수출입물량</a:t>
                      </a:r>
                      <a:endParaRPr sz="1050" u="none" strike="noStrike" cap="none">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984550">
                <a:tc>
                  <a:txBody>
                    <a:bodyPr/>
                    <a:lstStyle/>
                    <a:p>
                      <a:pPr marL="0" marR="0" lvl="0" indent="0" algn="ctr" rtl="0">
                        <a:lnSpc>
                          <a:spcPct val="100000"/>
                        </a:lnSpc>
                        <a:spcBef>
                          <a:spcPts val="0"/>
                        </a:spcBef>
                        <a:spcAft>
                          <a:spcPts val="0"/>
                        </a:spcAft>
                        <a:buNone/>
                      </a:pPr>
                      <a:r>
                        <a:rPr lang="ko-KR" sz="1050" u="none" strike="noStrike" cap="none">
                          <a:latin typeface="Arial"/>
                          <a:ea typeface="Arial"/>
                          <a:cs typeface="Arial"/>
                          <a:sym typeface="Arial"/>
                        </a:rPr>
                        <a:t>y </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ko-KR" sz="1050" u="none" strike="noStrike" cap="none">
                          <a:latin typeface="Arial"/>
                          <a:ea typeface="Arial"/>
                          <a:cs typeface="Arial"/>
                          <a:sym typeface="Arial"/>
                        </a:rPr>
                        <a:t>거래가격</a:t>
                      </a:r>
                      <a:endParaRPr sz="1050" u="none" strike="noStrike" cap="none">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368" name="Google Shape;368;p30"/>
          <p:cNvSpPr txBox="1"/>
          <p:nvPr/>
        </p:nvSpPr>
        <p:spPr>
          <a:xfrm>
            <a:off x="5462393" y="632506"/>
            <a:ext cx="6380845" cy="2496561"/>
          </a:xfrm>
          <a:prstGeom prst="rect">
            <a:avLst/>
          </a:prstGeom>
          <a:solidFill>
            <a:srgbClr val="F2F2F2"/>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rgbClr val="0C58D3"/>
              </a:solidFill>
              <a:latin typeface="Arial"/>
              <a:ea typeface="Arial"/>
              <a:cs typeface="Arial"/>
              <a:sym typeface="Arial"/>
            </a:endParaRPr>
          </a:p>
        </p:txBody>
      </p:sp>
      <p:sp>
        <p:nvSpPr>
          <p:cNvPr id="369" name="Google Shape;369;p30"/>
          <p:cNvSpPr txBox="1"/>
          <p:nvPr/>
        </p:nvSpPr>
        <p:spPr>
          <a:xfrm>
            <a:off x="5462392" y="3224063"/>
            <a:ext cx="6380845" cy="2496561"/>
          </a:xfrm>
          <a:prstGeom prst="rect">
            <a:avLst/>
          </a:prstGeom>
          <a:solidFill>
            <a:srgbClr val="F2F2F2"/>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rgbClr val="0C58D3"/>
              </a:solidFill>
              <a:latin typeface="Arial"/>
              <a:ea typeface="Arial"/>
              <a:cs typeface="Arial"/>
              <a:sym typeface="Arial"/>
            </a:endParaRPr>
          </a:p>
        </p:txBody>
      </p:sp>
      <p:pic>
        <p:nvPicPr>
          <p:cNvPr id="370" name="Google Shape;370;p30"/>
          <p:cNvPicPr preferRelativeResize="0"/>
          <p:nvPr/>
        </p:nvPicPr>
        <p:blipFill rotWithShape="1">
          <a:blip r:embed="rId3">
            <a:alphaModFix/>
          </a:blip>
          <a:srcRect/>
          <a:stretch/>
        </p:blipFill>
        <p:spPr>
          <a:xfrm>
            <a:off x="5623196" y="987267"/>
            <a:ext cx="945607" cy="2015637"/>
          </a:xfrm>
          <a:prstGeom prst="rect">
            <a:avLst/>
          </a:prstGeom>
          <a:noFill/>
          <a:ln>
            <a:noFill/>
          </a:ln>
        </p:spPr>
      </p:pic>
      <p:pic>
        <p:nvPicPr>
          <p:cNvPr id="371" name="Google Shape;371;p30"/>
          <p:cNvPicPr preferRelativeResize="0"/>
          <p:nvPr/>
        </p:nvPicPr>
        <p:blipFill rotWithShape="1">
          <a:blip r:embed="rId4">
            <a:alphaModFix/>
          </a:blip>
          <a:srcRect/>
          <a:stretch/>
        </p:blipFill>
        <p:spPr>
          <a:xfrm>
            <a:off x="6605846" y="974679"/>
            <a:ext cx="565695" cy="2028225"/>
          </a:xfrm>
          <a:prstGeom prst="rect">
            <a:avLst/>
          </a:prstGeom>
          <a:noFill/>
          <a:ln>
            <a:noFill/>
          </a:ln>
        </p:spPr>
      </p:pic>
      <p:pic>
        <p:nvPicPr>
          <p:cNvPr id="372" name="Google Shape;372;p30"/>
          <p:cNvPicPr preferRelativeResize="0"/>
          <p:nvPr/>
        </p:nvPicPr>
        <p:blipFill rotWithShape="1">
          <a:blip r:embed="rId5">
            <a:alphaModFix/>
          </a:blip>
          <a:srcRect/>
          <a:stretch/>
        </p:blipFill>
        <p:spPr>
          <a:xfrm>
            <a:off x="7208584" y="974679"/>
            <a:ext cx="807577" cy="2028225"/>
          </a:xfrm>
          <a:prstGeom prst="rect">
            <a:avLst/>
          </a:prstGeom>
          <a:noFill/>
          <a:ln>
            <a:noFill/>
          </a:ln>
        </p:spPr>
      </p:pic>
      <p:sp>
        <p:nvSpPr>
          <p:cNvPr id="373" name="Google Shape;373;p30"/>
          <p:cNvSpPr txBox="1"/>
          <p:nvPr/>
        </p:nvSpPr>
        <p:spPr>
          <a:xfrm>
            <a:off x="5555231" y="701668"/>
            <a:ext cx="246093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ko-KR" sz="1400" b="0" i="0" u="none" strike="noStrike" cap="none">
                <a:solidFill>
                  <a:srgbClr val="000000"/>
                </a:solidFill>
                <a:latin typeface="Arial"/>
                <a:ea typeface="Arial"/>
                <a:cs typeface="Arial"/>
                <a:sym typeface="Arial"/>
              </a:rPr>
              <a:t>총 23791 rows x 62 columns</a:t>
            </a:r>
            <a:endParaRPr sz="1400" b="0" i="0" u="none" strike="noStrike" cap="none">
              <a:solidFill>
                <a:srgbClr val="000000"/>
              </a:solidFill>
              <a:latin typeface="Arial"/>
              <a:ea typeface="Arial"/>
              <a:cs typeface="Arial"/>
              <a:sym typeface="Arial"/>
            </a:endParaRPr>
          </a:p>
        </p:txBody>
      </p:sp>
      <p:sp>
        <p:nvSpPr>
          <p:cNvPr id="374" name="Google Shape;374;p30"/>
          <p:cNvSpPr txBox="1"/>
          <p:nvPr/>
        </p:nvSpPr>
        <p:spPr>
          <a:xfrm>
            <a:off x="8170365" y="701668"/>
            <a:ext cx="2302233"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ko-KR" sz="1400" b="0" i="0" u="none" strike="noStrike" cap="none">
                <a:solidFill>
                  <a:srgbClr val="000000"/>
                </a:solidFill>
                <a:latin typeface="Arial"/>
                <a:ea typeface="Arial"/>
                <a:cs typeface="Arial"/>
                <a:sym typeface="Arial"/>
              </a:rPr>
              <a:t>Random Forest Regressor</a:t>
            </a:r>
            <a:endParaRPr sz="1400" b="0" i="0" u="none" strike="noStrike" cap="none">
              <a:solidFill>
                <a:srgbClr val="000000"/>
              </a:solidFill>
              <a:latin typeface="Arial"/>
              <a:ea typeface="Arial"/>
              <a:cs typeface="Arial"/>
              <a:sym typeface="Arial"/>
            </a:endParaRPr>
          </a:p>
        </p:txBody>
      </p:sp>
      <p:cxnSp>
        <p:nvCxnSpPr>
          <p:cNvPr id="375" name="Google Shape;375;p30"/>
          <p:cNvCxnSpPr>
            <a:endCxn id="370" idx="1"/>
          </p:cNvCxnSpPr>
          <p:nvPr/>
        </p:nvCxnSpPr>
        <p:spPr>
          <a:xfrm rot="10800000" flipH="1">
            <a:off x="4484096" y="1995085"/>
            <a:ext cx="1139100" cy="458100"/>
          </a:xfrm>
          <a:prstGeom prst="bentConnector3">
            <a:avLst>
              <a:gd name="adj1" fmla="val 50000"/>
            </a:avLst>
          </a:prstGeom>
          <a:noFill/>
          <a:ln w="9525" cap="flat" cmpd="sng">
            <a:solidFill>
              <a:srgbClr val="3AB7D0"/>
            </a:solidFill>
            <a:prstDash val="solid"/>
            <a:round/>
            <a:headEnd type="none" w="sm" len="sm"/>
            <a:tailEnd type="triangle" w="med" len="med"/>
          </a:ln>
        </p:spPr>
      </p:cxnSp>
      <p:sp>
        <p:nvSpPr>
          <p:cNvPr id="376" name="Google Shape;376;p30"/>
          <p:cNvSpPr txBox="1"/>
          <p:nvPr/>
        </p:nvSpPr>
        <p:spPr>
          <a:xfrm>
            <a:off x="5555231" y="3340132"/>
            <a:ext cx="235673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ko-KR" sz="1400" b="0" i="0" u="none" strike="noStrike" cap="none">
                <a:solidFill>
                  <a:srgbClr val="000000"/>
                </a:solidFill>
                <a:latin typeface="Arial"/>
                <a:ea typeface="Arial"/>
                <a:cs typeface="Arial"/>
                <a:sym typeface="Arial"/>
              </a:rPr>
              <a:t>총 23791 rows x 9 columns</a:t>
            </a:r>
            <a:endParaRPr sz="1400" b="0" i="0" u="none" strike="noStrike" cap="none">
              <a:solidFill>
                <a:srgbClr val="000000"/>
              </a:solidFill>
              <a:latin typeface="Arial"/>
              <a:ea typeface="Arial"/>
              <a:cs typeface="Arial"/>
              <a:sym typeface="Arial"/>
            </a:endParaRPr>
          </a:p>
        </p:txBody>
      </p:sp>
      <p:grpSp>
        <p:nvGrpSpPr>
          <p:cNvPr id="377" name="Google Shape;377;p30"/>
          <p:cNvGrpSpPr/>
          <p:nvPr/>
        </p:nvGrpSpPr>
        <p:grpSpPr>
          <a:xfrm>
            <a:off x="5633575" y="3686971"/>
            <a:ext cx="2356735" cy="1940106"/>
            <a:chOff x="5414962" y="1328737"/>
            <a:chExt cx="4981380" cy="4200525"/>
          </a:xfrm>
        </p:grpSpPr>
        <p:pic>
          <p:nvPicPr>
            <p:cNvPr id="378" name="Google Shape;378;p30"/>
            <p:cNvPicPr preferRelativeResize="0"/>
            <p:nvPr/>
          </p:nvPicPr>
          <p:blipFill rotWithShape="1">
            <a:blip r:embed="rId6">
              <a:alphaModFix/>
            </a:blip>
            <a:srcRect/>
            <a:stretch/>
          </p:blipFill>
          <p:spPr>
            <a:xfrm>
              <a:off x="5414962" y="1328737"/>
              <a:ext cx="1362075" cy="4200525"/>
            </a:xfrm>
            <a:prstGeom prst="rect">
              <a:avLst/>
            </a:prstGeom>
            <a:noFill/>
            <a:ln>
              <a:noFill/>
            </a:ln>
          </p:spPr>
        </p:pic>
        <p:pic>
          <p:nvPicPr>
            <p:cNvPr id="379" name="Google Shape;379;p30"/>
            <p:cNvPicPr preferRelativeResize="0"/>
            <p:nvPr/>
          </p:nvPicPr>
          <p:blipFill rotWithShape="1">
            <a:blip r:embed="rId7">
              <a:alphaModFix/>
            </a:blip>
            <a:srcRect/>
            <a:stretch/>
          </p:blipFill>
          <p:spPr>
            <a:xfrm>
              <a:off x="6824467" y="1328737"/>
              <a:ext cx="3571875" cy="4200525"/>
            </a:xfrm>
            <a:prstGeom prst="rect">
              <a:avLst/>
            </a:prstGeom>
            <a:noFill/>
            <a:ln>
              <a:noFill/>
            </a:ln>
          </p:spPr>
        </p:pic>
      </p:grpSp>
      <p:sp>
        <p:nvSpPr>
          <p:cNvPr id="380" name="Google Shape;380;p30"/>
          <p:cNvSpPr txBox="1"/>
          <p:nvPr/>
        </p:nvSpPr>
        <p:spPr>
          <a:xfrm>
            <a:off x="8091499" y="3341350"/>
            <a:ext cx="23568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ko-KR"/>
              <a:t>Random Forest</a:t>
            </a:r>
            <a:r>
              <a:rPr lang="ko-KR" sz="1400" b="0" i="0" u="none" strike="noStrike" cap="none">
                <a:solidFill>
                  <a:srgbClr val="000000"/>
                </a:solidFill>
                <a:latin typeface="Arial"/>
                <a:ea typeface="Arial"/>
                <a:cs typeface="Arial"/>
                <a:sym typeface="Arial"/>
              </a:rPr>
              <a:t> Regressor</a:t>
            </a:r>
            <a:endParaRPr/>
          </a:p>
        </p:txBody>
      </p:sp>
      <p:cxnSp>
        <p:nvCxnSpPr>
          <p:cNvPr id="381" name="Google Shape;381;p30"/>
          <p:cNvCxnSpPr/>
          <p:nvPr/>
        </p:nvCxnSpPr>
        <p:spPr>
          <a:xfrm>
            <a:off x="4484076" y="3564090"/>
            <a:ext cx="891600" cy="891300"/>
          </a:xfrm>
          <a:prstGeom prst="bentConnector3">
            <a:avLst>
              <a:gd name="adj1" fmla="val 50000"/>
            </a:avLst>
          </a:prstGeom>
          <a:noFill/>
          <a:ln w="9525" cap="flat" cmpd="sng">
            <a:solidFill>
              <a:srgbClr val="3AB7D0"/>
            </a:solidFill>
            <a:prstDash val="solid"/>
            <a:round/>
            <a:headEnd type="none" w="sm" len="sm"/>
            <a:tailEnd type="triangle" w="med" len="med"/>
          </a:ln>
        </p:spPr>
      </p:cxnSp>
      <p:sp>
        <p:nvSpPr>
          <p:cNvPr id="382" name="Google Shape;382;p30"/>
          <p:cNvSpPr/>
          <p:nvPr/>
        </p:nvSpPr>
        <p:spPr>
          <a:xfrm>
            <a:off x="0" y="895927"/>
            <a:ext cx="2373600" cy="5717400"/>
          </a:xfrm>
          <a:prstGeom prst="rect">
            <a:avLst/>
          </a:prstGeom>
          <a:solidFill>
            <a:srgbClr val="B0E3E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83" name="Google Shape;383;p30"/>
          <p:cNvSpPr/>
          <p:nvPr/>
        </p:nvSpPr>
        <p:spPr>
          <a:xfrm>
            <a:off x="156548" y="4647952"/>
            <a:ext cx="2023200" cy="2082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84" name="Google Shape;384;p30"/>
          <p:cNvSpPr txBox="1"/>
          <p:nvPr/>
        </p:nvSpPr>
        <p:spPr>
          <a:xfrm>
            <a:off x="156548" y="1057303"/>
            <a:ext cx="2119800" cy="4987200"/>
          </a:xfrm>
          <a:prstGeom prst="rect">
            <a:avLst/>
          </a:prstGeom>
          <a:noFill/>
          <a:ln>
            <a:noFill/>
          </a:ln>
        </p:spPr>
        <p:txBody>
          <a:bodyPr spcFirstLastPara="1" wrap="square" lIns="91425" tIns="45700" rIns="91425" bIns="45700" anchor="t" anchorCtr="0">
            <a:spAutoFit/>
          </a:bodyPr>
          <a:lstStyle/>
          <a:p>
            <a:pPr marL="268287" marR="0" lvl="0" indent="-268287"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EDA</a:t>
            </a:r>
            <a:endParaRPr/>
          </a:p>
          <a:p>
            <a:pPr marL="268287" marR="0" lvl="2"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 작물 선택</a:t>
            </a:r>
            <a:endParaRPr sz="1200" b="0" i="0" u="none" strike="noStrike" cap="none">
              <a:solidFill>
                <a:schemeClr val="lt1"/>
              </a:solidFill>
              <a:latin typeface="Arial"/>
              <a:ea typeface="Arial"/>
              <a:cs typeface="Arial"/>
              <a:sym typeface="Arial"/>
            </a:endParaRPr>
          </a:p>
          <a:p>
            <a:pPr marL="268287" marR="0" lvl="2"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도메인 탐색</a:t>
            </a:r>
            <a:endParaRPr sz="1200" b="0" i="0" u="none" strike="noStrike" cap="none">
              <a:solidFill>
                <a:schemeClr val="lt1"/>
              </a:solidFill>
              <a:latin typeface="Arial"/>
              <a:ea typeface="Arial"/>
              <a:cs typeface="Arial"/>
              <a:sym typeface="Arial"/>
            </a:endParaRPr>
          </a:p>
          <a:p>
            <a:pPr marL="268287" marR="0" lvl="0" indent="-268287"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변수 설정</a:t>
            </a:r>
            <a:endParaRPr sz="1200" b="0" i="0" u="none" strike="noStrike" cap="none">
              <a:solidFill>
                <a:schemeClr val="lt1"/>
              </a:solidFill>
              <a:latin typeface="Arial"/>
              <a:ea typeface="Arial"/>
              <a:cs typeface="Arial"/>
              <a:sym typeface="Arial"/>
            </a:endParaRPr>
          </a:p>
          <a:p>
            <a:pPr marL="268287" marR="0" lvl="0" indent="-268287"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데이터셋</a:t>
            </a:r>
            <a:endParaRPr sz="1200" b="0" i="0" u="none" strike="noStrike" cap="none">
              <a:solidFill>
                <a:schemeClr val="lt1"/>
              </a:solidFill>
              <a:latin typeface="Arial"/>
              <a:ea typeface="Arial"/>
              <a:cs typeface="Arial"/>
              <a:sym typeface="Arial"/>
            </a:endParaRPr>
          </a:p>
          <a:p>
            <a:pPr marL="268287" marR="0" lvl="0" indent="-268287"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모델링(1) – 시계열분석</a:t>
            </a:r>
            <a:endParaRPr sz="1200" b="0" i="0" u="none" strike="noStrike" cap="none">
              <a:solidFill>
                <a:schemeClr val="lt1"/>
              </a:solidFill>
              <a:latin typeface="Arial"/>
              <a:ea typeface="Arial"/>
              <a:cs typeface="Arial"/>
              <a:sym typeface="Arial"/>
            </a:endParaRPr>
          </a:p>
          <a:p>
            <a:pPr marL="268287"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Prophet</a:t>
            </a:r>
            <a:endParaRPr/>
          </a:p>
          <a:p>
            <a:pPr marL="268287"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ARIMA, SARIMA</a:t>
            </a:r>
            <a:endParaRPr/>
          </a:p>
          <a:p>
            <a:pPr marL="268287" marR="0" lvl="0" indent="-268287"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모델링(2) – 회귀분석 </a:t>
            </a:r>
            <a:endParaRPr sz="1200" b="0" i="0" u="none" strike="noStrike" cap="none">
              <a:solidFill>
                <a:schemeClr val="lt1"/>
              </a:solidFill>
              <a:latin typeface="Arial"/>
              <a:ea typeface="Arial"/>
              <a:cs typeface="Arial"/>
              <a:sym typeface="Arial"/>
            </a:endParaRPr>
          </a:p>
          <a:p>
            <a:pPr marL="268287"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Multivariate Regression</a:t>
            </a:r>
            <a:endParaRPr/>
          </a:p>
          <a:p>
            <a:pPr marL="268287"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Decision Tree</a:t>
            </a:r>
            <a:endParaRPr/>
          </a:p>
          <a:p>
            <a:pPr marL="268287"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Random Forest</a:t>
            </a:r>
            <a:endParaRPr/>
          </a:p>
          <a:p>
            <a:pPr marL="268287" marR="0" lvl="0" indent="-268287"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최종 모델 결정</a:t>
            </a:r>
            <a:endParaRPr sz="1200" b="0" i="0" u="none" strike="noStrike" cap="none">
              <a:solidFill>
                <a:schemeClr val="lt1"/>
              </a:solidFill>
              <a:latin typeface="Arial"/>
              <a:ea typeface="Arial"/>
              <a:cs typeface="Arial"/>
              <a:sym typeface="Arial"/>
            </a:endParaRPr>
          </a:p>
          <a:p>
            <a:pPr marL="268287"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변수 검증 </a:t>
            </a:r>
            <a:endParaRPr sz="1200" b="0" i="0" u="none" strike="noStrike" cap="none">
              <a:solidFill>
                <a:schemeClr val="lt1"/>
              </a:solidFill>
              <a:latin typeface="Arial"/>
              <a:ea typeface="Arial"/>
              <a:cs typeface="Arial"/>
              <a:sym typeface="Arial"/>
            </a:endParaRPr>
          </a:p>
          <a:p>
            <a:pPr marL="268287"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모델검증</a:t>
            </a:r>
            <a:endParaRPr sz="1200" b="0" i="0" u="none" strike="noStrike" cap="none">
              <a:solidFill>
                <a:schemeClr val="lt1"/>
              </a:solidFill>
              <a:latin typeface="Arial"/>
              <a:ea typeface="Arial"/>
              <a:cs typeface="Arial"/>
              <a:sym typeface="Arial"/>
            </a:endParaRPr>
          </a:p>
          <a:p>
            <a:pPr marL="268287" marR="0" lvl="0" indent="-268287"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예측</a:t>
            </a:r>
            <a:endParaRPr sz="1200" b="0" i="0" u="none" strike="noStrike" cap="none">
              <a:solidFill>
                <a:schemeClr val="lt1"/>
              </a:solidFill>
              <a:latin typeface="Arial"/>
              <a:ea typeface="Arial"/>
              <a:cs typeface="Arial"/>
              <a:sym typeface="Arial"/>
            </a:endParaRPr>
          </a:p>
          <a:p>
            <a:pPr marL="268287" marR="0" lvl="0" indent="-268287"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인사이트 도출 </a:t>
            </a:r>
            <a:endParaRPr sz="1200" b="0" i="0" u="none" strike="noStrike" cap="none">
              <a:solidFill>
                <a:schemeClr val="lt1"/>
              </a:solidFill>
              <a:latin typeface="Arial"/>
              <a:ea typeface="Arial"/>
              <a:cs typeface="Arial"/>
              <a:sym typeface="Arial"/>
            </a:endParaRPr>
          </a:p>
          <a:p>
            <a:pPr marL="268287" marR="0" lvl="0" indent="-268287"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향후 개선 사항</a:t>
            </a:r>
            <a:endParaRPr sz="1200" b="0" i="0" u="none" strike="noStrike" cap="none">
              <a:solidFill>
                <a:schemeClr val="lt1"/>
              </a:solidFill>
              <a:latin typeface="Arial"/>
              <a:ea typeface="Arial"/>
              <a:cs typeface="Arial"/>
              <a:sym typeface="Arial"/>
            </a:endParaRPr>
          </a:p>
        </p:txBody>
      </p:sp>
      <p:pic>
        <p:nvPicPr>
          <p:cNvPr id="385" name="Google Shape;385;p30"/>
          <p:cNvPicPr preferRelativeResize="0"/>
          <p:nvPr/>
        </p:nvPicPr>
        <p:blipFill>
          <a:blip r:embed="rId8">
            <a:alphaModFix/>
          </a:blip>
          <a:stretch>
            <a:fillRect/>
          </a:stretch>
        </p:blipFill>
        <p:spPr>
          <a:xfrm>
            <a:off x="8248650" y="1000125"/>
            <a:ext cx="2373600" cy="1145527"/>
          </a:xfrm>
          <a:prstGeom prst="rect">
            <a:avLst/>
          </a:prstGeom>
          <a:noFill/>
          <a:ln>
            <a:noFill/>
          </a:ln>
        </p:spPr>
      </p:pic>
      <p:pic>
        <p:nvPicPr>
          <p:cNvPr id="386" name="Google Shape;386;p30"/>
          <p:cNvPicPr preferRelativeResize="0"/>
          <p:nvPr/>
        </p:nvPicPr>
        <p:blipFill>
          <a:blip r:embed="rId9">
            <a:alphaModFix/>
          </a:blip>
          <a:stretch>
            <a:fillRect/>
          </a:stretch>
        </p:blipFill>
        <p:spPr>
          <a:xfrm>
            <a:off x="8229600" y="2304076"/>
            <a:ext cx="3495150" cy="696299"/>
          </a:xfrm>
          <a:prstGeom prst="rect">
            <a:avLst/>
          </a:prstGeom>
          <a:noFill/>
          <a:ln>
            <a:noFill/>
          </a:ln>
        </p:spPr>
      </p:pic>
      <p:pic>
        <p:nvPicPr>
          <p:cNvPr id="387" name="Google Shape;387;p30"/>
          <p:cNvPicPr preferRelativeResize="0"/>
          <p:nvPr/>
        </p:nvPicPr>
        <p:blipFill>
          <a:blip r:embed="rId10">
            <a:alphaModFix/>
          </a:blip>
          <a:stretch>
            <a:fillRect/>
          </a:stretch>
        </p:blipFill>
        <p:spPr>
          <a:xfrm>
            <a:off x="8210550" y="3698844"/>
            <a:ext cx="2302225" cy="1097006"/>
          </a:xfrm>
          <a:prstGeom prst="rect">
            <a:avLst/>
          </a:prstGeom>
          <a:noFill/>
          <a:ln>
            <a:noFill/>
          </a:ln>
        </p:spPr>
      </p:pic>
      <p:pic>
        <p:nvPicPr>
          <p:cNvPr id="388" name="Google Shape;388;p30"/>
          <p:cNvPicPr preferRelativeResize="0"/>
          <p:nvPr/>
        </p:nvPicPr>
        <p:blipFill>
          <a:blip r:embed="rId11">
            <a:alphaModFix/>
          </a:blip>
          <a:stretch>
            <a:fillRect/>
          </a:stretch>
        </p:blipFill>
        <p:spPr>
          <a:xfrm>
            <a:off x="8177222" y="4880597"/>
            <a:ext cx="3453366" cy="696300"/>
          </a:xfrm>
          <a:prstGeom prst="rect">
            <a:avLst/>
          </a:prstGeom>
          <a:noFill/>
          <a:ln>
            <a:noFill/>
          </a:ln>
        </p:spPr>
      </p:pic>
    </p:spTree>
  </p:cSld>
  <p:clrMapOvr>
    <a:masterClrMapping/>
  </p:clrMapOvr>
</p:sld>
</file>

<file path=ppt/slides/slide2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393" name="Google Shape;393;gf95c0b137a_3_22"/>
          <p:cNvSpPr/>
          <p:nvPr/>
        </p:nvSpPr>
        <p:spPr>
          <a:xfrm>
            <a:off x="0" y="0"/>
            <a:ext cx="94800" cy="741900"/>
          </a:xfrm>
          <a:prstGeom prst="rect">
            <a:avLst/>
          </a:prstGeom>
          <a:solidFill>
            <a:schemeClr val="accent1"/>
          </a:solidFill>
          <a:ln>
            <a:noFill/>
          </a:ln>
        </p:spPr>
        <p:txBody>
          <a:bodyPr wrap="square" lIns="91424" tIns="45700" rIns="91424" bIns="45700" anchor="ctr" anchorCtr="0">
            <a:noAutofit/>
          </a:bodyPr>
          <a:lstStyle/>
          <a:p>
            <a:pPr marL="0" marR="0" lvl="0" indent="0" algn="ctr" rtl="0">
              <a:lnSpc>
                <a:spcPct val="100000"/>
              </a:lnSpc>
              <a:spcBef>
                <a:spcPts val="0"/>
              </a:spcBef>
              <a:spcAft>
                <a:spcPts val="0"/>
              </a:spcAft>
              <a:buClr>
                <a:srgbClr val="000000"/>
              </a:buClr>
              <a:buSzPct val="25000"/>
              <a:buFont typeface="Arial"/>
              <a:buNone/>
              <a:defRPr/>
            </a:pPr>
            <a:endParaRPr sz="1800" b="0" i="0" u="none" strike="noStrike" cap="none">
              <a:solidFill>
                <a:schemeClr val="lt1"/>
              </a:solidFill>
              <a:latin typeface="Arial"/>
              <a:ea typeface="Arial"/>
              <a:cs typeface="Arial"/>
              <a:sym typeface="Arial"/>
            </a:endParaRPr>
          </a:p>
        </p:txBody>
      </p:sp>
      <p:sp>
        <p:nvSpPr>
          <p:cNvPr id="394" name="Google Shape;394;gf95c0b137a_3_22"/>
          <p:cNvSpPr txBox="1"/>
          <p:nvPr/>
        </p:nvSpPr>
        <p:spPr>
          <a:xfrm>
            <a:off x="181155" y="109326"/>
            <a:ext cx="6857100" cy="523200"/>
          </a:xfrm>
          <a:prstGeom prst="rect">
            <a:avLst/>
          </a:prstGeom>
          <a:noFill/>
          <a:ln>
            <a:noFill/>
          </a:ln>
        </p:spPr>
        <p:txBody>
          <a:bodyPr wrap="square" lIns="91424" tIns="45700" rIns="91424" bIns="45700" anchor="t" anchorCtr="0">
            <a:spAutoFit/>
          </a:bodyPr>
          <a:lstStyle/>
          <a:p>
            <a:pPr marL="0" marR="0" lvl="0" indent="0" algn="l" rtl="0">
              <a:lnSpc>
                <a:spcPct val="100000"/>
              </a:lnSpc>
              <a:spcBef>
                <a:spcPts val="0"/>
              </a:spcBef>
              <a:spcAft>
                <a:spcPts val="0"/>
              </a:spcAft>
              <a:buClr>
                <a:srgbClr val="000000"/>
              </a:buClr>
              <a:buSzPct val="25000"/>
              <a:buFont typeface="Arial"/>
              <a:buNone/>
              <a:defRPr/>
            </a:pPr>
            <a:r>
              <a:rPr lang="ko-KR" sz="2800" b="1" i="0" u="none" strike="noStrike" cap="none">
                <a:solidFill>
                  <a:schemeClr val="dk1"/>
                </a:solidFill>
                <a:latin typeface="Arial"/>
                <a:ea typeface="Arial"/>
                <a:cs typeface="Arial"/>
                <a:sym typeface="Arial"/>
              </a:rPr>
              <a:t>최종모델결정 – 변수검증(</a:t>
            </a:r>
            <a:r>
              <a:rPr lang="ko-KR" sz="2800" b="1">
                <a:solidFill>
                  <a:schemeClr val="dk1"/>
                </a:solidFill>
              </a:rPr>
              <a:t>4</a:t>
            </a:r>
            <a:r>
              <a:rPr lang="ko-KR" sz="2800" b="1" i="0" u="none" strike="noStrike" cap="none">
                <a:solidFill>
                  <a:schemeClr val="dk1"/>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graphicFrame>
        <p:nvGraphicFramePr>
          <p:cNvPr id="395" name="Google Shape;395;gf95c0b137a_3_22"/>
          <p:cNvGraphicFramePr/>
          <p:nvPr/>
        </p:nvGraphicFramePr>
        <p:xfrm>
          <a:off x="2570541" y="5926663"/>
          <a:ext cx="9094975" cy="735350"/>
        </p:xfrm>
        <a:graphic>
          <a:graphicData uri="http://schemas.openxmlformats.org/drawingml/2006/table">
            <a:tbl>
              <a:tblPr firstRow="1" bandRow="1">
                <a:noFill/>
                <a:tableStyleId>{E033F5B2-BE66-4EA6-BC13-F62835792553}</a:tableStyleId>
              </a:tblPr>
              <a:tblGrid>
                <a:gridCol w="2282100"/>
                <a:gridCol w="3208625"/>
                <a:gridCol w="3604250"/>
              </a:tblGrid>
              <a:tr h="228600">
                <a:tc>
                  <a:txBody>
                    <a:bodyPr vert="horz" lIns="91450" tIns="45725" rIns="91450" bIns="45725" anchor="t" anchorCtr="0"/>
                    <a:p>
                      <a:pPr marL="0" marR="0" lvl="0" indent="0" algn="ctr" rtl="0">
                        <a:lnSpc>
                          <a:spcPct val="100000"/>
                        </a:lnSpc>
                        <a:spcBef>
                          <a:spcPts val="0"/>
                        </a:spcBef>
                        <a:spcAft>
                          <a:spcPts val="0"/>
                        </a:spcAft>
                        <a:buClr>
                          <a:srgbClr val="000000"/>
                        </a:buClr>
                        <a:buSzPct val="25000"/>
                        <a:buFont typeface="Arial"/>
                        <a:buNone/>
                        <a:defRPr/>
                      </a:pPr>
                      <a:r>
                        <a:rPr lang="ko-KR" sz="1800" b="0">
                          <a:latin typeface="Arial"/>
                          <a:ea typeface="Arial"/>
                          <a:cs typeface="Arial"/>
                          <a:sym typeface="Arial"/>
                        </a:rPr>
                        <a:t>PCA(RF)</a:t>
                      </a:r>
                      <a:endParaRPr sz="1800" b="0" i="0" u="none" strike="noStrike" cap="none">
                        <a:latin typeface="Arial"/>
                        <a:ea typeface="Arial"/>
                        <a:cs typeface="Arial"/>
                        <a:sym typeface="Arial"/>
                      </a:endParaRPr>
                    </a:p>
                  </a:txBody>
                  <a:tcPr marL="91450" marR="91450" marT="45725" marB="45725">
                    <a:solidFill>
                      <a:srgbClr val="40bad2"/>
                    </a:solidFill>
                  </a:tcPr>
                </a:tc>
                <a:tc>
                  <a:txBody>
                    <a:bodyPr vert="horz" lIns="91450" tIns="45725" rIns="91450" bIns="45725" anchor="t" anchorCtr="0"/>
                    <a:p>
                      <a:pPr marL="0" marR="0" lvl="0" indent="0" algn="ctr" rtl="0">
                        <a:lnSpc>
                          <a:spcPct val="100000"/>
                        </a:lnSpc>
                        <a:spcBef>
                          <a:spcPts val="0"/>
                        </a:spcBef>
                        <a:spcAft>
                          <a:spcPts val="0"/>
                        </a:spcAft>
                        <a:buClr>
                          <a:srgbClr val="000000"/>
                        </a:buClr>
                        <a:buSzPct val="25000"/>
                        <a:buFont typeface="Arial"/>
                        <a:buNone/>
                        <a:defRPr/>
                      </a:pPr>
                      <a:r>
                        <a:rPr lang="en-US" altLang="ko-KR" sz="1800" b="0" i="0" u="none" strike="noStrike" cap="none">
                          <a:solidFill>
                            <a:schemeClr val="dk1"/>
                          </a:solidFill>
                          <a:latin typeface="Arial"/>
                          <a:ea typeface="Arial"/>
                          <a:cs typeface="Arial"/>
                          <a:sym typeface="Arial"/>
                        </a:rPr>
                        <a:t>R</a:t>
                      </a:r>
                      <a:r>
                        <a:rPr lang="ko-KR" sz="1800" b="0" i="0" u="none" strike="noStrike" cap="none">
                          <a:solidFill>
                            <a:schemeClr val="dk1"/>
                          </a:solidFill>
                          <a:latin typeface="Arial"/>
                          <a:ea typeface="Arial"/>
                          <a:cs typeface="Arial"/>
                          <a:sym typeface="Arial"/>
                        </a:rPr>
                        <a:t>MSE: 2</a:t>
                      </a:r>
                      <a:r>
                        <a:rPr lang="ko-KR" sz="1800" b="0">
                          <a:solidFill>
                            <a:schemeClr val="dk1"/>
                          </a:solidFill>
                          <a:latin typeface="Arial"/>
                          <a:ea typeface="Arial"/>
                          <a:cs typeface="Arial"/>
                          <a:sym typeface="Arial"/>
                        </a:rPr>
                        <a:t>54.1</a:t>
                      </a:r>
                      <a:endParaRPr lang="ko-KR" sz="1800" b="0">
                        <a:solidFill>
                          <a:schemeClr val="dk1"/>
                        </a:solidFill>
                        <a:latin typeface="Arial"/>
                        <a:ea typeface="Arial"/>
                        <a:cs typeface="Arial"/>
                        <a:sym typeface="Arial"/>
                      </a:endParaRPr>
                    </a:p>
                  </a:txBody>
                  <a:tcPr marL="91450" marR="91450" marT="45725" marB="45725">
                    <a:solidFill>
                      <a:srgbClr val="ace1eb"/>
                    </a:solidFill>
                  </a:tcPr>
                </a:tc>
                <a:tc>
                  <a:txBody>
                    <a:bodyPr vert="horz" lIns="91450" tIns="45725" rIns="91450" bIns="45725" anchor="t" anchorCtr="0"/>
                    <a:p>
                      <a:pPr marL="0" marR="0" lvl="0" indent="0" algn="ctr" rtl="0">
                        <a:lnSpc>
                          <a:spcPct val="100000"/>
                        </a:lnSpc>
                        <a:spcBef>
                          <a:spcPts val="0"/>
                        </a:spcBef>
                        <a:spcAft>
                          <a:spcPts val="0"/>
                        </a:spcAft>
                        <a:buClr>
                          <a:srgbClr val="000000"/>
                        </a:buClr>
                        <a:buSzPct val="25000"/>
                        <a:buFont typeface="Arial"/>
                        <a:buNone/>
                        <a:defRPr/>
                      </a:pPr>
                      <a:r>
                        <a:rPr lang="ko-KR" sz="1800" b="0">
                          <a:solidFill>
                            <a:schemeClr val="dk1"/>
                          </a:solidFill>
                          <a:latin typeface="Arial"/>
                          <a:ea typeface="Arial"/>
                          <a:cs typeface="Arial"/>
                          <a:sym typeface="Arial"/>
                        </a:rPr>
                        <a:t>NMAE: 0.2725</a:t>
                      </a:r>
                      <a:endParaRPr sz="1800" b="0" i="0" u="none" strike="noStrike" cap="none">
                        <a:solidFill>
                          <a:schemeClr val="dk1"/>
                        </a:solidFill>
                        <a:latin typeface="Arial"/>
                        <a:ea typeface="Arial"/>
                        <a:cs typeface="Arial"/>
                        <a:sym typeface="Arial"/>
                      </a:endParaRPr>
                    </a:p>
                  </a:txBody>
                  <a:tcPr marL="91450" marR="91450" marT="45725" marB="45725">
                    <a:solidFill>
                      <a:srgbClr val="ace1eb"/>
                    </a:solidFill>
                  </a:tcPr>
                </a:tc>
              </a:tr>
              <a:tr h="228600">
                <a:tc>
                  <a:txBody>
                    <a:bodyPr vert="horz" lIns="91450" tIns="45725" rIns="91450" bIns="45725" anchor="t" anchorCtr="0"/>
                    <a:p>
                      <a:pPr marL="0" marR="0" lvl="0" indent="0" algn="ctr" rtl="0">
                        <a:lnSpc>
                          <a:spcPct val="100000"/>
                        </a:lnSpc>
                        <a:spcBef>
                          <a:spcPts val="0"/>
                        </a:spcBef>
                        <a:spcAft>
                          <a:spcPts val="0"/>
                        </a:spcAft>
                        <a:buNone/>
                        <a:defRPr/>
                      </a:pPr>
                      <a:r>
                        <a:rPr lang="ko-KR" sz="1800">
                          <a:solidFill>
                            <a:schemeClr val="lt1"/>
                          </a:solidFill>
                          <a:latin typeface="Arial"/>
                          <a:ea typeface="Arial"/>
                          <a:cs typeface="Arial"/>
                          <a:sym typeface="Arial"/>
                        </a:rPr>
                        <a:t>PCA(DTR)</a:t>
                      </a:r>
                      <a:endParaRPr sz="1800">
                        <a:solidFill>
                          <a:schemeClr val="lt1"/>
                        </a:solidFill>
                        <a:latin typeface="Arial"/>
                        <a:ea typeface="Arial"/>
                        <a:cs typeface="Arial"/>
                        <a:sym typeface="Arial"/>
                      </a:endParaRPr>
                    </a:p>
                  </a:txBody>
                  <a:tcPr marL="91450" marR="91450" marT="45725" marB="45725">
                    <a:solidFill>
                      <a:srgbClr val="40bad2"/>
                    </a:solidFill>
                  </a:tcPr>
                </a:tc>
                <a:tc>
                  <a:txBody>
                    <a:bodyPr vert="horz" lIns="91450" tIns="45725" rIns="91450" bIns="45725" anchor="t" anchorCtr="0"/>
                    <a:p>
                      <a:pPr marL="0" marR="0" lvl="0" indent="0" algn="ctr" rtl="0">
                        <a:lnSpc>
                          <a:spcPct val="100000"/>
                        </a:lnSpc>
                        <a:spcBef>
                          <a:spcPts val="0"/>
                        </a:spcBef>
                        <a:spcAft>
                          <a:spcPts val="0"/>
                        </a:spcAft>
                        <a:buNone/>
                        <a:defRPr/>
                      </a:pPr>
                      <a:r>
                        <a:rPr lang="en-US" altLang="ko-KR" sz="1800">
                          <a:latin typeface="Arial"/>
                          <a:ea typeface="Arial"/>
                          <a:cs typeface="Arial"/>
                          <a:sym typeface="Arial"/>
                        </a:rPr>
                        <a:t>R</a:t>
                      </a:r>
                      <a:r>
                        <a:rPr lang="ko-KR" sz="1800">
                          <a:latin typeface="Arial"/>
                          <a:ea typeface="Arial"/>
                          <a:cs typeface="Arial"/>
                          <a:sym typeface="Arial"/>
                        </a:rPr>
                        <a:t>MSE: 278.5</a:t>
                      </a:r>
                      <a:endParaRPr lang="ko-KR" sz="1800">
                        <a:latin typeface="Arial"/>
                        <a:ea typeface="Arial"/>
                        <a:cs typeface="Arial"/>
                        <a:sym typeface="Arial"/>
                      </a:endParaRPr>
                    </a:p>
                  </a:txBody>
                  <a:tcPr marL="91450" marR="91450" marT="45725" marB="45725">
                    <a:solidFill>
                      <a:srgbClr val="ace1eb"/>
                    </a:solidFill>
                  </a:tcPr>
                </a:tc>
                <a:tc>
                  <a:txBody>
                    <a:bodyPr vert="horz" lIns="91450" tIns="45725" rIns="91450" bIns="45725" anchor="t" anchorCtr="0"/>
                    <a:p>
                      <a:pPr marL="0" marR="0" lvl="0" indent="0" algn="ctr" rtl="0">
                        <a:lnSpc>
                          <a:spcPct val="100000"/>
                        </a:lnSpc>
                        <a:spcBef>
                          <a:spcPts val="0"/>
                        </a:spcBef>
                        <a:spcAft>
                          <a:spcPts val="0"/>
                        </a:spcAft>
                        <a:buNone/>
                        <a:defRPr/>
                      </a:pPr>
                      <a:r>
                        <a:rPr lang="ko-KR" sz="1800">
                          <a:latin typeface="Arial"/>
                          <a:ea typeface="Arial"/>
                          <a:cs typeface="Arial"/>
                          <a:sym typeface="Arial"/>
                        </a:rPr>
                        <a:t>NMAE: 0.2905</a:t>
                      </a:r>
                      <a:endParaRPr sz="1800">
                        <a:latin typeface="Arial"/>
                        <a:ea typeface="Arial"/>
                        <a:cs typeface="Arial"/>
                        <a:sym typeface="Arial"/>
                      </a:endParaRPr>
                    </a:p>
                  </a:txBody>
                  <a:tcPr marL="91450" marR="91450" marT="45725" marB="45725">
                    <a:solidFill>
                      <a:srgbClr val="ace1eb"/>
                    </a:solidFill>
                  </a:tcPr>
                </a:tc>
              </a:tr>
            </a:tbl>
          </a:graphicData>
        </a:graphic>
      </p:graphicFrame>
      <p:sp>
        <p:nvSpPr>
          <p:cNvPr id="396" name="Google Shape;396;gf95c0b137a_3_22"/>
          <p:cNvSpPr txBox="1"/>
          <p:nvPr/>
        </p:nvSpPr>
        <p:spPr>
          <a:xfrm>
            <a:off x="5462393" y="632506"/>
            <a:ext cx="6380700" cy="2496600"/>
          </a:xfrm>
          <a:prstGeom prst="rect">
            <a:avLst/>
          </a:prstGeom>
          <a:solidFill>
            <a:srgbClr val="f2f2f2"/>
          </a:solidFill>
          <a:ln>
            <a:noFill/>
          </a:ln>
        </p:spPr>
        <p:txBody>
          <a:bodyPr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ct val="25000"/>
              <a:buFont typeface="Arial"/>
              <a:buNone/>
              <a:defRPr/>
            </a:pPr>
            <a:endParaRPr sz="1300" b="0" i="0" u="none" strike="noStrike" cap="none">
              <a:solidFill>
                <a:srgbClr val="0c58d3"/>
              </a:solidFill>
              <a:latin typeface="Arial"/>
              <a:ea typeface="Arial"/>
              <a:cs typeface="Arial"/>
              <a:sym typeface="Arial"/>
            </a:endParaRPr>
          </a:p>
        </p:txBody>
      </p:sp>
      <p:sp>
        <p:nvSpPr>
          <p:cNvPr id="398" name="Google Shape;398;gf95c0b137a_3_22"/>
          <p:cNvSpPr txBox="1"/>
          <p:nvPr/>
        </p:nvSpPr>
        <p:spPr>
          <a:xfrm>
            <a:off x="5555231" y="701668"/>
            <a:ext cx="2460900" cy="307800"/>
          </a:xfrm>
          <a:prstGeom prst="rect">
            <a:avLst/>
          </a:prstGeom>
          <a:noFill/>
          <a:ln>
            <a:noFill/>
          </a:ln>
        </p:spPr>
        <p:txBody>
          <a:bodyPr wrap="square" lIns="91424" tIns="45700" rIns="91424" bIns="45700" anchor="t" anchorCtr="0">
            <a:spAutoFit/>
          </a:bodyPr>
          <a:lstStyle/>
          <a:p>
            <a:pPr marL="0" marR="0" lvl="0" indent="0" algn="l" rtl="0">
              <a:lnSpc>
                <a:spcPct val="100000"/>
              </a:lnSpc>
              <a:spcBef>
                <a:spcPts val="0"/>
              </a:spcBef>
              <a:spcAft>
                <a:spcPts val="0"/>
              </a:spcAft>
              <a:buNone/>
              <a:defRPr/>
            </a:pPr>
            <a:r>
              <a:rPr lang="ko-KR" sz="1400" b="0" i="0" u="none" strike="noStrike" cap="none">
                <a:solidFill>
                  <a:srgbClr val="000000"/>
                </a:solidFill>
                <a:latin typeface="Arial"/>
                <a:ea typeface="Arial"/>
                <a:cs typeface="Arial"/>
                <a:sym typeface="Arial"/>
              </a:rPr>
              <a:t>총 23791 rows x </a:t>
            </a:r>
            <a:r>
              <a:rPr lang="ko-KR"/>
              <a:t>25</a:t>
            </a:r>
            <a:r>
              <a:rPr lang="ko-KR" sz="1400" b="0" i="0" u="none" strike="noStrike" cap="none">
                <a:solidFill>
                  <a:srgbClr val="000000"/>
                </a:solidFill>
                <a:latin typeface="Arial"/>
                <a:ea typeface="Arial"/>
                <a:cs typeface="Arial"/>
                <a:sym typeface="Arial"/>
              </a:rPr>
              <a:t> columns</a:t>
            </a:r>
            <a:endParaRPr sz="1400" b="0" i="0" u="none" strike="noStrike" cap="none">
              <a:solidFill>
                <a:srgbClr val="000000"/>
              </a:solidFill>
              <a:latin typeface="Arial"/>
              <a:ea typeface="Arial"/>
              <a:cs typeface="Arial"/>
              <a:sym typeface="Arial"/>
            </a:endParaRPr>
          </a:p>
        </p:txBody>
      </p:sp>
      <p:sp>
        <p:nvSpPr>
          <p:cNvPr id="399" name="Google Shape;399;gf95c0b137a_3_22"/>
          <p:cNvSpPr txBox="1"/>
          <p:nvPr/>
        </p:nvSpPr>
        <p:spPr>
          <a:xfrm>
            <a:off x="8170375" y="701675"/>
            <a:ext cx="3188100" cy="523200"/>
          </a:xfrm>
          <a:prstGeom prst="rect">
            <a:avLst/>
          </a:prstGeom>
          <a:noFill/>
          <a:ln>
            <a:noFill/>
          </a:ln>
        </p:spPr>
        <p:txBody>
          <a:bodyPr wrap="square" lIns="91424" tIns="45700" rIns="91424" bIns="45700" anchor="t" anchorCtr="0">
            <a:spAutoFit/>
          </a:bodyPr>
          <a:lstStyle/>
          <a:p>
            <a:pPr marL="0" marR="0" lvl="0" indent="0" algn="l" rtl="0">
              <a:lnSpc>
                <a:spcPct val="100000"/>
              </a:lnSpc>
              <a:spcBef>
                <a:spcPts val="0"/>
              </a:spcBef>
              <a:spcAft>
                <a:spcPts val="0"/>
              </a:spcAft>
              <a:buNone/>
              <a:defRPr/>
            </a:pPr>
            <a:r>
              <a:rPr lang="ko-KR"/>
              <a:t>→  </a:t>
            </a:r>
            <a:r>
              <a:rPr lang="ko-KR">
                <a:solidFill>
                  <a:schemeClr val="dk1"/>
                </a:solidFill>
              </a:rPr>
              <a:t>총 23791 rows x 21 columns</a:t>
            </a:r>
            <a:endParaRPr lang="ko-KR">
              <a:solidFill>
                <a:schemeClr val="dk1"/>
              </a:solidFill>
            </a:endParaRPr>
          </a:p>
          <a:p>
            <a:pPr marL="0" marR="0" lvl="0" indent="0" algn="l" rtl="0">
              <a:lnSpc>
                <a:spcPct val="100000"/>
              </a:lnSpc>
              <a:spcBef>
                <a:spcPts val="0"/>
              </a:spcBef>
              <a:spcAft>
                <a:spcPts val="0"/>
              </a:spcAft>
              <a:buNone/>
              <a:defRPr/>
            </a:pPr>
            <a:endParaRPr/>
          </a:p>
        </p:txBody>
      </p:sp>
      <p:sp>
        <p:nvSpPr>
          <p:cNvPr id="402" name="Google Shape;402;gf95c0b137a_3_22"/>
          <p:cNvSpPr/>
          <p:nvPr/>
        </p:nvSpPr>
        <p:spPr>
          <a:xfrm>
            <a:off x="0" y="895927"/>
            <a:ext cx="2373600" cy="5717400"/>
          </a:xfrm>
          <a:prstGeom prst="rect">
            <a:avLst/>
          </a:prstGeom>
          <a:solidFill>
            <a:srgbClr val="b0e3ed"/>
          </a:solidFill>
          <a:ln>
            <a:noFill/>
          </a:ln>
        </p:spPr>
        <p:txBody>
          <a:bodyPr wrap="square" lIns="91424" tIns="45700" rIns="91424" bIns="45700" anchor="ctr" anchorCtr="0">
            <a:noAutofit/>
          </a:bodyPr>
          <a:lstStyle/>
          <a:p>
            <a:pPr marL="0" marR="0" lvl="0" indent="0" algn="ctr" rtl="0">
              <a:lnSpc>
                <a:spcPct val="100000"/>
              </a:lnSpc>
              <a:spcBef>
                <a:spcPts val="0"/>
              </a:spcBef>
              <a:spcAft>
                <a:spcPts val="0"/>
              </a:spcAft>
              <a:buNone/>
              <a:defRPr/>
            </a:pPr>
            <a:endParaRPr sz="1400" b="0" i="0" u="none" strike="noStrike" cap="none">
              <a:solidFill>
                <a:schemeClr val="lt1"/>
              </a:solidFill>
              <a:latin typeface="Arial"/>
              <a:ea typeface="Arial"/>
              <a:cs typeface="Arial"/>
              <a:sym typeface="Arial"/>
            </a:endParaRPr>
          </a:p>
        </p:txBody>
      </p:sp>
      <p:sp>
        <p:nvSpPr>
          <p:cNvPr id="403" name="Google Shape;403;gf95c0b137a_3_22"/>
          <p:cNvSpPr/>
          <p:nvPr/>
        </p:nvSpPr>
        <p:spPr>
          <a:xfrm>
            <a:off x="156548" y="4647952"/>
            <a:ext cx="2023200" cy="208200"/>
          </a:xfrm>
          <a:prstGeom prst="roundRect">
            <a:avLst>
              <a:gd name="adj" fmla="val 16667"/>
            </a:avLst>
          </a:prstGeom>
          <a:solidFill>
            <a:schemeClr val="accent1"/>
          </a:solidFill>
          <a:ln>
            <a:noFill/>
          </a:ln>
        </p:spPr>
        <p:txBody>
          <a:bodyPr wrap="square" lIns="91424" tIns="45700" rIns="91424" bIns="45700" anchor="ctr" anchorCtr="0">
            <a:noAutofit/>
          </a:bodyPr>
          <a:lstStyle/>
          <a:p>
            <a:pPr marL="0" marR="0" lvl="0" indent="0" algn="ctr" rtl="0">
              <a:lnSpc>
                <a:spcPct val="100000"/>
              </a:lnSpc>
              <a:spcBef>
                <a:spcPts val="0"/>
              </a:spcBef>
              <a:spcAft>
                <a:spcPts val="0"/>
              </a:spcAft>
              <a:buNone/>
              <a:defRPr/>
            </a:pPr>
            <a:endParaRPr sz="1400" b="0" i="0" u="none" strike="noStrike" cap="none">
              <a:solidFill>
                <a:schemeClr val="lt1"/>
              </a:solidFill>
              <a:latin typeface="Arial"/>
              <a:ea typeface="Arial"/>
              <a:cs typeface="Arial"/>
              <a:sym typeface="Arial"/>
            </a:endParaRPr>
          </a:p>
        </p:txBody>
      </p:sp>
      <p:sp>
        <p:nvSpPr>
          <p:cNvPr id="404" name="Google Shape;404;gf95c0b137a_3_22"/>
          <p:cNvSpPr txBox="1"/>
          <p:nvPr/>
        </p:nvSpPr>
        <p:spPr>
          <a:xfrm>
            <a:off x="156548" y="1057303"/>
            <a:ext cx="2119800" cy="4987200"/>
          </a:xfrm>
          <a:prstGeom prst="rect">
            <a:avLst/>
          </a:prstGeom>
          <a:noFill/>
          <a:ln>
            <a:noFill/>
          </a:ln>
        </p:spPr>
        <p:txBody>
          <a:bodyPr wrap="square" lIns="91424" tIns="45700" rIns="91424" bIns="45700" anchor="t" anchorCtr="0">
            <a:spAutoFit/>
          </a:bodyPr>
          <a:lstStyle/>
          <a:p>
            <a:pPr marL="268287" marR="0" lvl="0" indent="-268287" algn="l" rtl="0">
              <a:lnSpc>
                <a:spcPct val="150000"/>
              </a:lnSpc>
              <a:spcBef>
                <a:spcPts val="0"/>
              </a:spcBef>
              <a:spcAft>
                <a:spcPts val="0"/>
              </a:spcAft>
              <a:buClr>
                <a:srgbClr val="989898"/>
              </a:buClr>
              <a:buSzPct val="25000"/>
              <a:buFont typeface="Arial"/>
              <a:buAutoNum type="arabicPeriod"/>
              <a:defRPr/>
            </a:pPr>
            <a:r>
              <a:rPr lang="ko-KR" sz="1200" b="0" i="0" u="none" strike="noStrike" cap="none">
                <a:solidFill>
                  <a:schemeClr val="lt1"/>
                </a:solidFill>
                <a:latin typeface="Arial"/>
                <a:ea typeface="Arial"/>
                <a:cs typeface="Arial"/>
                <a:sym typeface="Arial"/>
              </a:rPr>
              <a:t>EDA</a:t>
            </a:r>
            <a:endParaRPr lang="ko-KR" sz="1200" b="0" i="0" u="none" strike="noStrike" cap="none">
              <a:solidFill>
                <a:schemeClr val="lt1"/>
              </a:solidFill>
              <a:latin typeface="Arial"/>
              <a:ea typeface="Arial"/>
              <a:cs typeface="Arial"/>
              <a:sym typeface="Arial"/>
            </a:endParaRPr>
          </a:p>
          <a:p>
            <a:pPr marL="268287" marR="0" lvl="2" indent="-92075" algn="l" rtl="0">
              <a:lnSpc>
                <a:spcPct val="150000"/>
              </a:lnSpc>
              <a:spcBef>
                <a:spcPts val="0"/>
              </a:spcBef>
              <a:spcAft>
                <a:spcPts val="0"/>
              </a:spcAft>
              <a:buClr>
                <a:srgbClr val="989898"/>
              </a:buClr>
              <a:buSzPct val="25000"/>
              <a:buFont typeface="Arial"/>
              <a:buAutoNum type="romanLcPeriod"/>
              <a:defRPr/>
            </a:pPr>
            <a:r>
              <a:rPr lang="ko-KR" sz="1200" b="0" i="0" u="none" strike="noStrike" cap="none">
                <a:solidFill>
                  <a:schemeClr val="lt1"/>
                </a:solidFill>
                <a:latin typeface="Arial"/>
                <a:ea typeface="Arial"/>
                <a:cs typeface="Arial"/>
                <a:sym typeface="Arial"/>
              </a:rPr>
              <a:t> 작물 선택</a:t>
            </a:r>
            <a:endParaRPr lang="ko-KR" sz="1200" b="0" i="0" u="none" strike="noStrike" cap="none">
              <a:solidFill>
                <a:schemeClr val="lt1"/>
              </a:solidFill>
              <a:latin typeface="Arial"/>
              <a:ea typeface="Arial"/>
              <a:cs typeface="Arial"/>
              <a:sym typeface="Arial"/>
            </a:endParaRPr>
          </a:p>
          <a:p>
            <a:pPr marL="268287" marR="0" lvl="2" indent="-92075" algn="l" rtl="0">
              <a:lnSpc>
                <a:spcPct val="150000"/>
              </a:lnSpc>
              <a:spcBef>
                <a:spcPts val="0"/>
              </a:spcBef>
              <a:spcAft>
                <a:spcPts val="0"/>
              </a:spcAft>
              <a:buClr>
                <a:srgbClr val="989898"/>
              </a:buClr>
              <a:buSzPct val="25000"/>
              <a:buFont typeface="Arial"/>
              <a:buAutoNum type="romanLcPeriod"/>
              <a:defRPr/>
            </a:pPr>
            <a:r>
              <a:rPr lang="ko-KR" sz="1200" b="0" i="0" u="none" strike="noStrike" cap="none">
                <a:solidFill>
                  <a:schemeClr val="lt1"/>
                </a:solidFill>
                <a:latin typeface="Arial"/>
                <a:ea typeface="Arial"/>
                <a:cs typeface="Arial"/>
                <a:sym typeface="Arial"/>
              </a:rPr>
              <a:t>도메인 탐색</a:t>
            </a:r>
            <a:endParaRPr lang="ko-KR" sz="1200" b="0" i="0" u="none" strike="noStrike" cap="none">
              <a:solidFill>
                <a:schemeClr val="lt1"/>
              </a:solidFill>
              <a:latin typeface="Arial"/>
              <a:ea typeface="Arial"/>
              <a:cs typeface="Arial"/>
              <a:sym typeface="Arial"/>
            </a:endParaRPr>
          </a:p>
          <a:p>
            <a:pPr marL="268287" marR="0" lvl="0" indent="-268287" algn="l" rtl="0">
              <a:lnSpc>
                <a:spcPct val="150000"/>
              </a:lnSpc>
              <a:spcBef>
                <a:spcPts val="0"/>
              </a:spcBef>
              <a:spcAft>
                <a:spcPts val="0"/>
              </a:spcAft>
              <a:buClr>
                <a:srgbClr val="989898"/>
              </a:buClr>
              <a:buSzPct val="25000"/>
              <a:buFont typeface="Arial"/>
              <a:buAutoNum type="arabicPeriod"/>
              <a:defRPr/>
            </a:pPr>
            <a:r>
              <a:rPr lang="ko-KR" sz="1200" b="0" i="0" u="none" strike="noStrike" cap="none">
                <a:solidFill>
                  <a:schemeClr val="lt1"/>
                </a:solidFill>
                <a:latin typeface="Arial"/>
                <a:ea typeface="Arial"/>
                <a:cs typeface="Arial"/>
                <a:sym typeface="Arial"/>
              </a:rPr>
              <a:t>변수 설정</a:t>
            </a:r>
            <a:endParaRPr lang="ko-KR" sz="1200" b="0" i="0" u="none" strike="noStrike" cap="none">
              <a:solidFill>
                <a:schemeClr val="lt1"/>
              </a:solidFill>
              <a:latin typeface="Arial"/>
              <a:ea typeface="Arial"/>
              <a:cs typeface="Arial"/>
              <a:sym typeface="Arial"/>
            </a:endParaRPr>
          </a:p>
          <a:p>
            <a:pPr marL="268287" marR="0" lvl="0" indent="-268287" algn="l" rtl="0">
              <a:lnSpc>
                <a:spcPct val="150000"/>
              </a:lnSpc>
              <a:spcBef>
                <a:spcPts val="0"/>
              </a:spcBef>
              <a:spcAft>
                <a:spcPts val="0"/>
              </a:spcAft>
              <a:buClr>
                <a:srgbClr val="989898"/>
              </a:buClr>
              <a:buSzPct val="25000"/>
              <a:buFont typeface="Arial"/>
              <a:buAutoNum type="arabicPeriod"/>
              <a:defRPr/>
            </a:pPr>
            <a:r>
              <a:rPr lang="ko-KR" sz="1200" b="0" i="0" u="none" strike="noStrike" cap="none">
                <a:solidFill>
                  <a:schemeClr val="lt1"/>
                </a:solidFill>
                <a:latin typeface="Arial"/>
                <a:ea typeface="Arial"/>
                <a:cs typeface="Arial"/>
                <a:sym typeface="Arial"/>
              </a:rPr>
              <a:t>데이터셋</a:t>
            </a:r>
            <a:endParaRPr lang="ko-KR" sz="1200" b="0" i="0" u="none" strike="noStrike" cap="none">
              <a:solidFill>
                <a:schemeClr val="lt1"/>
              </a:solidFill>
              <a:latin typeface="Arial"/>
              <a:ea typeface="Arial"/>
              <a:cs typeface="Arial"/>
              <a:sym typeface="Arial"/>
            </a:endParaRPr>
          </a:p>
          <a:p>
            <a:pPr marL="268287" marR="0" lvl="0" indent="-268287" algn="l" rtl="0">
              <a:lnSpc>
                <a:spcPct val="150000"/>
              </a:lnSpc>
              <a:spcBef>
                <a:spcPts val="0"/>
              </a:spcBef>
              <a:spcAft>
                <a:spcPts val="0"/>
              </a:spcAft>
              <a:buClr>
                <a:srgbClr val="989898"/>
              </a:buClr>
              <a:buSzPct val="25000"/>
              <a:buFont typeface="Arial"/>
              <a:buAutoNum type="arabicPeriod"/>
              <a:defRPr/>
            </a:pPr>
            <a:r>
              <a:rPr lang="ko-KR" sz="1200" b="0" i="0" u="none" strike="noStrike" cap="none">
                <a:solidFill>
                  <a:schemeClr val="lt1"/>
                </a:solidFill>
                <a:latin typeface="Arial"/>
                <a:ea typeface="Arial"/>
                <a:cs typeface="Arial"/>
                <a:sym typeface="Arial"/>
              </a:rPr>
              <a:t>모델링(1) – 시계열분석</a:t>
            </a:r>
            <a:endParaRPr lang="ko-KR" sz="1200" b="0" i="0" u="none" strike="noStrike" cap="none">
              <a:solidFill>
                <a:schemeClr val="lt1"/>
              </a:solidFill>
              <a:latin typeface="Arial"/>
              <a:ea typeface="Arial"/>
              <a:cs typeface="Arial"/>
              <a:sym typeface="Arial"/>
            </a:endParaRPr>
          </a:p>
          <a:p>
            <a:pPr marL="268287" marR="0" lvl="1" indent="-92075" algn="l" rtl="0">
              <a:lnSpc>
                <a:spcPct val="150000"/>
              </a:lnSpc>
              <a:spcBef>
                <a:spcPts val="0"/>
              </a:spcBef>
              <a:spcAft>
                <a:spcPts val="0"/>
              </a:spcAft>
              <a:buClr>
                <a:srgbClr val="989898"/>
              </a:buClr>
              <a:buSzPct val="25000"/>
              <a:buFont typeface="Arial"/>
              <a:buAutoNum type="romanLcPeriod"/>
              <a:defRPr/>
            </a:pPr>
            <a:r>
              <a:rPr lang="ko-KR" sz="1200" b="0" i="0" u="none" strike="noStrike" cap="none">
                <a:solidFill>
                  <a:schemeClr val="lt1"/>
                </a:solidFill>
                <a:latin typeface="Arial"/>
                <a:ea typeface="Arial"/>
                <a:cs typeface="Arial"/>
                <a:sym typeface="Arial"/>
              </a:rPr>
              <a:t>Prophet</a:t>
            </a:r>
            <a:endParaRPr lang="ko-KR" sz="1200" b="0" i="0" u="none" strike="noStrike" cap="none">
              <a:solidFill>
                <a:schemeClr val="lt1"/>
              </a:solidFill>
              <a:latin typeface="Arial"/>
              <a:ea typeface="Arial"/>
              <a:cs typeface="Arial"/>
              <a:sym typeface="Arial"/>
            </a:endParaRPr>
          </a:p>
          <a:p>
            <a:pPr marL="268287" marR="0" lvl="1" indent="-92075" algn="l" rtl="0">
              <a:lnSpc>
                <a:spcPct val="150000"/>
              </a:lnSpc>
              <a:spcBef>
                <a:spcPts val="0"/>
              </a:spcBef>
              <a:spcAft>
                <a:spcPts val="0"/>
              </a:spcAft>
              <a:buClr>
                <a:srgbClr val="989898"/>
              </a:buClr>
              <a:buSzPct val="25000"/>
              <a:buFont typeface="Arial"/>
              <a:buAutoNum type="romanLcPeriod"/>
              <a:defRPr/>
            </a:pPr>
            <a:r>
              <a:rPr lang="ko-KR" sz="1200" b="0" i="0" u="none" strike="noStrike" cap="none">
                <a:solidFill>
                  <a:schemeClr val="lt1"/>
                </a:solidFill>
                <a:latin typeface="Arial"/>
                <a:ea typeface="Arial"/>
                <a:cs typeface="Arial"/>
                <a:sym typeface="Arial"/>
              </a:rPr>
              <a:t>ARIMA, SARIMA</a:t>
            </a:r>
            <a:endParaRPr lang="ko-KR" sz="1200" b="0" i="0" u="none" strike="noStrike" cap="none">
              <a:solidFill>
                <a:schemeClr val="lt1"/>
              </a:solidFill>
              <a:latin typeface="Arial"/>
              <a:ea typeface="Arial"/>
              <a:cs typeface="Arial"/>
              <a:sym typeface="Arial"/>
            </a:endParaRPr>
          </a:p>
          <a:p>
            <a:pPr marL="268287" marR="0" lvl="0" indent="-268287" algn="l" rtl="0">
              <a:lnSpc>
                <a:spcPct val="150000"/>
              </a:lnSpc>
              <a:spcBef>
                <a:spcPts val="0"/>
              </a:spcBef>
              <a:spcAft>
                <a:spcPts val="0"/>
              </a:spcAft>
              <a:buClr>
                <a:srgbClr val="989898"/>
              </a:buClr>
              <a:buSzPct val="25000"/>
              <a:buFont typeface="Arial"/>
              <a:buAutoNum type="arabicPeriod"/>
              <a:defRPr/>
            </a:pPr>
            <a:r>
              <a:rPr lang="ko-KR" sz="1200" b="0" i="0" u="none" strike="noStrike" cap="none">
                <a:solidFill>
                  <a:schemeClr val="lt1"/>
                </a:solidFill>
                <a:latin typeface="Arial"/>
                <a:ea typeface="Arial"/>
                <a:cs typeface="Arial"/>
                <a:sym typeface="Arial"/>
              </a:rPr>
              <a:t>모델링(2) – 회귀분석 </a:t>
            </a:r>
            <a:endParaRPr lang="ko-KR" sz="1200" b="0" i="0" u="none" strike="noStrike" cap="none">
              <a:solidFill>
                <a:schemeClr val="lt1"/>
              </a:solidFill>
              <a:latin typeface="Arial"/>
              <a:ea typeface="Arial"/>
              <a:cs typeface="Arial"/>
              <a:sym typeface="Arial"/>
            </a:endParaRPr>
          </a:p>
          <a:p>
            <a:pPr marL="268287" marR="0" lvl="1" indent="-92075" algn="l" rtl="0">
              <a:lnSpc>
                <a:spcPct val="150000"/>
              </a:lnSpc>
              <a:spcBef>
                <a:spcPts val="0"/>
              </a:spcBef>
              <a:spcAft>
                <a:spcPts val="0"/>
              </a:spcAft>
              <a:buClr>
                <a:srgbClr val="989898"/>
              </a:buClr>
              <a:buSzPct val="25000"/>
              <a:buFont typeface="Arial"/>
              <a:buAutoNum type="romanLcPeriod"/>
              <a:defRPr/>
            </a:pPr>
            <a:r>
              <a:rPr lang="ko-KR" sz="1200" b="0" i="0" u="none" strike="noStrike" cap="none">
                <a:solidFill>
                  <a:schemeClr val="lt1"/>
                </a:solidFill>
                <a:latin typeface="Arial"/>
                <a:ea typeface="Arial"/>
                <a:cs typeface="Arial"/>
                <a:sym typeface="Arial"/>
              </a:rPr>
              <a:t>Multivariate Regression</a:t>
            </a:r>
            <a:endParaRPr lang="ko-KR" sz="1200" b="0" i="0" u="none" strike="noStrike" cap="none">
              <a:solidFill>
                <a:schemeClr val="lt1"/>
              </a:solidFill>
              <a:latin typeface="Arial"/>
              <a:ea typeface="Arial"/>
              <a:cs typeface="Arial"/>
              <a:sym typeface="Arial"/>
            </a:endParaRPr>
          </a:p>
          <a:p>
            <a:pPr marL="268287" marR="0" lvl="1" indent="-92075" algn="l" rtl="0">
              <a:lnSpc>
                <a:spcPct val="150000"/>
              </a:lnSpc>
              <a:spcBef>
                <a:spcPts val="0"/>
              </a:spcBef>
              <a:spcAft>
                <a:spcPts val="0"/>
              </a:spcAft>
              <a:buClr>
                <a:srgbClr val="989898"/>
              </a:buClr>
              <a:buSzPct val="25000"/>
              <a:buFont typeface="Arial"/>
              <a:buAutoNum type="romanLcPeriod"/>
              <a:defRPr/>
            </a:pPr>
            <a:r>
              <a:rPr lang="ko-KR" sz="1200" b="0" i="0" u="none" strike="noStrike" cap="none">
                <a:solidFill>
                  <a:schemeClr val="lt1"/>
                </a:solidFill>
                <a:latin typeface="Arial"/>
                <a:ea typeface="Arial"/>
                <a:cs typeface="Arial"/>
                <a:sym typeface="Arial"/>
              </a:rPr>
              <a:t>Decision Tree</a:t>
            </a:r>
            <a:endParaRPr lang="ko-KR" sz="1200" b="0" i="0" u="none" strike="noStrike" cap="none">
              <a:solidFill>
                <a:schemeClr val="lt1"/>
              </a:solidFill>
              <a:latin typeface="Arial"/>
              <a:ea typeface="Arial"/>
              <a:cs typeface="Arial"/>
              <a:sym typeface="Arial"/>
            </a:endParaRPr>
          </a:p>
          <a:p>
            <a:pPr marL="268287" marR="0" lvl="1" indent="-92075" algn="l" rtl="0">
              <a:lnSpc>
                <a:spcPct val="150000"/>
              </a:lnSpc>
              <a:spcBef>
                <a:spcPts val="0"/>
              </a:spcBef>
              <a:spcAft>
                <a:spcPts val="0"/>
              </a:spcAft>
              <a:buClr>
                <a:srgbClr val="989898"/>
              </a:buClr>
              <a:buSzPct val="25000"/>
              <a:buFont typeface="Arial"/>
              <a:buAutoNum type="romanLcPeriod"/>
              <a:defRPr/>
            </a:pPr>
            <a:r>
              <a:rPr lang="ko-KR" sz="1200" b="0" i="0" u="none" strike="noStrike" cap="none">
                <a:solidFill>
                  <a:schemeClr val="lt1"/>
                </a:solidFill>
                <a:latin typeface="Arial"/>
                <a:ea typeface="Arial"/>
                <a:cs typeface="Arial"/>
                <a:sym typeface="Arial"/>
              </a:rPr>
              <a:t>Random Forest</a:t>
            </a:r>
            <a:endParaRPr lang="ko-KR" sz="1200" b="0" i="0" u="none" strike="noStrike" cap="none">
              <a:solidFill>
                <a:schemeClr val="lt1"/>
              </a:solidFill>
              <a:latin typeface="Arial"/>
              <a:ea typeface="Arial"/>
              <a:cs typeface="Arial"/>
              <a:sym typeface="Arial"/>
            </a:endParaRPr>
          </a:p>
          <a:p>
            <a:pPr marL="268287" marR="0" lvl="0" indent="-268287" algn="l" rtl="0">
              <a:lnSpc>
                <a:spcPct val="150000"/>
              </a:lnSpc>
              <a:spcBef>
                <a:spcPts val="0"/>
              </a:spcBef>
              <a:spcAft>
                <a:spcPts val="0"/>
              </a:spcAft>
              <a:buClr>
                <a:srgbClr val="989898"/>
              </a:buClr>
              <a:buSzPct val="25000"/>
              <a:buFont typeface="Arial"/>
              <a:buAutoNum type="arabicPeriod"/>
              <a:defRPr/>
            </a:pPr>
            <a:r>
              <a:rPr lang="ko-KR" sz="1200" b="0" i="0" u="none" strike="noStrike" cap="none">
                <a:solidFill>
                  <a:schemeClr val="lt1"/>
                </a:solidFill>
                <a:latin typeface="Arial"/>
                <a:ea typeface="Arial"/>
                <a:cs typeface="Arial"/>
                <a:sym typeface="Arial"/>
              </a:rPr>
              <a:t>최종 모델 결정</a:t>
            </a:r>
            <a:endParaRPr lang="ko-KR" sz="1200" b="0" i="0" u="none" strike="noStrike" cap="none">
              <a:solidFill>
                <a:schemeClr val="lt1"/>
              </a:solidFill>
              <a:latin typeface="Arial"/>
              <a:ea typeface="Arial"/>
              <a:cs typeface="Arial"/>
              <a:sym typeface="Arial"/>
            </a:endParaRPr>
          </a:p>
          <a:p>
            <a:pPr marL="268287" marR="0" lvl="1" indent="-92075" algn="l" rtl="0">
              <a:lnSpc>
                <a:spcPct val="150000"/>
              </a:lnSpc>
              <a:spcBef>
                <a:spcPts val="0"/>
              </a:spcBef>
              <a:spcAft>
                <a:spcPts val="0"/>
              </a:spcAft>
              <a:buClr>
                <a:srgbClr val="989898"/>
              </a:buClr>
              <a:buSzPct val="25000"/>
              <a:buFont typeface="Arial"/>
              <a:buAutoNum type="romanLcPeriod"/>
              <a:defRPr/>
            </a:pPr>
            <a:r>
              <a:rPr lang="ko-KR" sz="1200" b="0" i="0" u="none" strike="noStrike" cap="none">
                <a:solidFill>
                  <a:schemeClr val="lt1"/>
                </a:solidFill>
                <a:latin typeface="Arial"/>
                <a:ea typeface="Arial"/>
                <a:cs typeface="Arial"/>
                <a:sym typeface="Arial"/>
              </a:rPr>
              <a:t>변수 검증 </a:t>
            </a:r>
            <a:endParaRPr lang="ko-KR" sz="1200" b="0" i="0" u="none" strike="noStrike" cap="none">
              <a:solidFill>
                <a:schemeClr val="lt1"/>
              </a:solidFill>
              <a:latin typeface="Arial"/>
              <a:ea typeface="Arial"/>
              <a:cs typeface="Arial"/>
              <a:sym typeface="Arial"/>
            </a:endParaRPr>
          </a:p>
          <a:p>
            <a:pPr marL="268287" marR="0" lvl="1" indent="-92075" algn="l" rtl="0">
              <a:lnSpc>
                <a:spcPct val="150000"/>
              </a:lnSpc>
              <a:spcBef>
                <a:spcPts val="0"/>
              </a:spcBef>
              <a:spcAft>
                <a:spcPts val="0"/>
              </a:spcAft>
              <a:buClr>
                <a:srgbClr val="989898"/>
              </a:buClr>
              <a:buSzPct val="25000"/>
              <a:buFont typeface="Arial"/>
              <a:buAutoNum type="romanLcPeriod"/>
              <a:defRPr/>
            </a:pPr>
            <a:r>
              <a:rPr lang="ko-KR" sz="1200" b="0" i="0" u="none" strike="noStrike" cap="none">
                <a:solidFill>
                  <a:schemeClr val="lt1"/>
                </a:solidFill>
                <a:latin typeface="Arial"/>
                <a:ea typeface="Arial"/>
                <a:cs typeface="Arial"/>
                <a:sym typeface="Arial"/>
              </a:rPr>
              <a:t>모델검증</a:t>
            </a:r>
            <a:endParaRPr lang="ko-KR" sz="1200" b="0" i="0" u="none" strike="noStrike" cap="none">
              <a:solidFill>
                <a:schemeClr val="lt1"/>
              </a:solidFill>
              <a:latin typeface="Arial"/>
              <a:ea typeface="Arial"/>
              <a:cs typeface="Arial"/>
              <a:sym typeface="Arial"/>
            </a:endParaRPr>
          </a:p>
          <a:p>
            <a:pPr marL="268287" marR="0" lvl="0" indent="-268287" algn="l" rtl="0">
              <a:lnSpc>
                <a:spcPct val="150000"/>
              </a:lnSpc>
              <a:spcBef>
                <a:spcPts val="0"/>
              </a:spcBef>
              <a:spcAft>
                <a:spcPts val="0"/>
              </a:spcAft>
              <a:buClr>
                <a:srgbClr val="989898"/>
              </a:buClr>
              <a:buSzPct val="25000"/>
              <a:buFont typeface="Arial"/>
              <a:buAutoNum type="arabicPeriod"/>
              <a:defRPr/>
            </a:pPr>
            <a:r>
              <a:rPr lang="ko-KR" sz="1200" b="0" i="0" u="none" strike="noStrike" cap="none">
                <a:solidFill>
                  <a:schemeClr val="lt1"/>
                </a:solidFill>
                <a:latin typeface="Arial"/>
                <a:ea typeface="Arial"/>
                <a:cs typeface="Arial"/>
                <a:sym typeface="Arial"/>
              </a:rPr>
              <a:t>예측</a:t>
            </a:r>
            <a:endParaRPr lang="ko-KR" sz="1200" b="0" i="0" u="none" strike="noStrike" cap="none">
              <a:solidFill>
                <a:schemeClr val="lt1"/>
              </a:solidFill>
              <a:latin typeface="Arial"/>
              <a:ea typeface="Arial"/>
              <a:cs typeface="Arial"/>
              <a:sym typeface="Arial"/>
            </a:endParaRPr>
          </a:p>
          <a:p>
            <a:pPr marL="268287" marR="0" lvl="0" indent="-268287" algn="l" rtl="0">
              <a:lnSpc>
                <a:spcPct val="150000"/>
              </a:lnSpc>
              <a:spcBef>
                <a:spcPts val="0"/>
              </a:spcBef>
              <a:spcAft>
                <a:spcPts val="0"/>
              </a:spcAft>
              <a:buClr>
                <a:srgbClr val="989898"/>
              </a:buClr>
              <a:buSzPct val="25000"/>
              <a:buFont typeface="Arial"/>
              <a:buAutoNum type="arabicPeriod"/>
              <a:defRPr/>
            </a:pPr>
            <a:r>
              <a:rPr lang="ko-KR" sz="1200" b="0" i="0" u="none" strike="noStrike" cap="none">
                <a:solidFill>
                  <a:schemeClr val="lt1"/>
                </a:solidFill>
                <a:latin typeface="Arial"/>
                <a:ea typeface="Arial"/>
                <a:cs typeface="Arial"/>
                <a:sym typeface="Arial"/>
              </a:rPr>
              <a:t>인사이트 도출 </a:t>
            </a:r>
            <a:endParaRPr lang="ko-KR" sz="1200" b="0" i="0" u="none" strike="noStrike" cap="none">
              <a:solidFill>
                <a:schemeClr val="lt1"/>
              </a:solidFill>
              <a:latin typeface="Arial"/>
              <a:ea typeface="Arial"/>
              <a:cs typeface="Arial"/>
              <a:sym typeface="Arial"/>
            </a:endParaRPr>
          </a:p>
          <a:p>
            <a:pPr marL="268287" marR="0" lvl="0" indent="-268287" algn="l" rtl="0">
              <a:lnSpc>
                <a:spcPct val="150000"/>
              </a:lnSpc>
              <a:spcBef>
                <a:spcPts val="0"/>
              </a:spcBef>
              <a:spcAft>
                <a:spcPts val="0"/>
              </a:spcAft>
              <a:buClr>
                <a:srgbClr val="989898"/>
              </a:buClr>
              <a:buSzPct val="25000"/>
              <a:buFont typeface="Arial"/>
              <a:buAutoNum type="arabicPeriod"/>
              <a:defRPr/>
            </a:pPr>
            <a:r>
              <a:rPr lang="ko-KR" sz="1200" b="0" i="0" u="none" strike="noStrike" cap="none">
                <a:solidFill>
                  <a:schemeClr val="lt1"/>
                </a:solidFill>
                <a:latin typeface="Arial"/>
                <a:ea typeface="Arial"/>
                <a:cs typeface="Arial"/>
                <a:sym typeface="Arial"/>
              </a:rPr>
              <a:t>향후 개선 사항</a:t>
            </a:r>
            <a:endParaRPr sz="1200" b="0" i="0" u="none" strike="noStrike" cap="none">
              <a:solidFill>
                <a:schemeClr val="lt1"/>
              </a:solidFill>
              <a:latin typeface="Arial"/>
              <a:ea typeface="Arial"/>
              <a:cs typeface="Arial"/>
              <a:sym typeface="Arial"/>
            </a:endParaRPr>
          </a:p>
        </p:txBody>
      </p:sp>
      <p:sp>
        <p:nvSpPr>
          <p:cNvPr id="405" name="Google Shape;405;gf95c0b137a_3_22"/>
          <p:cNvSpPr txBox="1"/>
          <p:nvPr/>
        </p:nvSpPr>
        <p:spPr>
          <a:xfrm>
            <a:off x="2570550" y="895925"/>
            <a:ext cx="1607700" cy="400200"/>
          </a:xfrm>
          <a:prstGeom prst="rect">
            <a:avLst/>
          </a:prstGeom>
          <a:noFill/>
          <a:ln>
            <a:noFill/>
          </a:ln>
        </p:spPr>
        <p:txBody>
          <a:bodyPr wrap="square" lIns="91424" tIns="91424" rIns="91424" bIns="91424" anchor="t" anchorCtr="0">
            <a:spAutoFit/>
          </a:bodyPr>
          <a:lstStyle/>
          <a:p>
            <a:pPr marL="0" lvl="0" indent="0" algn="l" rtl="0">
              <a:spcBef>
                <a:spcPts val="0"/>
              </a:spcBef>
              <a:spcAft>
                <a:spcPts val="0"/>
              </a:spcAft>
              <a:buNone/>
              <a:defRPr/>
            </a:pPr>
            <a:r>
              <a:rPr lang="ko-KR">
                <a:latin typeface="Corbel"/>
                <a:ea typeface="Corbel"/>
                <a:cs typeface="Corbel"/>
                <a:sym typeface="Corbel"/>
              </a:rPr>
              <a:t>PCA(주성분 분석)</a:t>
            </a:r>
            <a:endParaRPr>
              <a:latin typeface="Corbel"/>
              <a:ea typeface="Corbel"/>
              <a:cs typeface="Corbel"/>
              <a:sym typeface="Corbel"/>
            </a:endParaRPr>
          </a:p>
        </p:txBody>
      </p:sp>
      <p:pic>
        <p:nvPicPr>
          <p:cNvPr id="406" name="Google Shape;406;gf95c0b137a_3_22"/>
          <p:cNvPicPr/>
          <p:nvPr/>
        </p:nvPicPr>
        <p:blipFill rotWithShape="1">
          <a:blip r:embed="rId3">
            <a:alphaModFix/>
          </a:blip>
          <a:stretch>
            <a:fillRect/>
          </a:stretch>
        </p:blipFill>
        <p:spPr>
          <a:xfrm>
            <a:off x="5462400" y="1009475"/>
            <a:ext cx="2783975" cy="2119625"/>
          </a:xfrm>
          <a:prstGeom prst="rect">
            <a:avLst/>
          </a:prstGeom>
          <a:noFill/>
          <a:ln>
            <a:noFill/>
          </a:ln>
        </p:spPr>
      </p:pic>
      <p:sp>
        <p:nvSpPr>
          <p:cNvPr id="411" name="Google Shape;411;gf95c0b137a_3_22"/>
          <p:cNvSpPr txBox="1"/>
          <p:nvPr/>
        </p:nvSpPr>
        <p:spPr>
          <a:xfrm>
            <a:off x="2570550" y="1419825"/>
            <a:ext cx="2373600" cy="3901800"/>
          </a:xfrm>
          <a:prstGeom prst="rect">
            <a:avLst/>
          </a:prstGeom>
          <a:noFill/>
          <a:ln>
            <a:noFill/>
          </a:ln>
        </p:spPr>
        <p:txBody>
          <a:bodyPr wrap="square" lIns="91424" tIns="91424" rIns="91424" bIns="91424" anchor="t" anchorCtr="0">
            <a:spAutoFit/>
          </a:bodyPr>
          <a:lstStyle/>
          <a:p>
            <a:pPr marL="0" lvl="0" indent="0" algn="l" rtl="0">
              <a:spcBef>
                <a:spcPts val="0"/>
              </a:spcBef>
              <a:spcAft>
                <a:spcPts val="0"/>
              </a:spcAft>
              <a:buNone/>
              <a:defRPr/>
            </a:pPr>
            <a:r>
              <a:rPr lang="ko-KR" sz="1050">
                <a:solidFill>
                  <a:srgbClr val="202122"/>
                </a:solidFill>
                <a:highlight>
                  <a:srgbClr val="ffffff"/>
                </a:highlight>
              </a:rPr>
              <a:t>고차원의 데이터를 저차원의 데이터로 환원시키는 기법을 말한다. 이 때 서로 연관 가능성이 있는 고차원 공간의 표본들을 선형 연관성이 없는 저차원 공간(</a:t>
            </a:r>
            <a:r>
              <a:rPr lang="ko-KR" sz="1050" b="1">
                <a:solidFill>
                  <a:srgbClr val="202122"/>
                </a:solidFill>
                <a:highlight>
                  <a:srgbClr val="ffffff"/>
                </a:highlight>
              </a:rPr>
              <a:t>주성분</a:t>
            </a:r>
            <a:r>
              <a:rPr lang="ko-KR" sz="1050">
                <a:solidFill>
                  <a:srgbClr val="202122"/>
                </a:solidFill>
                <a:highlight>
                  <a:srgbClr val="ffffff"/>
                </a:highlight>
              </a:rPr>
              <a:t>)의 표본으로 변환하기 위해 </a:t>
            </a:r>
            <a:r>
              <a:rPr lang="ko-KR" sz="1050">
                <a:solidFill>
                  <a:srgbClr val="dd3333"/>
                </a:solidFill>
                <a:highlight>
                  <a:srgbClr val="ffffff"/>
                </a:highlight>
                <a:uFill>
                  <a:noFill/>
                </a:uFill>
                <a:hlinkClick r:id="rId4"/>
              </a:rPr>
              <a:t>직교 변환</a:t>
            </a:r>
            <a:r>
              <a:rPr lang="ko-KR" sz="1050">
                <a:solidFill>
                  <a:srgbClr val="202122"/>
                </a:solidFill>
                <a:highlight>
                  <a:srgbClr val="ffffff"/>
                </a:highlight>
              </a:rPr>
              <a:t>을 사용한다. 데이터를 한개의 축으로 사상시켰을 때 그 </a:t>
            </a:r>
            <a:r>
              <a:rPr lang="ko-KR" sz="1050">
                <a:solidFill>
                  <a:srgbClr val="0645ad"/>
                </a:solidFill>
                <a:highlight>
                  <a:srgbClr val="ffffff"/>
                </a:highlight>
                <a:uFill>
                  <a:noFill/>
                </a:uFill>
                <a:hlinkClick r:id="rId5"/>
              </a:rPr>
              <a:t>분산</a:t>
            </a:r>
            <a:r>
              <a:rPr lang="ko-KR" sz="1050">
                <a:solidFill>
                  <a:srgbClr val="202122"/>
                </a:solidFill>
                <a:highlight>
                  <a:srgbClr val="ffffff"/>
                </a:highlight>
              </a:rPr>
              <a:t>이 가장 커지는 축을 첫 번째 주성분, 두 번째로 커지는 축을 두 번째 주성분으로 놓이도록 새로운 좌표계로 데이터를 </a:t>
            </a:r>
            <a:r>
              <a:rPr lang="ko-KR" sz="1050">
                <a:solidFill>
                  <a:srgbClr val="0645ad"/>
                </a:solidFill>
                <a:highlight>
                  <a:srgbClr val="ffffff"/>
                </a:highlight>
                <a:uFill>
                  <a:noFill/>
                </a:uFill>
                <a:hlinkClick r:id="rId6"/>
              </a:rPr>
              <a:t>선형 변환</a:t>
            </a:r>
            <a:r>
              <a:rPr lang="ko-KR" sz="1050">
                <a:solidFill>
                  <a:srgbClr val="202122"/>
                </a:solidFill>
                <a:highlight>
                  <a:srgbClr val="ffffff"/>
                </a:highlight>
              </a:rPr>
              <a:t>한다. 이와 같이 표본의 차이를 가장 잘 나타내는 성분들로 분해함으로써 데이터 분석에 여러가지 이점을 제공한다. 이 변환은 첫째 주성분이 가장 큰 분산을 가지고, 이후의 주성분들은 이전의 주성분들과 직교한다는 제약 아래에 가장 큰 분산을 갖고 있다는 식으로 정의되어있다. 중요한 성분들은 </a:t>
            </a:r>
            <a:r>
              <a:rPr lang="ko-KR" sz="1050">
                <a:solidFill>
                  <a:srgbClr val="dd3333"/>
                </a:solidFill>
                <a:highlight>
                  <a:srgbClr val="ffffff"/>
                </a:highlight>
                <a:uFill>
                  <a:noFill/>
                </a:uFill>
                <a:hlinkClick r:id="rId7"/>
              </a:rPr>
              <a:t>공분산 행렬</a:t>
            </a:r>
            <a:r>
              <a:rPr lang="ko-KR" sz="1050">
                <a:solidFill>
                  <a:srgbClr val="202122"/>
                </a:solidFill>
                <a:highlight>
                  <a:srgbClr val="ffffff"/>
                </a:highlight>
              </a:rPr>
              <a:t>의 고유 벡터이기 때문에 직교하게 된다.</a:t>
            </a:r>
            <a:endParaRPr>
              <a:latin typeface="Corbel"/>
              <a:ea typeface="Corbel"/>
              <a:cs typeface="Corbel"/>
              <a:sym typeface="Corbel"/>
            </a:endParaRPr>
          </a:p>
        </p:txBody>
      </p:sp>
      <p:pic>
        <p:nvPicPr>
          <p:cNvPr id="412" name="Google Shape;412;gf95c0b137a_3_22"/>
          <p:cNvPicPr/>
          <p:nvPr/>
        </p:nvPicPr>
        <p:blipFill rotWithShape="1">
          <a:blip r:embed="rId8">
            <a:alphaModFix/>
          </a:blip>
          <a:stretch>
            <a:fillRect/>
          </a:stretch>
        </p:blipFill>
        <p:spPr>
          <a:xfrm>
            <a:off x="8574500" y="1009475"/>
            <a:ext cx="3268600" cy="2119625"/>
          </a:xfrm>
          <a:prstGeom prst="rect">
            <a:avLst/>
          </a:prstGeom>
          <a:noFill/>
          <a:ln>
            <a:noFill/>
          </a:ln>
        </p:spPr>
      </p:pic>
      <p:pic>
        <p:nvPicPr>
          <p:cNvPr id="3" name="그림 2"/>
          <p:cNvPicPr>
            <a:picLocks noChangeAspect="1"/>
          </p:cNvPicPr>
          <p:nvPr/>
        </p:nvPicPr>
        <p:blipFill rotWithShape="1">
          <a:blip r:embed="rId9"/>
          <a:stretch>
            <a:fillRect/>
          </a:stretch>
        </p:blipFill>
        <p:spPr>
          <a:xfrm>
            <a:off x="5462393" y="3173690"/>
            <a:ext cx="6697044" cy="2628746"/>
          </a:xfrm>
          <a:prstGeom prst="rect">
            <a:avLst/>
          </a:prstGeom>
        </p:spPr>
      </p:pic>
      <p:pic>
        <p:nvPicPr>
          <p:cNvPr id="5" name="그림 4"/>
          <p:cNvPicPr>
            <a:picLocks noChangeAspect="1"/>
          </p:cNvPicPr>
          <p:nvPr/>
        </p:nvPicPr>
        <p:blipFill rotWithShape="1">
          <a:blip r:embed="rId10"/>
          <a:stretch>
            <a:fillRect/>
          </a:stretch>
        </p:blipFill>
        <p:spPr>
          <a:xfrm>
            <a:off x="6151880" y="3167106"/>
            <a:ext cx="4678680" cy="2561863"/>
          </a:xfrm>
          <a:prstGeom prst="rect">
            <a:avLst/>
          </a:prstGeom>
        </p:spPr>
      </p:pic>
      <p:pic>
        <p:nvPicPr>
          <p:cNvPr id="7" name="그림 6"/>
          <p:cNvPicPr>
            <a:picLocks noChangeAspect="1"/>
          </p:cNvPicPr>
          <p:nvPr/>
        </p:nvPicPr>
        <p:blipFill rotWithShape="1">
          <a:blip r:embed="rId11"/>
          <a:stretch>
            <a:fillRect/>
          </a:stretch>
        </p:blipFill>
        <p:spPr>
          <a:xfrm>
            <a:off x="5922010" y="3214606"/>
            <a:ext cx="5142230" cy="2614693"/>
          </a:xfrm>
          <a:prstGeom prst="rect">
            <a:avLst/>
          </a:prstGeom>
        </p:spPr>
      </p:pic>
      <p:pic>
        <p:nvPicPr>
          <p:cNvPr id="9" name="그림 8"/>
          <p:cNvPicPr>
            <a:picLocks noChangeAspect="1"/>
          </p:cNvPicPr>
          <p:nvPr/>
        </p:nvPicPr>
        <p:blipFill rotWithShape="1">
          <a:blip r:embed="rId12"/>
          <a:stretch>
            <a:fillRect/>
          </a:stretch>
        </p:blipFill>
        <p:spPr>
          <a:xfrm>
            <a:off x="6151873" y="3124684"/>
            <a:ext cx="5013960" cy="2758440"/>
          </a:xfrm>
          <a:prstGeom prst="rect">
            <a:avLst/>
          </a:prstGeom>
        </p:spPr>
      </p:pic>
      <p:pic>
        <p:nvPicPr>
          <p:cNvPr id="11" name="그림 10"/>
          <p:cNvPicPr>
            <a:picLocks noChangeAspect="1"/>
          </p:cNvPicPr>
          <p:nvPr/>
        </p:nvPicPr>
        <p:blipFill rotWithShape="1">
          <a:blip r:embed="rId13"/>
          <a:stretch>
            <a:fillRect/>
          </a:stretch>
        </p:blipFill>
        <p:spPr>
          <a:xfrm>
            <a:off x="5729435" y="3149870"/>
            <a:ext cx="5974885" cy="2755023"/>
          </a:xfrm>
          <a:prstGeom prst="rect">
            <a:avLst/>
          </a:prstGeom>
        </p:spPr>
      </p:pic>
      <p:pic>
        <p:nvPicPr>
          <p:cNvPr id="13" name="그림 12"/>
          <p:cNvPicPr>
            <a:picLocks noChangeAspect="1"/>
          </p:cNvPicPr>
          <p:nvPr/>
        </p:nvPicPr>
        <p:blipFill rotWithShape="1">
          <a:blip r:embed="rId14"/>
          <a:stretch>
            <a:fillRect/>
          </a:stretch>
        </p:blipFill>
        <p:spPr>
          <a:xfrm>
            <a:off x="6181090" y="3121416"/>
            <a:ext cx="5142230" cy="2795513"/>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31"/>
          <p:cNvSpPr/>
          <p:nvPr/>
        </p:nvSpPr>
        <p:spPr>
          <a:xfrm>
            <a:off x="0" y="0"/>
            <a:ext cx="94891" cy="74187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18" name="Google Shape;418;p31"/>
          <p:cNvSpPr txBox="1"/>
          <p:nvPr/>
        </p:nvSpPr>
        <p:spPr>
          <a:xfrm>
            <a:off x="181155" y="109326"/>
            <a:ext cx="6856954"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ko-KR" sz="2800" b="1" i="0" u="none" strike="noStrike" cap="none">
                <a:solidFill>
                  <a:schemeClr val="dk1"/>
                </a:solidFill>
                <a:latin typeface="Arial"/>
                <a:ea typeface="Arial"/>
                <a:cs typeface="Arial"/>
                <a:sym typeface="Arial"/>
              </a:rPr>
              <a:t>최종모델결정</a:t>
            </a:r>
            <a:endParaRPr sz="1400" b="0" i="0" u="none" strike="noStrike" cap="none">
              <a:solidFill>
                <a:srgbClr val="000000"/>
              </a:solidFill>
              <a:latin typeface="Arial"/>
              <a:ea typeface="Arial"/>
              <a:cs typeface="Arial"/>
              <a:sym typeface="Arial"/>
            </a:endParaRPr>
          </a:p>
        </p:txBody>
      </p:sp>
      <p:sp>
        <p:nvSpPr>
          <p:cNvPr id="419" name="Google Shape;419;p31"/>
          <p:cNvSpPr/>
          <p:nvPr/>
        </p:nvSpPr>
        <p:spPr>
          <a:xfrm>
            <a:off x="0" y="895927"/>
            <a:ext cx="2373745" cy="5717309"/>
          </a:xfrm>
          <a:prstGeom prst="rect">
            <a:avLst/>
          </a:prstGeom>
          <a:solidFill>
            <a:srgbClr val="B0E3E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20" name="Google Shape;420;p31"/>
          <p:cNvSpPr/>
          <p:nvPr/>
        </p:nvSpPr>
        <p:spPr>
          <a:xfrm>
            <a:off x="156548" y="4992000"/>
            <a:ext cx="2023234" cy="208079"/>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21" name="Google Shape;421;p31"/>
          <p:cNvSpPr txBox="1"/>
          <p:nvPr/>
        </p:nvSpPr>
        <p:spPr>
          <a:xfrm>
            <a:off x="156548" y="1057303"/>
            <a:ext cx="2119811" cy="5055230"/>
          </a:xfrm>
          <a:prstGeom prst="rect">
            <a:avLst/>
          </a:prstGeom>
          <a:noFill/>
          <a:ln>
            <a:noFill/>
          </a:ln>
        </p:spPr>
        <p:txBody>
          <a:bodyPr spcFirstLastPara="1" wrap="square" lIns="91425" tIns="45700" rIns="91425" bIns="45700" anchor="t" anchorCtr="0">
            <a:spAutoFit/>
          </a:bodyPr>
          <a:lstStyle/>
          <a:p>
            <a:pPr marL="268288" marR="0" lvl="0" indent="-268288"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EDA</a:t>
            </a:r>
            <a:endParaRPr/>
          </a:p>
          <a:p>
            <a:pPr marL="268288" marR="0" lvl="2"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 작물 선택</a:t>
            </a:r>
            <a:endParaRPr sz="1200" b="0" i="0" u="none" strike="noStrike" cap="none">
              <a:solidFill>
                <a:schemeClr val="lt1"/>
              </a:solidFill>
              <a:latin typeface="Arial"/>
              <a:ea typeface="Arial"/>
              <a:cs typeface="Arial"/>
              <a:sym typeface="Arial"/>
            </a:endParaRPr>
          </a:p>
          <a:p>
            <a:pPr marL="268288" marR="0" lvl="2"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도메인 탐색</a:t>
            </a:r>
            <a:endParaRPr sz="1200" b="0" i="0" u="none" strike="noStrike" cap="none">
              <a:solidFill>
                <a:schemeClr val="lt1"/>
              </a:solidFill>
              <a:latin typeface="Arial"/>
              <a:ea typeface="Arial"/>
              <a:cs typeface="Arial"/>
              <a:sym typeface="Arial"/>
            </a:endParaRPr>
          </a:p>
          <a:p>
            <a:pPr marL="268288" marR="0" lvl="0" indent="-268288"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변수 설정</a:t>
            </a:r>
            <a:endParaRPr sz="1200" b="0" i="0" u="none" strike="noStrike" cap="none">
              <a:solidFill>
                <a:schemeClr val="lt1"/>
              </a:solidFill>
              <a:latin typeface="Arial"/>
              <a:ea typeface="Arial"/>
              <a:cs typeface="Arial"/>
              <a:sym typeface="Arial"/>
            </a:endParaRPr>
          </a:p>
          <a:p>
            <a:pPr marL="268288" marR="0" lvl="0" indent="-268288"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데이터셋</a:t>
            </a:r>
            <a:endParaRPr sz="1200" b="0" i="0" u="none" strike="noStrike" cap="none">
              <a:solidFill>
                <a:schemeClr val="lt1"/>
              </a:solidFill>
              <a:latin typeface="Arial"/>
              <a:ea typeface="Arial"/>
              <a:cs typeface="Arial"/>
              <a:sym typeface="Arial"/>
            </a:endParaRPr>
          </a:p>
          <a:p>
            <a:pPr marL="268288" marR="0" lvl="0" indent="-268288"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모델링(1) – 시계열분석</a:t>
            </a:r>
            <a:endParaRPr sz="1200" b="0" i="0" u="none" strike="noStrike" cap="none">
              <a:solidFill>
                <a:schemeClr val="lt1"/>
              </a:solidFill>
              <a:latin typeface="Arial"/>
              <a:ea typeface="Arial"/>
              <a:cs typeface="Arial"/>
              <a:sym typeface="Arial"/>
            </a:endParaRPr>
          </a:p>
          <a:p>
            <a:pPr marL="268288"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Prophet</a:t>
            </a:r>
            <a:endParaRPr/>
          </a:p>
          <a:p>
            <a:pPr marL="268288"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ARIMA, SARIMA</a:t>
            </a:r>
            <a:endParaRPr/>
          </a:p>
          <a:p>
            <a:pPr marL="268288" marR="0" lvl="0" indent="-268288"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모델링(2) – 회귀분석 </a:t>
            </a:r>
            <a:endParaRPr sz="1200" b="0" i="0" u="none" strike="noStrike" cap="none">
              <a:solidFill>
                <a:schemeClr val="lt1"/>
              </a:solidFill>
              <a:latin typeface="Arial"/>
              <a:ea typeface="Arial"/>
              <a:cs typeface="Arial"/>
              <a:sym typeface="Arial"/>
            </a:endParaRPr>
          </a:p>
          <a:p>
            <a:pPr marL="268288"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Multivariate Regression</a:t>
            </a:r>
            <a:endParaRPr/>
          </a:p>
          <a:p>
            <a:pPr marL="268288"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Decision Tree</a:t>
            </a:r>
            <a:endParaRPr/>
          </a:p>
          <a:p>
            <a:pPr marL="268288"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Random Forest</a:t>
            </a:r>
            <a:endParaRPr/>
          </a:p>
          <a:p>
            <a:pPr marL="268288" marR="0" lvl="0" indent="-268288"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최종 모델 결정</a:t>
            </a:r>
            <a:endParaRPr sz="1200" b="0" i="0" u="none" strike="noStrike" cap="none">
              <a:solidFill>
                <a:schemeClr val="lt1"/>
              </a:solidFill>
              <a:latin typeface="Arial"/>
              <a:ea typeface="Arial"/>
              <a:cs typeface="Arial"/>
              <a:sym typeface="Arial"/>
            </a:endParaRPr>
          </a:p>
          <a:p>
            <a:pPr marL="268288"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변수 검증 </a:t>
            </a:r>
            <a:endParaRPr sz="1200" b="0" i="0" u="none" strike="noStrike" cap="none">
              <a:solidFill>
                <a:schemeClr val="lt1"/>
              </a:solidFill>
              <a:latin typeface="Arial"/>
              <a:ea typeface="Arial"/>
              <a:cs typeface="Arial"/>
              <a:sym typeface="Arial"/>
            </a:endParaRPr>
          </a:p>
          <a:p>
            <a:pPr marL="268288"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모델검증</a:t>
            </a:r>
            <a:endParaRPr sz="1200" b="0" i="0" u="none" strike="noStrike" cap="none">
              <a:solidFill>
                <a:schemeClr val="lt1"/>
              </a:solidFill>
              <a:latin typeface="Arial"/>
              <a:ea typeface="Arial"/>
              <a:cs typeface="Arial"/>
              <a:sym typeface="Arial"/>
            </a:endParaRPr>
          </a:p>
          <a:p>
            <a:pPr marL="268288" marR="0" lvl="0" indent="-268288"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예측</a:t>
            </a:r>
            <a:endParaRPr sz="1200" b="0" i="0" u="none" strike="noStrike" cap="none">
              <a:solidFill>
                <a:schemeClr val="lt1"/>
              </a:solidFill>
              <a:latin typeface="Arial"/>
              <a:ea typeface="Arial"/>
              <a:cs typeface="Arial"/>
              <a:sym typeface="Arial"/>
            </a:endParaRPr>
          </a:p>
          <a:p>
            <a:pPr marL="268288" marR="0" lvl="0" indent="-268288"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인사이트 도출 </a:t>
            </a:r>
            <a:endParaRPr sz="1200" b="0" i="0" u="none" strike="noStrike" cap="none">
              <a:solidFill>
                <a:schemeClr val="lt1"/>
              </a:solidFill>
              <a:latin typeface="Arial"/>
              <a:ea typeface="Arial"/>
              <a:cs typeface="Arial"/>
              <a:sym typeface="Arial"/>
            </a:endParaRPr>
          </a:p>
          <a:p>
            <a:pPr marL="268288" marR="0" lvl="0" indent="-268288"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향후 개선 사항</a:t>
            </a:r>
            <a:endParaRPr sz="1200" b="0" i="0" u="none" strike="noStrike" cap="none">
              <a:solidFill>
                <a:schemeClr val="lt1"/>
              </a:solidFill>
              <a:latin typeface="Arial"/>
              <a:ea typeface="Arial"/>
              <a:cs typeface="Arial"/>
              <a:sym typeface="Arial"/>
            </a:endParaRPr>
          </a:p>
        </p:txBody>
      </p:sp>
      <p:graphicFrame>
        <p:nvGraphicFramePr>
          <p:cNvPr id="422" name="Google Shape;422;p31"/>
          <p:cNvGraphicFramePr/>
          <p:nvPr/>
        </p:nvGraphicFramePr>
        <p:xfrm>
          <a:off x="2530293" y="898888"/>
          <a:ext cx="8617525" cy="5714350"/>
        </p:xfrm>
        <a:graphic>
          <a:graphicData uri="http://schemas.openxmlformats.org/drawingml/2006/table">
            <a:tbl>
              <a:tblPr firstRow="1" bandRow="1">
                <a:noFill/>
                <a:tableStyleId>{C2BEBB4A-61B8-4755-8A81-D6AD374DC47A}</a:tableStyleId>
              </a:tblPr>
              <a:tblGrid>
                <a:gridCol w="1118075">
                  <a:extLst>
                    <a:ext uri="{9D8B030D-6E8A-4147-A177-3AD203B41FA5}">
                      <a16:colId xmlns:a16="http://schemas.microsoft.com/office/drawing/2014/main" val="20000"/>
                    </a:ext>
                  </a:extLst>
                </a:gridCol>
                <a:gridCol w="2068950">
                  <a:extLst>
                    <a:ext uri="{9D8B030D-6E8A-4147-A177-3AD203B41FA5}">
                      <a16:colId xmlns:a16="http://schemas.microsoft.com/office/drawing/2014/main" val="20001"/>
                    </a:ext>
                  </a:extLst>
                </a:gridCol>
                <a:gridCol w="2641125">
                  <a:extLst>
                    <a:ext uri="{9D8B030D-6E8A-4147-A177-3AD203B41FA5}">
                      <a16:colId xmlns:a16="http://schemas.microsoft.com/office/drawing/2014/main" val="20002"/>
                    </a:ext>
                  </a:extLst>
                </a:gridCol>
                <a:gridCol w="1431625">
                  <a:extLst>
                    <a:ext uri="{9D8B030D-6E8A-4147-A177-3AD203B41FA5}">
                      <a16:colId xmlns:a16="http://schemas.microsoft.com/office/drawing/2014/main" val="20003"/>
                    </a:ext>
                  </a:extLst>
                </a:gridCol>
                <a:gridCol w="1357750">
                  <a:extLst>
                    <a:ext uri="{9D8B030D-6E8A-4147-A177-3AD203B41FA5}">
                      <a16:colId xmlns:a16="http://schemas.microsoft.com/office/drawing/2014/main" val="20004"/>
                    </a:ext>
                  </a:extLst>
                </a:gridCol>
              </a:tblGrid>
              <a:tr h="517875">
                <a:tc gridSpan="2">
                  <a:txBody>
                    <a:bodyPr/>
                    <a:lstStyle/>
                    <a:p>
                      <a:pPr marL="0" marR="0" lvl="0" indent="0" algn="ctr" rtl="0">
                        <a:lnSpc>
                          <a:spcPct val="100000"/>
                        </a:lnSpc>
                        <a:spcBef>
                          <a:spcPts val="0"/>
                        </a:spcBef>
                        <a:spcAft>
                          <a:spcPts val="0"/>
                        </a:spcAft>
                        <a:buNone/>
                      </a:pPr>
                      <a:r>
                        <a:rPr lang="ko-KR" sz="1400" u="none" strike="noStrike" cap="none">
                          <a:latin typeface="Arial"/>
                          <a:ea typeface="Arial"/>
                          <a:cs typeface="Arial"/>
                          <a:sym typeface="Arial"/>
                        </a:rPr>
                        <a:t>Model</a:t>
                      </a:r>
                      <a:endParaRPr/>
                    </a:p>
                  </a:txBody>
                  <a:tcPr marL="91450" marR="91450" marT="45725" marB="45725" anchor="ctr">
                    <a:lnB w="9525" cap="flat" cmpd="sng">
                      <a:solidFill>
                        <a:srgbClr val="000000">
                          <a:alpha val="0"/>
                        </a:srgbClr>
                      </a:solidFill>
                      <a:prstDash val="solid"/>
                      <a:round/>
                      <a:headEnd type="none" w="sm" len="sm"/>
                      <a:tailEnd type="none" w="sm" len="sm"/>
                    </a:lnB>
                  </a:tcPr>
                </a:tc>
                <a:tc hMerge="1">
                  <a:txBody>
                    <a:bodyPr/>
                    <a:lstStyle/>
                    <a:p>
                      <a:endParaRPr lang="ko-KR"/>
                    </a:p>
                  </a:txBody>
                  <a:tcPr/>
                </a:tc>
                <a:tc>
                  <a:txBody>
                    <a:bodyPr/>
                    <a:lstStyle/>
                    <a:p>
                      <a:pPr marL="0" marR="0" lvl="0" indent="0" algn="ctr" rtl="0">
                        <a:lnSpc>
                          <a:spcPct val="100000"/>
                        </a:lnSpc>
                        <a:spcBef>
                          <a:spcPts val="0"/>
                        </a:spcBef>
                        <a:spcAft>
                          <a:spcPts val="0"/>
                        </a:spcAft>
                        <a:buNone/>
                      </a:pPr>
                      <a:r>
                        <a:rPr lang="ko-KR" sz="1400" u="none" strike="noStrike" cap="none">
                          <a:latin typeface="Arial"/>
                          <a:ea typeface="Arial"/>
                          <a:cs typeface="Arial"/>
                          <a:sym typeface="Arial"/>
                        </a:rPr>
                        <a:t>Variates</a:t>
                      </a:r>
                      <a:endParaRPr/>
                    </a:p>
                  </a:txBody>
                  <a:tcPr marL="91450" marR="91450" marT="45725" marB="45725" anchor="ctr">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ko-KR">
                          <a:latin typeface="Arial"/>
                          <a:ea typeface="Arial"/>
                          <a:cs typeface="Arial"/>
                          <a:sym typeface="Arial"/>
                        </a:rPr>
                        <a:t>R</a:t>
                      </a:r>
                      <a:r>
                        <a:rPr lang="ko-KR" sz="1400" u="none" strike="noStrike" cap="none">
                          <a:latin typeface="Arial"/>
                          <a:ea typeface="Arial"/>
                          <a:cs typeface="Arial"/>
                          <a:sym typeface="Arial"/>
                        </a:rPr>
                        <a:t>MSE</a:t>
                      </a:r>
                      <a:endParaRPr/>
                    </a:p>
                  </a:txBody>
                  <a:tcPr marL="91450" marR="91450" marT="45725" marB="45725" anchor="ctr">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ko-KR" sz="1400" u="none" strike="noStrike" cap="none">
                          <a:latin typeface="Arial"/>
                          <a:ea typeface="Arial"/>
                          <a:cs typeface="Arial"/>
                          <a:sym typeface="Arial"/>
                        </a:rPr>
                        <a:t>N</a:t>
                      </a:r>
                      <a:r>
                        <a:rPr lang="ko-KR">
                          <a:latin typeface="Arial"/>
                          <a:ea typeface="Arial"/>
                          <a:cs typeface="Arial"/>
                          <a:sym typeface="Arial"/>
                        </a:rPr>
                        <a:t>MA</a:t>
                      </a:r>
                      <a:r>
                        <a:rPr lang="ko-KR" sz="1400" u="none" strike="noStrike" cap="none">
                          <a:latin typeface="Arial"/>
                          <a:ea typeface="Arial"/>
                          <a:cs typeface="Arial"/>
                          <a:sym typeface="Arial"/>
                        </a:rPr>
                        <a:t>E</a:t>
                      </a:r>
                      <a:endParaRPr/>
                    </a:p>
                  </a:txBody>
                  <a:tcPr marL="91450" marR="91450" marT="45725" marB="45725" anchor="ctr">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7875">
                <a:tc rowSpan="3">
                  <a:txBody>
                    <a:bodyPr/>
                    <a:lstStyle/>
                    <a:p>
                      <a:pPr marL="0" marR="0" lvl="0" indent="0" algn="ctr" rtl="0">
                        <a:lnSpc>
                          <a:spcPct val="100000"/>
                        </a:lnSpc>
                        <a:spcBef>
                          <a:spcPts val="0"/>
                        </a:spcBef>
                        <a:spcAft>
                          <a:spcPts val="0"/>
                        </a:spcAft>
                        <a:buNone/>
                      </a:pPr>
                      <a:r>
                        <a:rPr lang="ko-KR" sz="1400" u="none" strike="noStrike" cap="none">
                          <a:latin typeface="Arial"/>
                          <a:ea typeface="Arial"/>
                          <a:cs typeface="Arial"/>
                          <a:sym typeface="Arial"/>
                        </a:rPr>
                        <a:t>시계열</a:t>
                      </a:r>
                      <a:endParaRPr sz="1400" u="none" strike="noStrike" cap="none">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accent1"/>
                      </a:solidFill>
                      <a:prstDash val="solid"/>
                      <a:round/>
                      <a:headEnd type="none" w="sm" len="sm"/>
                      <a:tailEnd type="none" w="sm" len="sm"/>
                    </a:lnB>
                    <a:solidFill>
                      <a:srgbClr val="D7F0F6"/>
                    </a:solidFill>
                  </a:tcPr>
                </a:tc>
                <a:tc>
                  <a:txBody>
                    <a:bodyPr/>
                    <a:lstStyle/>
                    <a:p>
                      <a:pPr marL="0" marR="0" lvl="0" indent="0" algn="ctr" rtl="0">
                        <a:lnSpc>
                          <a:spcPct val="100000"/>
                        </a:lnSpc>
                        <a:spcBef>
                          <a:spcPts val="0"/>
                        </a:spcBef>
                        <a:spcAft>
                          <a:spcPts val="0"/>
                        </a:spcAft>
                        <a:buNone/>
                      </a:pPr>
                      <a:r>
                        <a:rPr lang="ko-KR" sz="1400" u="none" strike="noStrike" cap="none">
                          <a:latin typeface="Arial"/>
                          <a:ea typeface="Arial"/>
                          <a:cs typeface="Arial"/>
                          <a:sym typeface="Arial"/>
                        </a:rPr>
                        <a:t>Prophet</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accent1"/>
                      </a:solidFill>
                      <a:prstDash val="solid"/>
                      <a:round/>
                      <a:headEnd type="none" w="sm" len="sm"/>
                      <a:tailEnd type="none" w="sm" len="sm"/>
                    </a:lnB>
                    <a:solidFill>
                      <a:srgbClr val="DCDCDC"/>
                    </a:solidFill>
                  </a:tcPr>
                </a:tc>
                <a:tc>
                  <a:txBody>
                    <a:bodyPr/>
                    <a:lstStyle/>
                    <a:p>
                      <a:pPr marL="0" marR="0" lvl="0" indent="0" algn="ctr" rtl="0">
                        <a:lnSpc>
                          <a:spcPct val="100000"/>
                        </a:lnSpc>
                        <a:spcBef>
                          <a:spcPts val="0"/>
                        </a:spcBef>
                        <a:spcAft>
                          <a:spcPts val="0"/>
                        </a:spcAft>
                        <a:buNone/>
                      </a:pPr>
                      <a:r>
                        <a:rPr lang="ko-KR">
                          <a:latin typeface="Arial"/>
                          <a:ea typeface="Arial"/>
                          <a:cs typeface="Arial"/>
                          <a:sym typeface="Arial"/>
                        </a:rPr>
                        <a:t>도매가격(원/Kg)</a:t>
                      </a:r>
                      <a:endParaRPr sz="1400" u="none" strike="noStrike" cap="none">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accent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ko-KR">
                          <a:latin typeface="Arial"/>
                          <a:ea typeface="Arial"/>
                          <a:cs typeface="Arial"/>
                          <a:sym typeface="Arial"/>
                        </a:rPr>
                        <a:t>328</a:t>
                      </a:r>
                      <a:endParaRPr sz="1400" u="none" strike="noStrike" cap="none">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accent1"/>
                      </a:solidFill>
                      <a:prstDash val="solid"/>
                      <a:round/>
                      <a:headEnd type="none" w="sm" len="sm"/>
                      <a:tailEnd type="none" w="sm" len="sm"/>
                    </a:lnB>
                    <a:solidFill>
                      <a:srgbClr val="DCDCDC"/>
                    </a:solidFill>
                  </a:tcPr>
                </a:tc>
                <a:tc>
                  <a:txBody>
                    <a:bodyPr/>
                    <a:lstStyle/>
                    <a:p>
                      <a:pPr marL="0" marR="0" lvl="0" indent="0" algn="ctr" rtl="0">
                        <a:lnSpc>
                          <a:spcPct val="100000"/>
                        </a:lnSpc>
                        <a:spcBef>
                          <a:spcPts val="0"/>
                        </a:spcBef>
                        <a:spcAft>
                          <a:spcPts val="0"/>
                        </a:spcAft>
                        <a:buNone/>
                      </a:pPr>
                      <a:r>
                        <a:rPr lang="ko-KR">
                          <a:latin typeface="Arial"/>
                          <a:ea typeface="Arial"/>
                          <a:cs typeface="Arial"/>
                          <a:sym typeface="Arial"/>
                        </a:rPr>
                        <a:t>0.2886</a:t>
                      </a:r>
                      <a:endParaRPr sz="1400" u="none" strike="noStrike" cap="none">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accent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517875">
                <a:tc vMerge="1">
                  <a:txBody>
                    <a:bodyPr/>
                    <a:lstStyle/>
                    <a:p>
                      <a:endParaRPr lang="ko-KR"/>
                    </a:p>
                  </a:txBody>
                  <a:tcPr/>
                </a:tc>
                <a:tc>
                  <a:txBody>
                    <a:bodyPr/>
                    <a:lstStyle/>
                    <a:p>
                      <a:pPr marL="0" marR="0" lvl="0" indent="0" algn="ctr" rtl="0">
                        <a:lnSpc>
                          <a:spcPct val="100000"/>
                        </a:lnSpc>
                        <a:spcBef>
                          <a:spcPts val="0"/>
                        </a:spcBef>
                        <a:spcAft>
                          <a:spcPts val="0"/>
                        </a:spcAft>
                        <a:buNone/>
                      </a:pPr>
                      <a:r>
                        <a:rPr lang="ko-KR" sz="1400" u="none" strike="noStrike" cap="none">
                          <a:latin typeface="Arial"/>
                          <a:ea typeface="Arial"/>
                          <a:cs typeface="Arial"/>
                          <a:sym typeface="Arial"/>
                        </a:rPr>
                        <a:t>ARIMA</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solidFill>
                      <a:srgbClr val="DCDCDC"/>
                    </a:solidFill>
                  </a:tcPr>
                </a:tc>
                <a:tc>
                  <a:txBody>
                    <a:bodyPr/>
                    <a:lstStyle/>
                    <a:p>
                      <a:pPr marL="0" lvl="0" indent="0" algn="ctr" rtl="0">
                        <a:spcBef>
                          <a:spcPts val="0"/>
                        </a:spcBef>
                        <a:spcAft>
                          <a:spcPts val="0"/>
                        </a:spcAft>
                        <a:buClr>
                          <a:schemeClr val="dk1"/>
                        </a:buClr>
                        <a:buFont typeface="Arial"/>
                        <a:buNone/>
                      </a:pPr>
                      <a:r>
                        <a:rPr lang="ko-KR">
                          <a:latin typeface="Arial"/>
                          <a:ea typeface="Arial"/>
                          <a:cs typeface="Arial"/>
                          <a:sym typeface="Arial"/>
                        </a:rPr>
                        <a:t>도매가격(원/Kg)</a:t>
                      </a:r>
                      <a:endParaRPr sz="1400" u="none" strike="noStrike" cap="none">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ko-KR">
                          <a:latin typeface="Arial"/>
                          <a:ea typeface="Arial"/>
                          <a:cs typeface="Arial"/>
                          <a:sym typeface="Arial"/>
                        </a:rPr>
                        <a:t>612</a:t>
                      </a:r>
                      <a:endParaRPr sz="1400" u="none" strike="noStrike" cap="none">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solidFill>
                      <a:srgbClr val="DCDCDC"/>
                    </a:solidFill>
                  </a:tcPr>
                </a:tc>
                <a:tc>
                  <a:txBody>
                    <a:bodyPr/>
                    <a:lstStyle/>
                    <a:p>
                      <a:pPr marL="0" marR="0" lvl="0" indent="0" algn="ctr" rtl="0">
                        <a:lnSpc>
                          <a:spcPct val="100000"/>
                        </a:lnSpc>
                        <a:spcBef>
                          <a:spcPts val="0"/>
                        </a:spcBef>
                        <a:spcAft>
                          <a:spcPts val="0"/>
                        </a:spcAft>
                        <a:buNone/>
                      </a:pPr>
                      <a:r>
                        <a:rPr lang="ko-KR">
                          <a:latin typeface="Arial"/>
                          <a:ea typeface="Arial"/>
                          <a:cs typeface="Arial"/>
                          <a:sym typeface="Arial"/>
                        </a:rPr>
                        <a:t>-</a:t>
                      </a:r>
                      <a:endParaRPr sz="1400" u="none" strike="noStrike" cap="none">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517875">
                <a:tc vMerge="1">
                  <a:txBody>
                    <a:bodyPr/>
                    <a:lstStyle/>
                    <a:p>
                      <a:endParaRPr lang="ko-KR"/>
                    </a:p>
                  </a:txBody>
                  <a:tcPr/>
                </a:tc>
                <a:tc>
                  <a:txBody>
                    <a:bodyPr/>
                    <a:lstStyle/>
                    <a:p>
                      <a:pPr marL="0" marR="0" lvl="0" indent="0" algn="ctr" rtl="0">
                        <a:lnSpc>
                          <a:spcPct val="100000"/>
                        </a:lnSpc>
                        <a:spcBef>
                          <a:spcPts val="0"/>
                        </a:spcBef>
                        <a:spcAft>
                          <a:spcPts val="0"/>
                        </a:spcAft>
                        <a:buNone/>
                      </a:pPr>
                      <a:r>
                        <a:rPr lang="ko-KR" sz="1400" u="none" strike="noStrike" cap="none">
                          <a:latin typeface="Arial"/>
                          <a:ea typeface="Arial"/>
                          <a:cs typeface="Arial"/>
                          <a:sym typeface="Arial"/>
                        </a:rPr>
                        <a:t>SARIMA</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solidFill>
                      <a:srgbClr val="DCDCDC"/>
                    </a:solidFill>
                  </a:tcPr>
                </a:tc>
                <a:tc>
                  <a:txBody>
                    <a:bodyPr/>
                    <a:lstStyle/>
                    <a:p>
                      <a:pPr marL="0" lvl="0" indent="0" algn="ctr" rtl="0">
                        <a:spcBef>
                          <a:spcPts val="0"/>
                        </a:spcBef>
                        <a:spcAft>
                          <a:spcPts val="0"/>
                        </a:spcAft>
                        <a:buClr>
                          <a:schemeClr val="dk1"/>
                        </a:buClr>
                        <a:buFont typeface="Arial"/>
                        <a:buNone/>
                      </a:pPr>
                      <a:r>
                        <a:rPr lang="ko-KR">
                          <a:latin typeface="Arial"/>
                          <a:ea typeface="Arial"/>
                          <a:cs typeface="Arial"/>
                          <a:sym typeface="Arial"/>
                        </a:rPr>
                        <a:t>도매가격(원/Kg)</a:t>
                      </a:r>
                      <a:endParaRPr sz="1400" u="none" strike="noStrike" cap="none">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ko-KR">
                          <a:latin typeface="Arial"/>
                          <a:ea typeface="Arial"/>
                          <a:cs typeface="Arial"/>
                          <a:sym typeface="Arial"/>
                        </a:rPr>
                        <a:t>613</a:t>
                      </a:r>
                      <a:endParaRPr sz="1400" u="none" strike="noStrike" cap="none">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solidFill>
                      <a:srgbClr val="DCDCDC"/>
                    </a:solidFill>
                  </a:tcPr>
                </a:tc>
                <a:tc>
                  <a:txBody>
                    <a:bodyPr/>
                    <a:lstStyle/>
                    <a:p>
                      <a:pPr marL="0" marR="0" lvl="0" indent="0" algn="ctr" rtl="0">
                        <a:lnSpc>
                          <a:spcPct val="100000"/>
                        </a:lnSpc>
                        <a:spcBef>
                          <a:spcPts val="0"/>
                        </a:spcBef>
                        <a:spcAft>
                          <a:spcPts val="0"/>
                        </a:spcAft>
                        <a:buNone/>
                      </a:pPr>
                      <a:r>
                        <a:rPr lang="ko-KR">
                          <a:latin typeface="Arial"/>
                          <a:ea typeface="Arial"/>
                          <a:cs typeface="Arial"/>
                          <a:sym typeface="Arial"/>
                        </a:rPr>
                        <a:t>-</a:t>
                      </a:r>
                      <a:endParaRPr sz="1400" u="none" strike="noStrike" cap="none">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535600">
                <a:tc rowSpan="7">
                  <a:txBody>
                    <a:bodyPr/>
                    <a:lstStyle/>
                    <a:p>
                      <a:pPr marL="0" marR="0" lvl="0" indent="0" algn="ctr" rtl="0">
                        <a:lnSpc>
                          <a:spcPct val="100000"/>
                        </a:lnSpc>
                        <a:spcBef>
                          <a:spcPts val="0"/>
                        </a:spcBef>
                        <a:spcAft>
                          <a:spcPts val="0"/>
                        </a:spcAft>
                        <a:buNone/>
                      </a:pPr>
                      <a:r>
                        <a:rPr lang="ko-KR" sz="1400" u="none" strike="noStrike" cap="none">
                          <a:latin typeface="Arial"/>
                          <a:ea typeface="Arial"/>
                          <a:cs typeface="Arial"/>
                          <a:sym typeface="Arial"/>
                        </a:rPr>
                        <a:t>회귀분석</a:t>
                      </a:r>
                      <a:endParaRPr sz="1400" u="none" strike="noStrike" cap="none">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accent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7F0F6"/>
                    </a:solidFill>
                  </a:tcPr>
                </a:tc>
                <a:tc>
                  <a:txBody>
                    <a:bodyPr/>
                    <a:lstStyle/>
                    <a:p>
                      <a:pPr marL="0" marR="0" lvl="0" indent="0" algn="ctr" rtl="0">
                        <a:lnSpc>
                          <a:spcPct val="100000"/>
                        </a:lnSpc>
                        <a:spcBef>
                          <a:spcPts val="0"/>
                        </a:spcBef>
                        <a:spcAft>
                          <a:spcPts val="0"/>
                        </a:spcAft>
                        <a:buNone/>
                      </a:pPr>
                      <a:r>
                        <a:rPr lang="ko-KR" sz="1400" u="none" strike="noStrike" cap="none">
                          <a:latin typeface="Arial"/>
                          <a:ea typeface="Arial"/>
                          <a:cs typeface="Arial"/>
                          <a:sym typeface="Arial"/>
                        </a:rPr>
                        <a:t>Multivariate Regression</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solidFill>
                      <a:srgbClr val="DCDCDC"/>
                    </a:solidFill>
                  </a:tcPr>
                </a:tc>
                <a:tc>
                  <a:txBody>
                    <a:bodyPr/>
                    <a:lstStyle/>
                    <a:p>
                      <a:pPr marL="0" marR="0" lvl="0" indent="0" algn="ctr" rtl="0">
                        <a:lnSpc>
                          <a:spcPct val="100000"/>
                        </a:lnSpc>
                        <a:spcBef>
                          <a:spcPts val="0"/>
                        </a:spcBef>
                        <a:spcAft>
                          <a:spcPts val="0"/>
                        </a:spcAft>
                        <a:buNone/>
                      </a:pPr>
                      <a:r>
                        <a:rPr lang="ko-KR">
                          <a:latin typeface="Arial"/>
                          <a:ea typeface="Arial"/>
                          <a:cs typeface="Arial"/>
                          <a:sym typeface="Arial"/>
                        </a:rPr>
                        <a:t>전체</a:t>
                      </a:r>
                      <a:endParaRPr sz="1400" u="none" strike="noStrike" cap="none">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SzPts val="1800"/>
                        <a:buNone/>
                      </a:pPr>
                      <a:r>
                        <a:rPr lang="ko-KR">
                          <a:latin typeface="Arial"/>
                          <a:ea typeface="Arial"/>
                          <a:cs typeface="Arial"/>
                          <a:sym typeface="Arial"/>
                        </a:rPr>
                        <a:t>234.5</a:t>
                      </a:r>
                      <a:endParaRPr>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solidFill>
                      <a:srgbClr val="DCDCDC"/>
                    </a:solidFill>
                  </a:tcPr>
                </a:tc>
                <a:tc>
                  <a:txBody>
                    <a:bodyPr/>
                    <a:lstStyle/>
                    <a:p>
                      <a:pPr marL="0" marR="0" lvl="0" indent="0" algn="ctr" rtl="0">
                        <a:lnSpc>
                          <a:spcPct val="100000"/>
                        </a:lnSpc>
                        <a:spcBef>
                          <a:spcPts val="0"/>
                        </a:spcBef>
                        <a:spcAft>
                          <a:spcPts val="0"/>
                        </a:spcAft>
                        <a:buNone/>
                      </a:pPr>
                      <a:r>
                        <a:rPr lang="ko-KR">
                          <a:latin typeface="Arial"/>
                          <a:ea typeface="Arial"/>
                          <a:cs typeface="Arial"/>
                          <a:sym typeface="Arial"/>
                        </a:rPr>
                        <a:t>0.254</a:t>
                      </a:r>
                      <a:endParaRPr sz="1400" u="none" strike="noStrike" cap="none">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517875">
                <a:tc vMerge="1">
                  <a:txBody>
                    <a:bodyPr/>
                    <a:lstStyle/>
                    <a:p>
                      <a:endParaRPr lang="ko-KR"/>
                    </a:p>
                  </a:txBody>
                  <a:tcPr/>
                </a:tc>
                <a:tc>
                  <a:txBody>
                    <a:bodyPr/>
                    <a:lstStyle/>
                    <a:p>
                      <a:pPr marL="0" marR="0" lvl="0" indent="0" algn="ctr" rtl="0">
                        <a:lnSpc>
                          <a:spcPct val="100000"/>
                        </a:lnSpc>
                        <a:spcBef>
                          <a:spcPts val="0"/>
                        </a:spcBef>
                        <a:spcAft>
                          <a:spcPts val="0"/>
                        </a:spcAft>
                        <a:buNone/>
                      </a:pPr>
                      <a:r>
                        <a:rPr lang="ko-KR" sz="1400" u="none" strike="noStrike" cap="none">
                          <a:latin typeface="Arial"/>
                          <a:ea typeface="Arial"/>
                          <a:cs typeface="Arial"/>
                          <a:sym typeface="Arial"/>
                        </a:rPr>
                        <a:t>Decision Tree</a:t>
                      </a:r>
                      <a:endParaRPr sz="1400" u="none" strike="noStrike" cap="none">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solidFill>
                      <a:srgbClr val="DCDCDC"/>
                    </a:solidFill>
                  </a:tcPr>
                </a:tc>
                <a:tc>
                  <a:txBody>
                    <a:bodyPr/>
                    <a:lstStyle/>
                    <a:p>
                      <a:pPr marL="0" marR="0" lvl="0" indent="0" algn="ctr" rtl="0">
                        <a:lnSpc>
                          <a:spcPct val="100000"/>
                        </a:lnSpc>
                        <a:spcBef>
                          <a:spcPts val="0"/>
                        </a:spcBef>
                        <a:spcAft>
                          <a:spcPts val="0"/>
                        </a:spcAft>
                        <a:buNone/>
                      </a:pPr>
                      <a:r>
                        <a:rPr lang="ko-KR">
                          <a:latin typeface="Arial"/>
                          <a:ea typeface="Arial"/>
                          <a:cs typeface="Arial"/>
                          <a:sym typeface="Arial"/>
                        </a:rPr>
                        <a:t>전체</a:t>
                      </a:r>
                      <a:endParaRPr sz="1400" u="none" strike="noStrike" cap="none">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ko-KR">
                          <a:latin typeface="Arial"/>
                          <a:ea typeface="Arial"/>
                          <a:cs typeface="Arial"/>
                          <a:sym typeface="Arial"/>
                        </a:rPr>
                        <a:t>204.9</a:t>
                      </a:r>
                      <a:endParaRPr sz="1400" u="none" strike="noStrike" cap="none">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solidFill>
                      <a:srgbClr val="DCDCDC"/>
                    </a:solidFill>
                  </a:tcPr>
                </a:tc>
                <a:tc>
                  <a:txBody>
                    <a:bodyPr/>
                    <a:lstStyle/>
                    <a:p>
                      <a:pPr marL="0" marR="0" lvl="0" indent="0" algn="ctr" rtl="0">
                        <a:lnSpc>
                          <a:spcPct val="100000"/>
                        </a:lnSpc>
                        <a:spcBef>
                          <a:spcPts val="0"/>
                        </a:spcBef>
                        <a:spcAft>
                          <a:spcPts val="0"/>
                        </a:spcAft>
                        <a:buNone/>
                      </a:pPr>
                      <a:r>
                        <a:rPr lang="ko-KR">
                          <a:latin typeface="Arial"/>
                          <a:ea typeface="Arial"/>
                          <a:cs typeface="Arial"/>
                          <a:sym typeface="Arial"/>
                        </a:rPr>
                        <a:t>0.213</a:t>
                      </a:r>
                      <a:endParaRPr sz="1400" u="none" strike="noStrike" cap="none">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517875">
                <a:tc vMerge="1">
                  <a:txBody>
                    <a:bodyPr/>
                    <a:lstStyle/>
                    <a:p>
                      <a:endParaRPr lang="ko-KR"/>
                    </a:p>
                  </a:txBody>
                  <a:tcPr/>
                </a:tc>
                <a:tc rowSpan="5">
                  <a:txBody>
                    <a:bodyPr/>
                    <a:lstStyle/>
                    <a:p>
                      <a:pPr marL="0" marR="0" lvl="0" indent="0" algn="ctr" rtl="0">
                        <a:lnSpc>
                          <a:spcPct val="100000"/>
                        </a:lnSpc>
                        <a:spcBef>
                          <a:spcPts val="0"/>
                        </a:spcBef>
                        <a:spcAft>
                          <a:spcPts val="0"/>
                        </a:spcAft>
                        <a:buNone/>
                      </a:pPr>
                      <a:r>
                        <a:rPr lang="ko-KR" sz="1400" u="none" strike="noStrike" cap="none">
                          <a:latin typeface="Arial"/>
                          <a:ea typeface="Arial"/>
                          <a:cs typeface="Arial"/>
                          <a:sym typeface="Arial"/>
                        </a:rPr>
                        <a:t>Random Forest</a:t>
                      </a:r>
                      <a:endParaRPr sz="1400" u="none" strike="noStrike" cap="none">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accent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DCDC"/>
                    </a:solidFill>
                  </a:tcPr>
                </a:tc>
                <a:tc>
                  <a:txBody>
                    <a:bodyPr/>
                    <a:lstStyle/>
                    <a:p>
                      <a:pPr marL="0" marR="0" lvl="0" indent="0" algn="ctr" rtl="0">
                        <a:lnSpc>
                          <a:spcPct val="100000"/>
                        </a:lnSpc>
                        <a:spcBef>
                          <a:spcPts val="0"/>
                        </a:spcBef>
                        <a:spcAft>
                          <a:spcPts val="0"/>
                        </a:spcAft>
                        <a:buNone/>
                      </a:pPr>
                      <a:r>
                        <a:rPr lang="ko-KR" sz="1400" u="none" strike="noStrike" cap="none">
                          <a:latin typeface="Arial"/>
                          <a:ea typeface="Arial"/>
                          <a:cs typeface="Arial"/>
                          <a:sym typeface="Arial"/>
                        </a:rPr>
                        <a:t>전체</a:t>
                      </a:r>
                      <a:endParaRPr sz="1400" u="none" strike="noStrike" cap="none">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ko-KR">
                          <a:latin typeface="Arial"/>
                          <a:ea typeface="Arial"/>
                          <a:cs typeface="Arial"/>
                          <a:sym typeface="Arial"/>
                        </a:rPr>
                        <a:t>200.5</a:t>
                      </a:r>
                      <a:endParaRPr sz="1400" u="none" strike="noStrike" cap="none">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solidFill>
                      <a:srgbClr val="DCDCDC"/>
                    </a:solidFill>
                  </a:tcPr>
                </a:tc>
                <a:tc>
                  <a:txBody>
                    <a:bodyPr/>
                    <a:lstStyle/>
                    <a:p>
                      <a:pPr marL="0" marR="0" lvl="0" indent="0" algn="ctr" rtl="0">
                        <a:lnSpc>
                          <a:spcPct val="100000"/>
                        </a:lnSpc>
                        <a:spcBef>
                          <a:spcPts val="0"/>
                        </a:spcBef>
                        <a:spcAft>
                          <a:spcPts val="0"/>
                        </a:spcAft>
                        <a:buNone/>
                      </a:pPr>
                      <a:r>
                        <a:rPr lang="ko-KR">
                          <a:latin typeface="Arial"/>
                          <a:ea typeface="Arial"/>
                          <a:cs typeface="Arial"/>
                          <a:sym typeface="Arial"/>
                        </a:rPr>
                        <a:t>0.208</a:t>
                      </a:r>
                      <a:endParaRPr sz="1400" u="none" strike="noStrike" cap="none">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517875">
                <a:tc vMerge="1">
                  <a:txBody>
                    <a:bodyPr/>
                    <a:lstStyle/>
                    <a:p>
                      <a:endParaRPr lang="ko-KR"/>
                    </a:p>
                  </a:txBody>
                  <a:tcPr/>
                </a:tc>
                <a:tc vMerge="1">
                  <a:txBody>
                    <a:bodyPr/>
                    <a:lstStyle/>
                    <a:p>
                      <a:endParaRPr lang="ko-KR"/>
                    </a:p>
                  </a:txBody>
                  <a:tcPr/>
                </a:tc>
                <a:tc>
                  <a:txBody>
                    <a:bodyPr/>
                    <a:lstStyle/>
                    <a:p>
                      <a:pPr marL="0" marR="0" lvl="0" indent="0" algn="ctr" rtl="0">
                        <a:lnSpc>
                          <a:spcPct val="100000"/>
                        </a:lnSpc>
                        <a:spcBef>
                          <a:spcPts val="0"/>
                        </a:spcBef>
                        <a:spcAft>
                          <a:spcPts val="0"/>
                        </a:spcAft>
                        <a:buNone/>
                      </a:pPr>
                      <a:r>
                        <a:rPr lang="ko-KR" sz="1400" u="none" strike="noStrike" cap="none">
                          <a:latin typeface="Arial"/>
                          <a:ea typeface="Arial"/>
                          <a:cs typeface="Arial"/>
                          <a:sym typeface="Arial"/>
                        </a:rPr>
                        <a:t>도메인룰 참고</a:t>
                      </a:r>
                      <a:endParaRPr sz="1400" u="none" strike="noStrike" cap="none">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ko-KR">
                          <a:latin typeface="Arial"/>
                          <a:ea typeface="Arial"/>
                          <a:cs typeface="Arial"/>
                          <a:sym typeface="Arial"/>
                        </a:rPr>
                        <a:t>197.31</a:t>
                      </a:r>
                      <a:endParaRPr sz="1400" u="none" strike="noStrike" cap="none">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solidFill>
                      <a:srgbClr val="DCDCDC"/>
                    </a:solidFill>
                  </a:tcPr>
                </a:tc>
                <a:tc>
                  <a:txBody>
                    <a:bodyPr/>
                    <a:lstStyle/>
                    <a:p>
                      <a:pPr marL="0" marR="0" lvl="0" indent="0" algn="ctr" rtl="0">
                        <a:lnSpc>
                          <a:spcPct val="100000"/>
                        </a:lnSpc>
                        <a:spcBef>
                          <a:spcPts val="0"/>
                        </a:spcBef>
                        <a:spcAft>
                          <a:spcPts val="0"/>
                        </a:spcAft>
                        <a:buNone/>
                      </a:pPr>
                      <a:r>
                        <a:rPr lang="ko-KR">
                          <a:latin typeface="Arial"/>
                          <a:ea typeface="Arial"/>
                          <a:cs typeface="Arial"/>
                          <a:sym typeface="Arial"/>
                        </a:rPr>
                        <a:t>0.202</a:t>
                      </a:r>
                      <a:endParaRPr sz="1400" u="none" strike="noStrike" cap="none">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517875">
                <a:tc vMerge="1">
                  <a:txBody>
                    <a:bodyPr/>
                    <a:lstStyle/>
                    <a:p>
                      <a:endParaRPr lang="ko-KR"/>
                    </a:p>
                  </a:txBody>
                  <a:tcPr/>
                </a:tc>
                <a:tc vMerge="1">
                  <a:txBody>
                    <a:bodyPr/>
                    <a:lstStyle/>
                    <a:p>
                      <a:endParaRPr lang="ko-KR"/>
                    </a:p>
                  </a:txBody>
                  <a:tcPr/>
                </a:tc>
                <a:tc>
                  <a:txBody>
                    <a:bodyPr/>
                    <a:lstStyle/>
                    <a:p>
                      <a:pPr marL="0" marR="0" lvl="0" indent="0" algn="ctr" rtl="0">
                        <a:lnSpc>
                          <a:spcPct val="100000"/>
                        </a:lnSpc>
                        <a:spcBef>
                          <a:spcPts val="0"/>
                        </a:spcBef>
                        <a:spcAft>
                          <a:spcPts val="0"/>
                        </a:spcAft>
                        <a:buNone/>
                      </a:pPr>
                      <a:r>
                        <a:rPr lang="ko-KR" sz="1400" u="none" strike="noStrike" cap="none">
                          <a:latin typeface="Arial"/>
                          <a:ea typeface="Arial"/>
                          <a:cs typeface="Arial"/>
                          <a:sym typeface="Arial"/>
                        </a:rPr>
                        <a:t>Feature Importance</a:t>
                      </a:r>
                      <a:endParaRPr sz="1400" u="none" strike="noStrike" cap="none">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ko-KR">
                          <a:latin typeface="Arial"/>
                          <a:ea typeface="Arial"/>
                          <a:cs typeface="Arial"/>
                          <a:sym typeface="Arial"/>
                        </a:rPr>
                        <a:t>215.7</a:t>
                      </a:r>
                      <a:endParaRPr sz="1400" u="none" strike="noStrike" cap="none">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solidFill>
                      <a:srgbClr val="DCDCDC"/>
                    </a:solidFill>
                  </a:tcPr>
                </a:tc>
                <a:tc>
                  <a:txBody>
                    <a:bodyPr/>
                    <a:lstStyle/>
                    <a:p>
                      <a:pPr marL="0" marR="0" lvl="0" indent="0" algn="ctr" rtl="0">
                        <a:lnSpc>
                          <a:spcPct val="100000"/>
                        </a:lnSpc>
                        <a:spcBef>
                          <a:spcPts val="0"/>
                        </a:spcBef>
                        <a:spcAft>
                          <a:spcPts val="0"/>
                        </a:spcAft>
                        <a:buNone/>
                      </a:pPr>
                      <a:r>
                        <a:rPr lang="ko-KR">
                          <a:latin typeface="Arial"/>
                          <a:ea typeface="Arial"/>
                          <a:cs typeface="Arial"/>
                          <a:sym typeface="Arial"/>
                        </a:rPr>
                        <a:t>0.218</a:t>
                      </a:r>
                      <a:endParaRPr sz="1400" u="none" strike="noStrike" cap="none">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r h="517875">
                <a:tc vMerge="1">
                  <a:txBody>
                    <a:bodyPr/>
                    <a:lstStyle/>
                    <a:p>
                      <a:endParaRPr lang="ko-KR"/>
                    </a:p>
                  </a:txBody>
                  <a:tcPr/>
                </a:tc>
                <a:tc vMerge="1">
                  <a:txBody>
                    <a:bodyPr/>
                    <a:lstStyle/>
                    <a:p>
                      <a:endParaRPr lang="ko-KR"/>
                    </a:p>
                  </a:txBody>
                  <a:tcPr/>
                </a:tc>
                <a:tc>
                  <a:txBody>
                    <a:bodyPr/>
                    <a:lstStyle/>
                    <a:p>
                      <a:pPr marL="0" marR="0" lvl="0" indent="0" algn="ctr" rtl="0">
                        <a:lnSpc>
                          <a:spcPct val="100000"/>
                        </a:lnSpc>
                        <a:spcBef>
                          <a:spcPts val="0"/>
                        </a:spcBef>
                        <a:spcAft>
                          <a:spcPts val="0"/>
                        </a:spcAft>
                        <a:buNone/>
                      </a:pPr>
                      <a:r>
                        <a:rPr lang="ko-KR">
                          <a:latin typeface="Arial"/>
                          <a:ea typeface="Arial"/>
                          <a:cs typeface="Arial"/>
                          <a:sym typeface="Arial"/>
                        </a:rPr>
                        <a:t>Permutation</a:t>
                      </a:r>
                      <a:r>
                        <a:rPr lang="ko-KR" sz="1400" u="none" strike="noStrike" cap="none">
                          <a:latin typeface="Arial"/>
                          <a:ea typeface="Arial"/>
                          <a:cs typeface="Arial"/>
                          <a:sym typeface="Arial"/>
                        </a:rPr>
                        <a:t> Importance</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solidFill>
                      <a:srgbClr val="FFF1CB"/>
                    </a:solidFill>
                  </a:tcPr>
                </a:tc>
                <a:tc>
                  <a:txBody>
                    <a:bodyPr/>
                    <a:lstStyle/>
                    <a:p>
                      <a:pPr marL="0" marR="0" lvl="0" indent="0" algn="ctr" rtl="0">
                        <a:lnSpc>
                          <a:spcPct val="100000"/>
                        </a:lnSpc>
                        <a:spcBef>
                          <a:spcPts val="0"/>
                        </a:spcBef>
                        <a:spcAft>
                          <a:spcPts val="0"/>
                        </a:spcAft>
                        <a:buNone/>
                      </a:pPr>
                      <a:r>
                        <a:rPr lang="ko-KR">
                          <a:latin typeface="Arial"/>
                          <a:ea typeface="Arial"/>
                          <a:cs typeface="Arial"/>
                          <a:sym typeface="Arial"/>
                        </a:rPr>
                        <a:t>170.4</a:t>
                      </a:r>
                      <a:endParaRPr sz="1400" u="none" strike="noStrike" cap="none">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solidFill>
                      <a:srgbClr val="DCDCDC"/>
                    </a:solidFill>
                  </a:tcPr>
                </a:tc>
                <a:tc>
                  <a:txBody>
                    <a:bodyPr/>
                    <a:lstStyle/>
                    <a:p>
                      <a:pPr marL="0" marR="0" lvl="0" indent="0" algn="ctr" rtl="0">
                        <a:lnSpc>
                          <a:spcPct val="100000"/>
                        </a:lnSpc>
                        <a:spcBef>
                          <a:spcPts val="0"/>
                        </a:spcBef>
                        <a:spcAft>
                          <a:spcPts val="0"/>
                        </a:spcAft>
                        <a:buNone/>
                      </a:pPr>
                      <a:r>
                        <a:rPr lang="ko-KR">
                          <a:latin typeface="Arial"/>
                          <a:ea typeface="Arial"/>
                          <a:cs typeface="Arial"/>
                          <a:sym typeface="Arial"/>
                        </a:rPr>
                        <a:t>0.163</a:t>
                      </a:r>
                      <a:endParaRPr sz="1400" u="none" strike="noStrike" cap="none">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solidFill>
                      <a:schemeClr val="lt1"/>
                    </a:solidFill>
                  </a:tcPr>
                </a:tc>
                <a:extLst>
                  <a:ext uri="{0D108BD9-81ED-4DB2-BD59-A6C34878D82A}">
                    <a16:rowId xmlns:a16="http://schemas.microsoft.com/office/drawing/2014/main" val="10009"/>
                  </a:ext>
                </a:extLst>
              </a:tr>
              <a:tr h="517875">
                <a:tc vMerge="1">
                  <a:txBody>
                    <a:bodyPr/>
                    <a:lstStyle/>
                    <a:p>
                      <a:endParaRPr lang="ko-KR"/>
                    </a:p>
                  </a:txBody>
                  <a:tcPr/>
                </a:tc>
                <a:tc vMerge="1">
                  <a:txBody>
                    <a:bodyPr/>
                    <a:lstStyle/>
                    <a:p>
                      <a:endParaRPr lang="ko-KR"/>
                    </a:p>
                  </a:txBody>
                  <a:tcPr/>
                </a:tc>
                <a:tc>
                  <a:txBody>
                    <a:bodyPr/>
                    <a:lstStyle/>
                    <a:p>
                      <a:pPr marL="0" marR="0" lvl="0" indent="0" algn="ctr" rtl="0">
                        <a:lnSpc>
                          <a:spcPct val="100000"/>
                        </a:lnSpc>
                        <a:spcBef>
                          <a:spcPts val="0"/>
                        </a:spcBef>
                        <a:spcAft>
                          <a:spcPts val="0"/>
                        </a:spcAft>
                        <a:buNone/>
                      </a:pPr>
                      <a:r>
                        <a:rPr lang="ko-KR" sz="1400" u="none" strike="noStrike" cap="none">
                          <a:latin typeface="Arial"/>
                          <a:ea typeface="Arial"/>
                          <a:cs typeface="Arial"/>
                          <a:sym typeface="Arial"/>
                        </a:rPr>
                        <a:t>PCA(주성분분석)</a:t>
                      </a:r>
                      <a:endParaRPr sz="1400" u="none" strike="noStrike" cap="none">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accent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ko-KR">
                          <a:latin typeface="Arial"/>
                          <a:ea typeface="Arial"/>
                          <a:cs typeface="Arial"/>
                          <a:sym typeface="Arial"/>
                        </a:rPr>
                        <a:t>254.1</a:t>
                      </a:r>
                      <a:endParaRPr sz="1400" u="none" strike="noStrike" cap="none">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accent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DCDC"/>
                    </a:solidFill>
                  </a:tcPr>
                </a:tc>
                <a:tc>
                  <a:txBody>
                    <a:bodyPr/>
                    <a:lstStyle/>
                    <a:p>
                      <a:pPr marL="0" marR="0" lvl="0" indent="0" algn="ctr" rtl="0">
                        <a:lnSpc>
                          <a:spcPct val="100000"/>
                        </a:lnSpc>
                        <a:spcBef>
                          <a:spcPts val="0"/>
                        </a:spcBef>
                        <a:spcAft>
                          <a:spcPts val="0"/>
                        </a:spcAft>
                        <a:buNone/>
                      </a:pPr>
                      <a:r>
                        <a:rPr lang="ko-KR">
                          <a:latin typeface="Arial"/>
                          <a:ea typeface="Arial"/>
                          <a:cs typeface="Arial"/>
                          <a:sym typeface="Arial"/>
                        </a:rPr>
                        <a:t>0.273</a:t>
                      </a:r>
                      <a:endParaRPr sz="1400" u="none" strike="noStrike" cap="none">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accent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10"/>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32"/>
          <p:cNvSpPr txBox="1"/>
          <p:nvPr/>
        </p:nvSpPr>
        <p:spPr>
          <a:xfrm>
            <a:off x="5614800" y="3167410"/>
            <a:ext cx="5182153"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ko-KR" sz="2800" b="1" i="0" u="none" strike="noStrike" cap="none">
                <a:solidFill>
                  <a:schemeClr val="dk1"/>
                </a:solidFill>
                <a:latin typeface="Arial"/>
                <a:ea typeface="Arial"/>
                <a:cs typeface="Arial"/>
                <a:sym typeface="Arial"/>
              </a:rPr>
              <a:t>03. 기대효과</a:t>
            </a:r>
            <a:endParaRPr sz="2800" b="1" i="0" u="none" strike="noStrike" cap="none">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33"/>
          <p:cNvSpPr/>
          <p:nvPr/>
        </p:nvSpPr>
        <p:spPr>
          <a:xfrm>
            <a:off x="0" y="0"/>
            <a:ext cx="94891" cy="74187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33" name="Google Shape;433;p33"/>
          <p:cNvSpPr txBox="1"/>
          <p:nvPr/>
        </p:nvSpPr>
        <p:spPr>
          <a:xfrm>
            <a:off x="181155" y="109326"/>
            <a:ext cx="6856954"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ko-KR" sz="2800" b="1" i="0" u="none" strike="noStrike" cap="none">
                <a:solidFill>
                  <a:schemeClr val="dk1"/>
                </a:solidFill>
                <a:latin typeface="Arial"/>
                <a:ea typeface="Arial"/>
                <a:cs typeface="Arial"/>
                <a:sym typeface="Arial"/>
              </a:rPr>
              <a:t>22년 월별 양파 가격 예측 </a:t>
            </a:r>
            <a:endParaRPr sz="1400" b="0" i="0" u="none" strike="noStrike" cap="none">
              <a:solidFill>
                <a:srgbClr val="000000"/>
              </a:solidFill>
              <a:latin typeface="Arial"/>
              <a:ea typeface="Arial"/>
              <a:cs typeface="Arial"/>
              <a:sym typeface="Arial"/>
            </a:endParaRPr>
          </a:p>
        </p:txBody>
      </p:sp>
      <p:sp>
        <p:nvSpPr>
          <p:cNvPr id="434" name="Google Shape;434;p33"/>
          <p:cNvSpPr/>
          <p:nvPr/>
        </p:nvSpPr>
        <p:spPr>
          <a:xfrm>
            <a:off x="0" y="895927"/>
            <a:ext cx="2373745" cy="5717309"/>
          </a:xfrm>
          <a:prstGeom prst="rect">
            <a:avLst/>
          </a:prstGeom>
          <a:solidFill>
            <a:srgbClr val="B0E3E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35" name="Google Shape;435;p33"/>
          <p:cNvSpPr/>
          <p:nvPr/>
        </p:nvSpPr>
        <p:spPr>
          <a:xfrm>
            <a:off x="156548" y="5269096"/>
            <a:ext cx="2023234" cy="208079"/>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36" name="Google Shape;436;p33"/>
          <p:cNvSpPr txBox="1"/>
          <p:nvPr/>
        </p:nvSpPr>
        <p:spPr>
          <a:xfrm>
            <a:off x="156548" y="1057303"/>
            <a:ext cx="2119811" cy="5055230"/>
          </a:xfrm>
          <a:prstGeom prst="rect">
            <a:avLst/>
          </a:prstGeom>
          <a:noFill/>
          <a:ln>
            <a:noFill/>
          </a:ln>
        </p:spPr>
        <p:txBody>
          <a:bodyPr spcFirstLastPara="1" wrap="square" lIns="91425" tIns="45700" rIns="91425" bIns="45700" anchor="t" anchorCtr="0">
            <a:spAutoFit/>
          </a:bodyPr>
          <a:lstStyle/>
          <a:p>
            <a:pPr marL="268288" marR="0" lvl="0" indent="-268288"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EDA</a:t>
            </a:r>
            <a:endParaRPr/>
          </a:p>
          <a:p>
            <a:pPr marL="268288" marR="0" lvl="2"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 작물 선택</a:t>
            </a:r>
            <a:endParaRPr sz="1200" b="0" i="0" u="none" strike="noStrike" cap="none">
              <a:solidFill>
                <a:schemeClr val="lt1"/>
              </a:solidFill>
              <a:latin typeface="Arial"/>
              <a:ea typeface="Arial"/>
              <a:cs typeface="Arial"/>
              <a:sym typeface="Arial"/>
            </a:endParaRPr>
          </a:p>
          <a:p>
            <a:pPr marL="268288" marR="0" lvl="2"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도메인 탐색</a:t>
            </a:r>
            <a:endParaRPr sz="1200" b="0" i="0" u="none" strike="noStrike" cap="none">
              <a:solidFill>
                <a:schemeClr val="lt1"/>
              </a:solidFill>
              <a:latin typeface="Arial"/>
              <a:ea typeface="Arial"/>
              <a:cs typeface="Arial"/>
              <a:sym typeface="Arial"/>
            </a:endParaRPr>
          </a:p>
          <a:p>
            <a:pPr marL="268288" marR="0" lvl="0" indent="-268288"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변수 설정</a:t>
            </a:r>
            <a:endParaRPr sz="1200" b="0" i="0" u="none" strike="noStrike" cap="none">
              <a:solidFill>
                <a:schemeClr val="lt1"/>
              </a:solidFill>
              <a:latin typeface="Arial"/>
              <a:ea typeface="Arial"/>
              <a:cs typeface="Arial"/>
              <a:sym typeface="Arial"/>
            </a:endParaRPr>
          </a:p>
          <a:p>
            <a:pPr marL="268288" marR="0" lvl="0" indent="-268288"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데이터셋</a:t>
            </a:r>
            <a:endParaRPr sz="1200" b="0" i="0" u="none" strike="noStrike" cap="none">
              <a:solidFill>
                <a:schemeClr val="lt1"/>
              </a:solidFill>
              <a:latin typeface="Arial"/>
              <a:ea typeface="Arial"/>
              <a:cs typeface="Arial"/>
              <a:sym typeface="Arial"/>
            </a:endParaRPr>
          </a:p>
          <a:p>
            <a:pPr marL="268288" marR="0" lvl="0" indent="-268288"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모델링(1) – 시계열분석</a:t>
            </a:r>
            <a:endParaRPr sz="1200" b="0" i="0" u="none" strike="noStrike" cap="none">
              <a:solidFill>
                <a:schemeClr val="lt1"/>
              </a:solidFill>
              <a:latin typeface="Arial"/>
              <a:ea typeface="Arial"/>
              <a:cs typeface="Arial"/>
              <a:sym typeface="Arial"/>
            </a:endParaRPr>
          </a:p>
          <a:p>
            <a:pPr marL="268288"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Prophet</a:t>
            </a:r>
            <a:endParaRPr/>
          </a:p>
          <a:p>
            <a:pPr marL="268288"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ARIMA, SARIMA</a:t>
            </a:r>
            <a:endParaRPr/>
          </a:p>
          <a:p>
            <a:pPr marL="268288" marR="0" lvl="0" indent="-268288"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모델링(2) – 회귀분석 </a:t>
            </a:r>
            <a:endParaRPr sz="1200" b="0" i="0" u="none" strike="noStrike" cap="none">
              <a:solidFill>
                <a:schemeClr val="lt1"/>
              </a:solidFill>
              <a:latin typeface="Arial"/>
              <a:ea typeface="Arial"/>
              <a:cs typeface="Arial"/>
              <a:sym typeface="Arial"/>
            </a:endParaRPr>
          </a:p>
          <a:p>
            <a:pPr marL="268288"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Multivariate Regression</a:t>
            </a:r>
            <a:endParaRPr/>
          </a:p>
          <a:p>
            <a:pPr marL="268288"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Decision Tree</a:t>
            </a:r>
            <a:endParaRPr/>
          </a:p>
          <a:p>
            <a:pPr marL="268288"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Random Forest</a:t>
            </a:r>
            <a:endParaRPr/>
          </a:p>
          <a:p>
            <a:pPr marL="268288" marR="0" lvl="0" indent="-268288"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최종 모델 결정</a:t>
            </a:r>
            <a:endParaRPr sz="1200" b="0" i="0" u="none" strike="noStrike" cap="none">
              <a:solidFill>
                <a:schemeClr val="lt1"/>
              </a:solidFill>
              <a:latin typeface="Arial"/>
              <a:ea typeface="Arial"/>
              <a:cs typeface="Arial"/>
              <a:sym typeface="Arial"/>
            </a:endParaRPr>
          </a:p>
          <a:p>
            <a:pPr marL="268288"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변수 검증 </a:t>
            </a:r>
            <a:endParaRPr sz="1200" b="0" i="0" u="none" strike="noStrike" cap="none">
              <a:solidFill>
                <a:schemeClr val="lt1"/>
              </a:solidFill>
              <a:latin typeface="Arial"/>
              <a:ea typeface="Arial"/>
              <a:cs typeface="Arial"/>
              <a:sym typeface="Arial"/>
            </a:endParaRPr>
          </a:p>
          <a:p>
            <a:pPr marL="268288"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모델검증</a:t>
            </a:r>
            <a:endParaRPr sz="1200" b="0" i="0" u="none" strike="noStrike" cap="none">
              <a:solidFill>
                <a:schemeClr val="lt1"/>
              </a:solidFill>
              <a:latin typeface="Arial"/>
              <a:ea typeface="Arial"/>
              <a:cs typeface="Arial"/>
              <a:sym typeface="Arial"/>
            </a:endParaRPr>
          </a:p>
          <a:p>
            <a:pPr marL="268288" marR="0" lvl="0" indent="-268288"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예측</a:t>
            </a:r>
            <a:endParaRPr sz="1200" b="0" i="0" u="none" strike="noStrike" cap="none">
              <a:solidFill>
                <a:schemeClr val="lt1"/>
              </a:solidFill>
              <a:latin typeface="Arial"/>
              <a:ea typeface="Arial"/>
              <a:cs typeface="Arial"/>
              <a:sym typeface="Arial"/>
            </a:endParaRPr>
          </a:p>
          <a:p>
            <a:pPr marL="268288" marR="0" lvl="0" indent="-268288"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인사이트 도출 </a:t>
            </a:r>
            <a:endParaRPr sz="1200" b="0" i="0" u="none" strike="noStrike" cap="none">
              <a:solidFill>
                <a:schemeClr val="lt1"/>
              </a:solidFill>
              <a:latin typeface="Arial"/>
              <a:ea typeface="Arial"/>
              <a:cs typeface="Arial"/>
              <a:sym typeface="Arial"/>
            </a:endParaRPr>
          </a:p>
          <a:p>
            <a:pPr marL="268288" marR="0" lvl="0" indent="-268288"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향후 개선 사항</a:t>
            </a:r>
            <a:endParaRPr sz="1200" b="0" i="0" u="none" strike="noStrike" cap="none">
              <a:solidFill>
                <a:schemeClr val="lt1"/>
              </a:solidFill>
              <a:latin typeface="Arial"/>
              <a:ea typeface="Arial"/>
              <a:cs typeface="Arial"/>
              <a:sym typeface="Arial"/>
            </a:endParaRPr>
          </a:p>
        </p:txBody>
      </p:sp>
      <p:sp>
        <p:nvSpPr>
          <p:cNvPr id="437" name="Google Shape;437;p33"/>
          <p:cNvSpPr txBox="1"/>
          <p:nvPr/>
        </p:nvSpPr>
        <p:spPr>
          <a:xfrm>
            <a:off x="3164200" y="1270975"/>
            <a:ext cx="1522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KR">
                <a:latin typeface="Corbel"/>
                <a:ea typeface="Corbel"/>
                <a:cs typeface="Corbel"/>
                <a:sym typeface="Corbel"/>
              </a:rPr>
              <a:t>예측값 산출 시연</a:t>
            </a:r>
            <a:endParaRPr>
              <a:latin typeface="Corbel"/>
              <a:ea typeface="Corbel"/>
              <a:cs typeface="Corbel"/>
              <a:sym typeface="Corbel"/>
            </a:endParaRPr>
          </a:p>
        </p:txBody>
      </p:sp>
      <p:pic>
        <p:nvPicPr>
          <p:cNvPr id="438" name="Google Shape;438;p33">
            <a:hlinkClick r:id="rId3"/>
          </p:cNvPr>
          <p:cNvPicPr preferRelativeResize="0"/>
          <p:nvPr/>
        </p:nvPicPr>
        <p:blipFill>
          <a:blip r:embed="rId4">
            <a:alphaModFix/>
          </a:blip>
          <a:stretch>
            <a:fillRect/>
          </a:stretch>
        </p:blipFill>
        <p:spPr>
          <a:xfrm>
            <a:off x="3288145" y="1857350"/>
            <a:ext cx="7370497" cy="3476650"/>
          </a:xfrm>
          <a:prstGeom prst="rect">
            <a:avLst/>
          </a:prstGeom>
          <a:noFill/>
          <a:ln>
            <a:noFill/>
          </a:ln>
        </p:spPr>
      </p:pic>
    </p:spTree>
  </p:cSld>
  <p:clrMapOvr>
    <a:masterClrMapping/>
  </p:clrMapOvr>
</p:sld>
</file>

<file path=ppt/slides/slide2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43" name="Google Shape;443;p34"/>
          <p:cNvSpPr/>
          <p:nvPr/>
        </p:nvSpPr>
        <p:spPr>
          <a:xfrm>
            <a:off x="0" y="0"/>
            <a:ext cx="94891" cy="741872"/>
          </a:xfrm>
          <a:prstGeom prst="rect">
            <a:avLst/>
          </a:prstGeom>
          <a:solidFill>
            <a:schemeClr val="accent1"/>
          </a:solidFill>
          <a:ln>
            <a:noFill/>
          </a:ln>
        </p:spPr>
        <p:txBody>
          <a:bodyPr wrap="square" lIns="91424" tIns="45700" rIns="91424" bIns="45700" anchor="ctr" anchorCtr="0">
            <a:noAutofit/>
          </a:bodyPr>
          <a:lstStyle/>
          <a:p>
            <a:pPr marL="0" marR="0" lvl="0" indent="0" algn="ctr" rtl="0">
              <a:lnSpc>
                <a:spcPct val="100000"/>
              </a:lnSpc>
              <a:spcBef>
                <a:spcPts val="0"/>
              </a:spcBef>
              <a:spcAft>
                <a:spcPts val="0"/>
              </a:spcAft>
              <a:buClr>
                <a:srgbClr val="000000"/>
              </a:buClr>
              <a:buSzPct val="25000"/>
              <a:buFont typeface="Arial"/>
              <a:buNone/>
              <a:defRPr/>
            </a:pPr>
            <a:endParaRPr sz="1800" b="0" i="0" u="none" strike="noStrike" cap="none">
              <a:solidFill>
                <a:schemeClr val="lt1"/>
              </a:solidFill>
              <a:latin typeface="Arial"/>
              <a:ea typeface="Arial"/>
              <a:cs typeface="Arial"/>
              <a:sym typeface="Arial"/>
            </a:endParaRPr>
          </a:p>
        </p:txBody>
      </p:sp>
      <p:sp>
        <p:nvSpPr>
          <p:cNvPr id="444" name="Google Shape;444;p34"/>
          <p:cNvSpPr txBox="1"/>
          <p:nvPr/>
        </p:nvSpPr>
        <p:spPr>
          <a:xfrm>
            <a:off x="181155" y="109326"/>
            <a:ext cx="6856954" cy="523180"/>
          </a:xfrm>
          <a:prstGeom prst="rect">
            <a:avLst/>
          </a:prstGeom>
          <a:noFill/>
          <a:ln>
            <a:noFill/>
          </a:ln>
        </p:spPr>
        <p:txBody>
          <a:bodyPr wrap="square" lIns="91424" tIns="45700" rIns="91424" bIns="45700" anchor="t" anchorCtr="0">
            <a:spAutoFit/>
          </a:bodyPr>
          <a:lstStyle/>
          <a:p>
            <a:pPr marL="0" marR="0" lvl="0" indent="0" algn="l" rtl="0">
              <a:lnSpc>
                <a:spcPct val="100000"/>
              </a:lnSpc>
              <a:spcBef>
                <a:spcPts val="0"/>
              </a:spcBef>
              <a:spcAft>
                <a:spcPts val="0"/>
              </a:spcAft>
              <a:buClr>
                <a:srgbClr val="000000"/>
              </a:buClr>
              <a:buSzPct val="25000"/>
              <a:buFont typeface="Arial"/>
              <a:buNone/>
              <a:defRPr/>
            </a:pPr>
            <a:r>
              <a:rPr lang="ko-KR" sz="2800" b="1" i="0" u="none" strike="noStrike" cap="none">
                <a:solidFill>
                  <a:schemeClr val="dk1"/>
                </a:solidFill>
                <a:latin typeface="Arial"/>
                <a:ea typeface="Arial"/>
                <a:cs typeface="Arial"/>
                <a:sym typeface="Arial"/>
              </a:rPr>
              <a:t>인사이트 도출 </a:t>
            </a:r>
            <a:endParaRPr sz="1400" b="0" i="0" u="none" strike="noStrike" cap="none">
              <a:solidFill>
                <a:srgbClr val="000000"/>
              </a:solidFill>
              <a:latin typeface="Arial"/>
              <a:ea typeface="Arial"/>
              <a:cs typeface="Arial"/>
              <a:sym typeface="Arial"/>
            </a:endParaRPr>
          </a:p>
        </p:txBody>
      </p:sp>
      <p:sp>
        <p:nvSpPr>
          <p:cNvPr id="445" name="Google Shape;445;p34"/>
          <p:cNvSpPr/>
          <p:nvPr/>
        </p:nvSpPr>
        <p:spPr>
          <a:xfrm>
            <a:off x="0" y="895927"/>
            <a:ext cx="2373745" cy="5717309"/>
          </a:xfrm>
          <a:prstGeom prst="rect">
            <a:avLst/>
          </a:prstGeom>
          <a:solidFill>
            <a:srgbClr val="b0e3ed"/>
          </a:solidFill>
          <a:ln>
            <a:noFill/>
          </a:ln>
        </p:spPr>
        <p:txBody>
          <a:bodyPr wrap="square" lIns="91424" tIns="45700" rIns="91424" bIns="45700" anchor="ctr" anchorCtr="0">
            <a:noAutofit/>
          </a:bodyPr>
          <a:lstStyle/>
          <a:p>
            <a:pPr marL="0" marR="0" lvl="0" indent="0" algn="ctr" rtl="0">
              <a:lnSpc>
                <a:spcPct val="100000"/>
              </a:lnSpc>
              <a:spcBef>
                <a:spcPts val="0"/>
              </a:spcBef>
              <a:spcAft>
                <a:spcPts val="0"/>
              </a:spcAft>
              <a:buNone/>
              <a:defRPr/>
            </a:pPr>
            <a:endParaRPr sz="1400" b="0" i="0" u="none" strike="noStrike" cap="none">
              <a:solidFill>
                <a:schemeClr val="lt1"/>
              </a:solidFill>
              <a:latin typeface="Arial"/>
              <a:ea typeface="Arial"/>
              <a:cs typeface="Arial"/>
              <a:sym typeface="Arial"/>
            </a:endParaRPr>
          </a:p>
        </p:txBody>
      </p:sp>
      <p:sp>
        <p:nvSpPr>
          <p:cNvPr id="446" name="Google Shape;446;p34"/>
          <p:cNvSpPr/>
          <p:nvPr/>
        </p:nvSpPr>
        <p:spPr>
          <a:xfrm>
            <a:off x="156548" y="5527704"/>
            <a:ext cx="2023234" cy="208079"/>
          </a:xfrm>
          <a:prstGeom prst="roundRect">
            <a:avLst>
              <a:gd name="adj" fmla="val 16667"/>
            </a:avLst>
          </a:prstGeom>
          <a:solidFill>
            <a:schemeClr val="accent1"/>
          </a:solidFill>
          <a:ln>
            <a:noFill/>
          </a:ln>
        </p:spPr>
        <p:txBody>
          <a:bodyPr wrap="square" lIns="91424" tIns="45700" rIns="91424" bIns="45700" anchor="ctr" anchorCtr="0">
            <a:noAutofit/>
          </a:bodyPr>
          <a:lstStyle/>
          <a:p>
            <a:pPr marL="0" marR="0" lvl="0" indent="0" algn="ctr" rtl="0">
              <a:lnSpc>
                <a:spcPct val="100000"/>
              </a:lnSpc>
              <a:spcBef>
                <a:spcPts val="0"/>
              </a:spcBef>
              <a:spcAft>
                <a:spcPts val="0"/>
              </a:spcAft>
              <a:buNone/>
              <a:defRPr/>
            </a:pPr>
            <a:endParaRPr sz="1400" b="0" i="0" u="none" strike="noStrike" cap="none">
              <a:solidFill>
                <a:schemeClr val="lt1"/>
              </a:solidFill>
              <a:latin typeface="Arial"/>
              <a:ea typeface="Arial"/>
              <a:cs typeface="Arial"/>
              <a:sym typeface="Arial"/>
            </a:endParaRPr>
          </a:p>
        </p:txBody>
      </p:sp>
      <p:sp>
        <p:nvSpPr>
          <p:cNvPr id="447" name="Google Shape;447;p34"/>
          <p:cNvSpPr txBox="1"/>
          <p:nvPr/>
        </p:nvSpPr>
        <p:spPr>
          <a:xfrm>
            <a:off x="156548" y="1057303"/>
            <a:ext cx="2119811" cy="5055230"/>
          </a:xfrm>
          <a:prstGeom prst="rect">
            <a:avLst/>
          </a:prstGeom>
          <a:noFill/>
          <a:ln>
            <a:noFill/>
          </a:ln>
        </p:spPr>
        <p:txBody>
          <a:bodyPr wrap="square" lIns="91424" tIns="45700" rIns="91424" bIns="45700" anchor="t" anchorCtr="0">
            <a:spAutoFit/>
          </a:bodyPr>
          <a:lstStyle/>
          <a:p>
            <a:pPr marL="268288" marR="0" lvl="0" indent="-268288" algn="l" rtl="0">
              <a:lnSpc>
                <a:spcPct val="150000"/>
              </a:lnSpc>
              <a:spcBef>
                <a:spcPts val="0"/>
              </a:spcBef>
              <a:spcAft>
                <a:spcPts val="0"/>
              </a:spcAft>
              <a:buClr>
                <a:srgbClr val="989898"/>
              </a:buClr>
              <a:buSzPct val="25000"/>
              <a:buFont typeface="Arial"/>
              <a:buAutoNum type="arabicPeriod"/>
              <a:defRPr/>
            </a:pPr>
            <a:r>
              <a:rPr lang="ko-KR" sz="1200" b="0" i="0" u="none" strike="noStrike" cap="none">
                <a:solidFill>
                  <a:schemeClr val="lt1"/>
                </a:solidFill>
                <a:latin typeface="Arial"/>
                <a:ea typeface="Arial"/>
                <a:cs typeface="Arial"/>
                <a:sym typeface="Arial"/>
              </a:rPr>
              <a:t>EDA</a:t>
            </a:r>
            <a:endParaRPr lang="ko-KR" sz="1200" b="0" i="0" u="none" strike="noStrike" cap="none">
              <a:solidFill>
                <a:schemeClr val="lt1"/>
              </a:solidFill>
              <a:latin typeface="Arial"/>
              <a:ea typeface="Arial"/>
              <a:cs typeface="Arial"/>
              <a:sym typeface="Arial"/>
            </a:endParaRPr>
          </a:p>
          <a:p>
            <a:pPr marL="268288" marR="0" lvl="2" indent="-92075" algn="l" rtl="0">
              <a:lnSpc>
                <a:spcPct val="150000"/>
              </a:lnSpc>
              <a:spcBef>
                <a:spcPts val="0"/>
              </a:spcBef>
              <a:spcAft>
                <a:spcPts val="0"/>
              </a:spcAft>
              <a:buClr>
                <a:srgbClr val="989898"/>
              </a:buClr>
              <a:buSzPct val="25000"/>
              <a:buFont typeface="Arial"/>
              <a:buAutoNum type="romanLcPeriod"/>
              <a:defRPr/>
            </a:pPr>
            <a:r>
              <a:rPr lang="ko-KR" sz="1200" b="0" i="0" u="none" strike="noStrike" cap="none">
                <a:solidFill>
                  <a:schemeClr val="lt1"/>
                </a:solidFill>
                <a:latin typeface="Arial"/>
                <a:ea typeface="Arial"/>
                <a:cs typeface="Arial"/>
                <a:sym typeface="Arial"/>
              </a:rPr>
              <a:t> 작물 선택</a:t>
            </a:r>
            <a:endParaRPr lang="ko-KR" sz="1200" b="0" i="0" u="none" strike="noStrike" cap="none">
              <a:solidFill>
                <a:schemeClr val="lt1"/>
              </a:solidFill>
              <a:latin typeface="Arial"/>
              <a:ea typeface="Arial"/>
              <a:cs typeface="Arial"/>
              <a:sym typeface="Arial"/>
            </a:endParaRPr>
          </a:p>
          <a:p>
            <a:pPr marL="268288" marR="0" lvl="2" indent="-92075" algn="l" rtl="0">
              <a:lnSpc>
                <a:spcPct val="150000"/>
              </a:lnSpc>
              <a:spcBef>
                <a:spcPts val="0"/>
              </a:spcBef>
              <a:spcAft>
                <a:spcPts val="0"/>
              </a:spcAft>
              <a:buClr>
                <a:srgbClr val="989898"/>
              </a:buClr>
              <a:buSzPct val="25000"/>
              <a:buFont typeface="Arial"/>
              <a:buAutoNum type="romanLcPeriod"/>
              <a:defRPr/>
            </a:pPr>
            <a:r>
              <a:rPr lang="ko-KR" sz="1200" b="0" i="0" u="none" strike="noStrike" cap="none">
                <a:solidFill>
                  <a:schemeClr val="lt1"/>
                </a:solidFill>
                <a:latin typeface="Arial"/>
                <a:ea typeface="Arial"/>
                <a:cs typeface="Arial"/>
                <a:sym typeface="Arial"/>
              </a:rPr>
              <a:t>도메인 탐색</a:t>
            </a:r>
            <a:endParaRPr lang="ko-KR" sz="1200" b="0" i="0" u="none" strike="noStrike" cap="none">
              <a:solidFill>
                <a:schemeClr val="lt1"/>
              </a:solidFill>
              <a:latin typeface="Arial"/>
              <a:ea typeface="Arial"/>
              <a:cs typeface="Arial"/>
              <a:sym typeface="Arial"/>
            </a:endParaRPr>
          </a:p>
          <a:p>
            <a:pPr marL="268288" marR="0" lvl="0" indent="-268288" algn="l" rtl="0">
              <a:lnSpc>
                <a:spcPct val="150000"/>
              </a:lnSpc>
              <a:spcBef>
                <a:spcPts val="0"/>
              </a:spcBef>
              <a:spcAft>
                <a:spcPts val="0"/>
              </a:spcAft>
              <a:buClr>
                <a:srgbClr val="989898"/>
              </a:buClr>
              <a:buSzPct val="25000"/>
              <a:buFont typeface="Arial"/>
              <a:buAutoNum type="arabicPeriod"/>
              <a:defRPr/>
            </a:pPr>
            <a:r>
              <a:rPr lang="ko-KR" sz="1200" b="0" i="0" u="none" strike="noStrike" cap="none">
                <a:solidFill>
                  <a:schemeClr val="lt1"/>
                </a:solidFill>
                <a:latin typeface="Arial"/>
                <a:ea typeface="Arial"/>
                <a:cs typeface="Arial"/>
                <a:sym typeface="Arial"/>
              </a:rPr>
              <a:t>변수 설정</a:t>
            </a:r>
            <a:endParaRPr lang="ko-KR" sz="1200" b="0" i="0" u="none" strike="noStrike" cap="none">
              <a:solidFill>
                <a:schemeClr val="lt1"/>
              </a:solidFill>
              <a:latin typeface="Arial"/>
              <a:ea typeface="Arial"/>
              <a:cs typeface="Arial"/>
              <a:sym typeface="Arial"/>
            </a:endParaRPr>
          </a:p>
          <a:p>
            <a:pPr marL="268288" marR="0" lvl="0" indent="-268288" algn="l" rtl="0">
              <a:lnSpc>
                <a:spcPct val="150000"/>
              </a:lnSpc>
              <a:spcBef>
                <a:spcPts val="0"/>
              </a:spcBef>
              <a:spcAft>
                <a:spcPts val="0"/>
              </a:spcAft>
              <a:buClr>
                <a:srgbClr val="989898"/>
              </a:buClr>
              <a:buSzPct val="25000"/>
              <a:buFont typeface="Arial"/>
              <a:buAutoNum type="arabicPeriod"/>
              <a:defRPr/>
            </a:pPr>
            <a:r>
              <a:rPr lang="ko-KR" sz="1200" b="0" i="0" u="none" strike="noStrike" cap="none">
                <a:solidFill>
                  <a:schemeClr val="lt1"/>
                </a:solidFill>
                <a:latin typeface="Arial"/>
                <a:ea typeface="Arial"/>
                <a:cs typeface="Arial"/>
                <a:sym typeface="Arial"/>
              </a:rPr>
              <a:t>데이터셋</a:t>
            </a:r>
            <a:endParaRPr lang="ko-KR" sz="1200" b="0" i="0" u="none" strike="noStrike" cap="none">
              <a:solidFill>
                <a:schemeClr val="lt1"/>
              </a:solidFill>
              <a:latin typeface="Arial"/>
              <a:ea typeface="Arial"/>
              <a:cs typeface="Arial"/>
              <a:sym typeface="Arial"/>
            </a:endParaRPr>
          </a:p>
          <a:p>
            <a:pPr marL="268288" marR="0" lvl="0" indent="-268288" algn="l" rtl="0">
              <a:lnSpc>
                <a:spcPct val="150000"/>
              </a:lnSpc>
              <a:spcBef>
                <a:spcPts val="0"/>
              </a:spcBef>
              <a:spcAft>
                <a:spcPts val="0"/>
              </a:spcAft>
              <a:buClr>
                <a:srgbClr val="989898"/>
              </a:buClr>
              <a:buSzPct val="25000"/>
              <a:buFont typeface="Arial"/>
              <a:buAutoNum type="arabicPeriod"/>
              <a:defRPr/>
            </a:pPr>
            <a:r>
              <a:rPr lang="ko-KR" sz="1200" b="0" i="0" u="none" strike="noStrike" cap="none">
                <a:solidFill>
                  <a:schemeClr val="lt1"/>
                </a:solidFill>
                <a:latin typeface="Arial"/>
                <a:ea typeface="Arial"/>
                <a:cs typeface="Arial"/>
                <a:sym typeface="Arial"/>
              </a:rPr>
              <a:t>모델링(1) – 시계열분석</a:t>
            </a:r>
            <a:endParaRPr lang="ko-KR" sz="1200" b="0" i="0" u="none" strike="noStrike" cap="none">
              <a:solidFill>
                <a:schemeClr val="lt1"/>
              </a:solidFill>
              <a:latin typeface="Arial"/>
              <a:ea typeface="Arial"/>
              <a:cs typeface="Arial"/>
              <a:sym typeface="Arial"/>
            </a:endParaRPr>
          </a:p>
          <a:p>
            <a:pPr marL="268288" marR="0" lvl="1" indent="-92075" algn="l" rtl="0">
              <a:lnSpc>
                <a:spcPct val="150000"/>
              </a:lnSpc>
              <a:spcBef>
                <a:spcPts val="0"/>
              </a:spcBef>
              <a:spcAft>
                <a:spcPts val="0"/>
              </a:spcAft>
              <a:buClr>
                <a:srgbClr val="989898"/>
              </a:buClr>
              <a:buSzPct val="25000"/>
              <a:buFont typeface="Arial"/>
              <a:buAutoNum type="romanLcPeriod"/>
              <a:defRPr/>
            </a:pPr>
            <a:r>
              <a:rPr lang="ko-KR" sz="1200" b="0" i="0" u="none" strike="noStrike" cap="none">
                <a:solidFill>
                  <a:schemeClr val="lt1"/>
                </a:solidFill>
                <a:latin typeface="Arial"/>
                <a:ea typeface="Arial"/>
                <a:cs typeface="Arial"/>
                <a:sym typeface="Arial"/>
              </a:rPr>
              <a:t>Prophet</a:t>
            </a:r>
            <a:endParaRPr lang="ko-KR" sz="1200" b="0" i="0" u="none" strike="noStrike" cap="none">
              <a:solidFill>
                <a:schemeClr val="lt1"/>
              </a:solidFill>
              <a:latin typeface="Arial"/>
              <a:ea typeface="Arial"/>
              <a:cs typeface="Arial"/>
              <a:sym typeface="Arial"/>
            </a:endParaRPr>
          </a:p>
          <a:p>
            <a:pPr marL="268288" marR="0" lvl="1" indent="-92075" algn="l" rtl="0">
              <a:lnSpc>
                <a:spcPct val="150000"/>
              </a:lnSpc>
              <a:spcBef>
                <a:spcPts val="0"/>
              </a:spcBef>
              <a:spcAft>
                <a:spcPts val="0"/>
              </a:spcAft>
              <a:buClr>
                <a:srgbClr val="989898"/>
              </a:buClr>
              <a:buSzPct val="25000"/>
              <a:buFont typeface="Arial"/>
              <a:buAutoNum type="romanLcPeriod"/>
              <a:defRPr/>
            </a:pPr>
            <a:r>
              <a:rPr lang="ko-KR" sz="1200" b="0" i="0" u="none" strike="noStrike" cap="none">
                <a:solidFill>
                  <a:schemeClr val="lt1"/>
                </a:solidFill>
                <a:latin typeface="Arial"/>
                <a:ea typeface="Arial"/>
                <a:cs typeface="Arial"/>
                <a:sym typeface="Arial"/>
              </a:rPr>
              <a:t>ARIMA, SARIMA</a:t>
            </a:r>
            <a:endParaRPr lang="ko-KR" sz="1200" b="0" i="0" u="none" strike="noStrike" cap="none">
              <a:solidFill>
                <a:schemeClr val="lt1"/>
              </a:solidFill>
              <a:latin typeface="Arial"/>
              <a:ea typeface="Arial"/>
              <a:cs typeface="Arial"/>
              <a:sym typeface="Arial"/>
            </a:endParaRPr>
          </a:p>
          <a:p>
            <a:pPr marL="268288" marR="0" lvl="0" indent="-268288" algn="l" rtl="0">
              <a:lnSpc>
                <a:spcPct val="150000"/>
              </a:lnSpc>
              <a:spcBef>
                <a:spcPts val="0"/>
              </a:spcBef>
              <a:spcAft>
                <a:spcPts val="0"/>
              </a:spcAft>
              <a:buClr>
                <a:srgbClr val="989898"/>
              </a:buClr>
              <a:buSzPct val="25000"/>
              <a:buFont typeface="Arial"/>
              <a:buAutoNum type="arabicPeriod"/>
              <a:defRPr/>
            </a:pPr>
            <a:r>
              <a:rPr lang="ko-KR" sz="1200" b="0" i="0" u="none" strike="noStrike" cap="none">
                <a:solidFill>
                  <a:schemeClr val="lt1"/>
                </a:solidFill>
                <a:latin typeface="Arial"/>
                <a:ea typeface="Arial"/>
                <a:cs typeface="Arial"/>
                <a:sym typeface="Arial"/>
              </a:rPr>
              <a:t>모델링(2) – 회귀분석 </a:t>
            </a:r>
            <a:endParaRPr lang="ko-KR" sz="1200" b="0" i="0" u="none" strike="noStrike" cap="none">
              <a:solidFill>
                <a:schemeClr val="lt1"/>
              </a:solidFill>
              <a:latin typeface="Arial"/>
              <a:ea typeface="Arial"/>
              <a:cs typeface="Arial"/>
              <a:sym typeface="Arial"/>
            </a:endParaRPr>
          </a:p>
          <a:p>
            <a:pPr marL="268288" marR="0" lvl="1" indent="-92075" algn="l" rtl="0">
              <a:lnSpc>
                <a:spcPct val="150000"/>
              </a:lnSpc>
              <a:spcBef>
                <a:spcPts val="0"/>
              </a:spcBef>
              <a:spcAft>
                <a:spcPts val="0"/>
              </a:spcAft>
              <a:buClr>
                <a:srgbClr val="989898"/>
              </a:buClr>
              <a:buSzPct val="25000"/>
              <a:buFont typeface="Arial"/>
              <a:buAutoNum type="romanLcPeriod"/>
              <a:defRPr/>
            </a:pPr>
            <a:r>
              <a:rPr lang="ko-KR" sz="1200" b="0" i="0" u="none" strike="noStrike" cap="none">
                <a:solidFill>
                  <a:schemeClr val="lt1"/>
                </a:solidFill>
                <a:latin typeface="Arial"/>
                <a:ea typeface="Arial"/>
                <a:cs typeface="Arial"/>
                <a:sym typeface="Arial"/>
              </a:rPr>
              <a:t>Multivariate Regression</a:t>
            </a:r>
            <a:endParaRPr lang="ko-KR" sz="1200" b="0" i="0" u="none" strike="noStrike" cap="none">
              <a:solidFill>
                <a:schemeClr val="lt1"/>
              </a:solidFill>
              <a:latin typeface="Arial"/>
              <a:ea typeface="Arial"/>
              <a:cs typeface="Arial"/>
              <a:sym typeface="Arial"/>
            </a:endParaRPr>
          </a:p>
          <a:p>
            <a:pPr marL="268288" marR="0" lvl="1" indent="-92075" algn="l" rtl="0">
              <a:lnSpc>
                <a:spcPct val="150000"/>
              </a:lnSpc>
              <a:spcBef>
                <a:spcPts val="0"/>
              </a:spcBef>
              <a:spcAft>
                <a:spcPts val="0"/>
              </a:spcAft>
              <a:buClr>
                <a:srgbClr val="989898"/>
              </a:buClr>
              <a:buSzPct val="25000"/>
              <a:buFont typeface="Arial"/>
              <a:buAutoNum type="romanLcPeriod"/>
              <a:defRPr/>
            </a:pPr>
            <a:r>
              <a:rPr lang="ko-KR" sz="1200" b="0" i="0" u="none" strike="noStrike" cap="none">
                <a:solidFill>
                  <a:schemeClr val="lt1"/>
                </a:solidFill>
                <a:latin typeface="Arial"/>
                <a:ea typeface="Arial"/>
                <a:cs typeface="Arial"/>
                <a:sym typeface="Arial"/>
              </a:rPr>
              <a:t>Decision Tree</a:t>
            </a:r>
            <a:endParaRPr lang="ko-KR" sz="1200" b="0" i="0" u="none" strike="noStrike" cap="none">
              <a:solidFill>
                <a:schemeClr val="lt1"/>
              </a:solidFill>
              <a:latin typeface="Arial"/>
              <a:ea typeface="Arial"/>
              <a:cs typeface="Arial"/>
              <a:sym typeface="Arial"/>
            </a:endParaRPr>
          </a:p>
          <a:p>
            <a:pPr marL="268288" marR="0" lvl="1" indent="-92075" algn="l" rtl="0">
              <a:lnSpc>
                <a:spcPct val="150000"/>
              </a:lnSpc>
              <a:spcBef>
                <a:spcPts val="0"/>
              </a:spcBef>
              <a:spcAft>
                <a:spcPts val="0"/>
              </a:spcAft>
              <a:buClr>
                <a:srgbClr val="989898"/>
              </a:buClr>
              <a:buSzPct val="25000"/>
              <a:buFont typeface="Arial"/>
              <a:buAutoNum type="romanLcPeriod"/>
              <a:defRPr/>
            </a:pPr>
            <a:r>
              <a:rPr lang="ko-KR" sz="1200" b="0" i="0" u="none" strike="noStrike" cap="none">
                <a:solidFill>
                  <a:schemeClr val="lt1"/>
                </a:solidFill>
                <a:latin typeface="Arial"/>
                <a:ea typeface="Arial"/>
                <a:cs typeface="Arial"/>
                <a:sym typeface="Arial"/>
              </a:rPr>
              <a:t>Random Forest</a:t>
            </a:r>
            <a:endParaRPr lang="ko-KR" sz="1200" b="0" i="0" u="none" strike="noStrike" cap="none">
              <a:solidFill>
                <a:schemeClr val="lt1"/>
              </a:solidFill>
              <a:latin typeface="Arial"/>
              <a:ea typeface="Arial"/>
              <a:cs typeface="Arial"/>
              <a:sym typeface="Arial"/>
            </a:endParaRPr>
          </a:p>
          <a:p>
            <a:pPr marL="268288" marR="0" lvl="0" indent="-268288" algn="l" rtl="0">
              <a:lnSpc>
                <a:spcPct val="150000"/>
              </a:lnSpc>
              <a:spcBef>
                <a:spcPts val="0"/>
              </a:spcBef>
              <a:spcAft>
                <a:spcPts val="0"/>
              </a:spcAft>
              <a:buClr>
                <a:srgbClr val="989898"/>
              </a:buClr>
              <a:buSzPct val="25000"/>
              <a:buFont typeface="Arial"/>
              <a:buAutoNum type="arabicPeriod"/>
              <a:defRPr/>
            </a:pPr>
            <a:r>
              <a:rPr lang="ko-KR" sz="1200" b="0" i="0" u="none" strike="noStrike" cap="none">
                <a:solidFill>
                  <a:schemeClr val="lt1"/>
                </a:solidFill>
                <a:latin typeface="Arial"/>
                <a:ea typeface="Arial"/>
                <a:cs typeface="Arial"/>
                <a:sym typeface="Arial"/>
              </a:rPr>
              <a:t>최종 모델 결정</a:t>
            </a:r>
            <a:endParaRPr lang="ko-KR" sz="1200" b="0" i="0" u="none" strike="noStrike" cap="none">
              <a:solidFill>
                <a:schemeClr val="lt1"/>
              </a:solidFill>
              <a:latin typeface="Arial"/>
              <a:ea typeface="Arial"/>
              <a:cs typeface="Arial"/>
              <a:sym typeface="Arial"/>
            </a:endParaRPr>
          </a:p>
          <a:p>
            <a:pPr marL="268288" marR="0" lvl="1" indent="-92075" algn="l" rtl="0">
              <a:lnSpc>
                <a:spcPct val="150000"/>
              </a:lnSpc>
              <a:spcBef>
                <a:spcPts val="0"/>
              </a:spcBef>
              <a:spcAft>
                <a:spcPts val="0"/>
              </a:spcAft>
              <a:buClr>
                <a:srgbClr val="989898"/>
              </a:buClr>
              <a:buSzPct val="25000"/>
              <a:buFont typeface="Arial"/>
              <a:buAutoNum type="romanLcPeriod"/>
              <a:defRPr/>
            </a:pPr>
            <a:r>
              <a:rPr lang="ko-KR" sz="1200" b="0" i="0" u="none" strike="noStrike" cap="none">
                <a:solidFill>
                  <a:schemeClr val="lt1"/>
                </a:solidFill>
                <a:latin typeface="Arial"/>
                <a:ea typeface="Arial"/>
                <a:cs typeface="Arial"/>
                <a:sym typeface="Arial"/>
              </a:rPr>
              <a:t>변수 검증 </a:t>
            </a:r>
            <a:endParaRPr lang="ko-KR" sz="1200" b="0" i="0" u="none" strike="noStrike" cap="none">
              <a:solidFill>
                <a:schemeClr val="lt1"/>
              </a:solidFill>
              <a:latin typeface="Arial"/>
              <a:ea typeface="Arial"/>
              <a:cs typeface="Arial"/>
              <a:sym typeface="Arial"/>
            </a:endParaRPr>
          </a:p>
          <a:p>
            <a:pPr marL="268288" marR="0" lvl="1" indent="-92075" algn="l" rtl="0">
              <a:lnSpc>
                <a:spcPct val="150000"/>
              </a:lnSpc>
              <a:spcBef>
                <a:spcPts val="0"/>
              </a:spcBef>
              <a:spcAft>
                <a:spcPts val="0"/>
              </a:spcAft>
              <a:buClr>
                <a:srgbClr val="989898"/>
              </a:buClr>
              <a:buSzPct val="25000"/>
              <a:buFont typeface="Arial"/>
              <a:buAutoNum type="romanLcPeriod"/>
              <a:defRPr/>
            </a:pPr>
            <a:r>
              <a:rPr lang="ko-KR" sz="1200" b="0" i="0" u="none" strike="noStrike" cap="none">
                <a:solidFill>
                  <a:schemeClr val="lt1"/>
                </a:solidFill>
                <a:latin typeface="Arial"/>
                <a:ea typeface="Arial"/>
                <a:cs typeface="Arial"/>
                <a:sym typeface="Arial"/>
              </a:rPr>
              <a:t>모델검증</a:t>
            </a:r>
            <a:endParaRPr lang="ko-KR" sz="1200" b="0" i="0" u="none" strike="noStrike" cap="none">
              <a:solidFill>
                <a:schemeClr val="lt1"/>
              </a:solidFill>
              <a:latin typeface="Arial"/>
              <a:ea typeface="Arial"/>
              <a:cs typeface="Arial"/>
              <a:sym typeface="Arial"/>
            </a:endParaRPr>
          </a:p>
          <a:p>
            <a:pPr marL="268288" marR="0" lvl="0" indent="-268288" algn="l" rtl="0">
              <a:lnSpc>
                <a:spcPct val="150000"/>
              </a:lnSpc>
              <a:spcBef>
                <a:spcPts val="0"/>
              </a:spcBef>
              <a:spcAft>
                <a:spcPts val="0"/>
              </a:spcAft>
              <a:buClr>
                <a:srgbClr val="989898"/>
              </a:buClr>
              <a:buSzPct val="25000"/>
              <a:buFont typeface="Arial"/>
              <a:buAutoNum type="arabicPeriod"/>
              <a:defRPr/>
            </a:pPr>
            <a:r>
              <a:rPr lang="ko-KR" sz="1200" b="0" i="0" u="none" strike="noStrike" cap="none">
                <a:solidFill>
                  <a:schemeClr val="lt1"/>
                </a:solidFill>
                <a:latin typeface="Arial"/>
                <a:ea typeface="Arial"/>
                <a:cs typeface="Arial"/>
                <a:sym typeface="Arial"/>
              </a:rPr>
              <a:t>예측</a:t>
            </a:r>
            <a:endParaRPr lang="ko-KR" sz="1200" b="0" i="0" u="none" strike="noStrike" cap="none">
              <a:solidFill>
                <a:schemeClr val="lt1"/>
              </a:solidFill>
              <a:latin typeface="Arial"/>
              <a:ea typeface="Arial"/>
              <a:cs typeface="Arial"/>
              <a:sym typeface="Arial"/>
            </a:endParaRPr>
          </a:p>
          <a:p>
            <a:pPr marL="268288" marR="0" lvl="0" indent="-268288" algn="l" rtl="0">
              <a:lnSpc>
                <a:spcPct val="150000"/>
              </a:lnSpc>
              <a:spcBef>
                <a:spcPts val="0"/>
              </a:spcBef>
              <a:spcAft>
                <a:spcPts val="0"/>
              </a:spcAft>
              <a:buClr>
                <a:srgbClr val="989898"/>
              </a:buClr>
              <a:buSzPct val="25000"/>
              <a:buFont typeface="Arial"/>
              <a:buAutoNum type="arabicPeriod"/>
              <a:defRPr/>
            </a:pPr>
            <a:r>
              <a:rPr lang="ko-KR" sz="1200" b="0" i="0" u="none" strike="noStrike" cap="none">
                <a:solidFill>
                  <a:schemeClr val="lt1"/>
                </a:solidFill>
                <a:latin typeface="Arial"/>
                <a:ea typeface="Arial"/>
                <a:cs typeface="Arial"/>
                <a:sym typeface="Arial"/>
              </a:rPr>
              <a:t>인사이트 도출 </a:t>
            </a:r>
            <a:endParaRPr lang="ko-KR" sz="1200" b="0" i="0" u="none" strike="noStrike" cap="none">
              <a:solidFill>
                <a:schemeClr val="lt1"/>
              </a:solidFill>
              <a:latin typeface="Arial"/>
              <a:ea typeface="Arial"/>
              <a:cs typeface="Arial"/>
              <a:sym typeface="Arial"/>
            </a:endParaRPr>
          </a:p>
          <a:p>
            <a:pPr marL="268288" marR="0" lvl="0" indent="-268288" algn="l" rtl="0">
              <a:lnSpc>
                <a:spcPct val="150000"/>
              </a:lnSpc>
              <a:spcBef>
                <a:spcPts val="0"/>
              </a:spcBef>
              <a:spcAft>
                <a:spcPts val="0"/>
              </a:spcAft>
              <a:buClr>
                <a:srgbClr val="989898"/>
              </a:buClr>
              <a:buSzPct val="25000"/>
              <a:buFont typeface="Arial"/>
              <a:buAutoNum type="arabicPeriod"/>
              <a:defRPr/>
            </a:pPr>
            <a:r>
              <a:rPr lang="ko-KR" sz="1200" b="0" i="0" u="none" strike="noStrike" cap="none">
                <a:solidFill>
                  <a:schemeClr val="lt1"/>
                </a:solidFill>
                <a:latin typeface="Arial"/>
                <a:ea typeface="Arial"/>
                <a:cs typeface="Arial"/>
                <a:sym typeface="Arial"/>
              </a:rPr>
              <a:t>향후 개선 사항</a:t>
            </a:r>
            <a:endParaRPr sz="1200" b="0" i="0" u="none" strike="noStrike" cap="none">
              <a:solidFill>
                <a:schemeClr val="lt1"/>
              </a:solidFill>
              <a:latin typeface="Arial"/>
              <a:ea typeface="Arial"/>
              <a:cs typeface="Arial"/>
              <a:sym typeface="Arial"/>
            </a:endParaRPr>
          </a:p>
        </p:txBody>
      </p:sp>
      <p:sp>
        <p:nvSpPr>
          <p:cNvPr id="448" name="Google Shape;448;p34"/>
          <p:cNvSpPr txBox="1"/>
          <p:nvPr/>
        </p:nvSpPr>
        <p:spPr>
          <a:xfrm rot="5400000">
            <a:off x="1620925" y="2071225"/>
            <a:ext cx="2404800" cy="338700"/>
          </a:xfrm>
          <a:prstGeom prst="rect">
            <a:avLst/>
          </a:prstGeom>
          <a:solidFill>
            <a:srgbClr val="ffd663"/>
          </a:solidFill>
          <a:ln>
            <a:noFill/>
          </a:ln>
        </p:spPr>
        <p:txBody>
          <a:bodyPr wrap="square" lIns="91424" tIns="45700" rIns="91424" bIns="45700" anchor="t" anchorCtr="0">
            <a:spAutoFit/>
          </a:bodyPr>
          <a:lstStyle/>
          <a:p>
            <a:pPr marL="0" marR="0" lvl="0" indent="0" algn="ctr" rtl="0">
              <a:lnSpc>
                <a:spcPct val="100000"/>
              </a:lnSpc>
              <a:spcBef>
                <a:spcPts val="0"/>
              </a:spcBef>
              <a:spcAft>
                <a:spcPts val="0"/>
              </a:spcAft>
              <a:buNone/>
              <a:defRPr/>
            </a:pPr>
            <a:r>
              <a:rPr lang="ko-KR" sz="1600"/>
              <a:t>결과 도출</a:t>
            </a:r>
            <a:endParaRPr sz="1600" b="0" i="0" u="none" strike="noStrike" cap="none">
              <a:solidFill>
                <a:srgbClr val="000000"/>
              </a:solidFill>
              <a:latin typeface="Arial"/>
              <a:ea typeface="Arial"/>
              <a:cs typeface="Arial"/>
              <a:sym typeface="Arial"/>
            </a:endParaRPr>
          </a:p>
        </p:txBody>
      </p:sp>
      <p:grpSp>
        <p:nvGrpSpPr>
          <p:cNvPr id="449" name="Google Shape;449;p34"/>
          <p:cNvGrpSpPr/>
          <p:nvPr/>
        </p:nvGrpSpPr>
        <p:grpSpPr>
          <a:xfrm rot="0">
            <a:off x="2653975" y="3480420"/>
            <a:ext cx="338700" cy="2990463"/>
            <a:chOff x="2653969" y="2933621"/>
            <a:chExt cx="338700" cy="3537335"/>
          </a:xfrm>
        </p:grpSpPr>
        <p:sp>
          <p:nvSpPr>
            <p:cNvPr id="450" name="Google Shape;450;p34"/>
            <p:cNvSpPr txBox="1"/>
            <p:nvPr/>
          </p:nvSpPr>
          <p:spPr>
            <a:xfrm rot="5400000">
              <a:off x="1899319" y="3688271"/>
              <a:ext cx="1848000" cy="338700"/>
            </a:xfrm>
            <a:prstGeom prst="rect">
              <a:avLst/>
            </a:prstGeom>
            <a:solidFill>
              <a:srgbClr val="ffd663"/>
            </a:solidFill>
            <a:ln>
              <a:noFill/>
            </a:ln>
          </p:spPr>
          <p:txBody>
            <a:bodyPr wrap="square" lIns="91424" tIns="45700" rIns="91424" bIns="45700" anchor="t" anchorCtr="0">
              <a:spAutoFit/>
            </a:bodyPr>
            <a:lstStyle/>
            <a:p>
              <a:pPr marL="0" marR="0" lvl="0" indent="0" algn="ctr" rtl="0">
                <a:lnSpc>
                  <a:spcPct val="100000"/>
                </a:lnSpc>
                <a:spcBef>
                  <a:spcPts val="0"/>
                </a:spcBef>
                <a:spcAft>
                  <a:spcPts val="0"/>
                </a:spcAft>
                <a:buNone/>
                <a:defRPr/>
              </a:pPr>
              <a:r>
                <a:rPr lang="ko-KR" sz="1600"/>
                <a:t>잘한 점</a:t>
              </a:r>
              <a:endParaRPr sz="1600" b="0" i="0" u="none" strike="noStrike" cap="none">
                <a:solidFill>
                  <a:srgbClr val="000000"/>
                </a:solidFill>
                <a:latin typeface="Arial"/>
                <a:ea typeface="Arial"/>
                <a:cs typeface="Arial"/>
                <a:sym typeface="Arial"/>
              </a:endParaRPr>
            </a:p>
          </p:txBody>
        </p:sp>
        <p:sp>
          <p:nvSpPr>
            <p:cNvPr id="451" name="Google Shape;451;p34"/>
            <p:cNvSpPr txBox="1"/>
            <p:nvPr/>
          </p:nvSpPr>
          <p:spPr>
            <a:xfrm rot="5400000">
              <a:off x="2002369" y="5480657"/>
              <a:ext cx="1641900" cy="338700"/>
            </a:xfrm>
            <a:prstGeom prst="rect">
              <a:avLst/>
            </a:prstGeom>
            <a:solidFill>
              <a:srgbClr val="ffd663"/>
            </a:solidFill>
            <a:ln>
              <a:noFill/>
            </a:ln>
          </p:spPr>
          <p:txBody>
            <a:bodyPr wrap="square" lIns="91424" tIns="45700" rIns="91424" bIns="45700" anchor="t" anchorCtr="0">
              <a:spAutoFit/>
            </a:bodyPr>
            <a:lstStyle/>
            <a:p>
              <a:pPr marL="0" marR="0" lvl="0" indent="0" algn="ctr" rtl="0">
                <a:lnSpc>
                  <a:spcPct val="100000"/>
                </a:lnSpc>
                <a:spcBef>
                  <a:spcPts val="0"/>
                </a:spcBef>
                <a:spcAft>
                  <a:spcPts val="0"/>
                </a:spcAft>
                <a:buNone/>
                <a:defRPr/>
              </a:pPr>
              <a:r>
                <a:rPr lang="ko-KR" sz="1600"/>
                <a:t>부족한 점</a:t>
              </a:r>
              <a:endParaRPr sz="1600" b="0" i="0" u="none" strike="noStrike" cap="none">
                <a:solidFill>
                  <a:srgbClr val="000000"/>
                </a:solidFill>
                <a:latin typeface="Arial"/>
                <a:ea typeface="Arial"/>
                <a:cs typeface="Arial"/>
                <a:sym typeface="Arial"/>
              </a:endParaRPr>
            </a:p>
          </p:txBody>
        </p:sp>
      </p:grpSp>
      <p:sp>
        <p:nvSpPr>
          <p:cNvPr id="452" name="Google Shape;452;p34"/>
          <p:cNvSpPr/>
          <p:nvPr/>
        </p:nvSpPr>
        <p:spPr>
          <a:xfrm>
            <a:off x="3127875" y="1038175"/>
            <a:ext cx="8464200" cy="2404800"/>
          </a:xfrm>
          <a:prstGeom prst="rect">
            <a:avLst/>
          </a:prstGeom>
          <a:solidFill>
            <a:schemeClr val="lt1"/>
          </a:solidFill>
          <a:ln w="9525" cap="flat" cmpd="sng">
            <a:solidFill>
              <a:schemeClr val="dk2"/>
            </a:solidFill>
            <a:prstDash val="solid"/>
            <a:round/>
            <a:headEnd w="sm" len="sm"/>
            <a:tailEnd w="sm" len="sm"/>
          </a:ln>
        </p:spPr>
        <p:txBody>
          <a:bodyPr wrap="square" lIns="91424" tIns="91424" rIns="91424" bIns="91424" anchor="ctr" anchorCtr="0">
            <a:noAutofit/>
          </a:bodyPr>
          <a:lstStyle/>
          <a:p>
            <a:pPr marL="457200" marR="0" lvl="0" indent="-323850" algn="l" rtl="0">
              <a:lnSpc>
                <a:spcPct val="100000"/>
              </a:lnSpc>
              <a:spcBef>
                <a:spcPts val="0"/>
              </a:spcBef>
              <a:spcAft>
                <a:spcPts val="0"/>
              </a:spcAft>
              <a:buSzPct val="25000"/>
              <a:buChar char="●"/>
              <a:defRPr/>
            </a:pPr>
            <a:r>
              <a:rPr lang="ko-KR" sz="1500"/>
              <a:t>양파 도매가격 분석시, 시계열 분석 </a:t>
            </a:r>
            <a:r>
              <a:rPr lang="en-US" altLang="ko-KR" sz="1500"/>
              <a:t>R</a:t>
            </a:r>
            <a:r>
              <a:rPr lang="ko-KR" sz="1500"/>
              <a:t>MSE 328~613원/kg 반면, </a:t>
            </a:r>
            <a:br>
              <a:rPr lang="ko-KR" sz="1500"/>
            </a:br>
            <a:r>
              <a:rPr lang="ko-KR" sz="1500"/>
              <a:t>회귀분석 </a:t>
            </a:r>
            <a:r>
              <a:rPr lang="en-US" altLang="ko-KR" sz="1500"/>
              <a:t>R</a:t>
            </a:r>
            <a:r>
              <a:rPr lang="ko-KR" sz="1500"/>
              <a:t>MSE 170~254원/kg으로 y : 가격, x : 지역, 거래량/금액, 기후를 변수로 설정한</a:t>
            </a:r>
            <a:br>
              <a:rPr lang="ko-KR" sz="1500"/>
            </a:br>
            <a:r>
              <a:rPr lang="ko-KR" sz="1500"/>
              <a:t>분석이 좀더 유의미한 것으로 판단됨. </a:t>
            </a:r>
            <a:br>
              <a:rPr lang="ko-KR" sz="1500"/>
            </a:br>
            <a:endParaRPr lang="ko-KR" sz="1500"/>
          </a:p>
          <a:p>
            <a:pPr marL="457200" marR="0" lvl="0" indent="-323850" algn="l" rtl="0">
              <a:lnSpc>
                <a:spcPct val="100000"/>
              </a:lnSpc>
              <a:spcBef>
                <a:spcPts val="0"/>
              </a:spcBef>
              <a:spcAft>
                <a:spcPts val="0"/>
              </a:spcAft>
              <a:buSzPct val="25000"/>
              <a:buChar char="●"/>
              <a:defRPr/>
            </a:pPr>
            <a:r>
              <a:rPr lang="ko-KR" sz="1500"/>
              <a:t>총 30,000개의 데이터row를 통해 가장 </a:t>
            </a:r>
            <a:r>
              <a:rPr lang="en-US" altLang="ko-KR" sz="1500"/>
              <a:t>R</a:t>
            </a:r>
            <a:r>
              <a:rPr lang="ko-KR" sz="1500"/>
              <a:t>MSE가 낮은 모델은 Random Forest 이며, 이 중 </a:t>
            </a:r>
            <a:br>
              <a:rPr lang="ko-KR" sz="1500"/>
            </a:br>
            <a:r>
              <a:rPr lang="ko-KR" sz="1500"/>
              <a:t>Permutation Importance 를 통한 변수 설정이 가장 좋은 성과를 나타냄.  </a:t>
            </a:r>
            <a:br>
              <a:rPr lang="ko-KR" sz="1500"/>
            </a:br>
            <a:endParaRPr lang="ko-KR" sz="1500"/>
          </a:p>
          <a:p>
            <a:pPr marL="457200" marR="0" lvl="0" indent="-323850" algn="l" rtl="0">
              <a:lnSpc>
                <a:spcPct val="100000"/>
              </a:lnSpc>
              <a:spcBef>
                <a:spcPts val="0"/>
              </a:spcBef>
              <a:spcAft>
                <a:spcPts val="0"/>
              </a:spcAft>
              <a:buSzPct val="25000"/>
              <a:buChar char="●"/>
              <a:defRPr/>
            </a:pPr>
            <a:r>
              <a:rPr lang="ko-KR" sz="1500"/>
              <a:t>모델 검증을 통해 22년 월별/지역별 양파 도매가격 예측치를 출력할 수 있으며, </a:t>
            </a:r>
            <a:r>
              <a:rPr lang="en-US" altLang="ko-KR" sz="1500"/>
              <a:t>R</a:t>
            </a:r>
            <a:r>
              <a:rPr lang="ko-KR" sz="1500"/>
              <a:t>MSE 170원/kg으로 편차가 작은 편은 아니나, 월별 추세를 통해 폭락/폭등의 흐름여부를 </a:t>
            </a:r>
            <a:br>
              <a:rPr lang="ko-KR" sz="1500"/>
            </a:br>
            <a:r>
              <a:rPr lang="ko-KR" sz="1500"/>
              <a:t>미리 판단해볼 수 있을 것으로 기대됨.     </a:t>
            </a:r>
            <a:endParaRPr lang="ko-KR" sz="1500"/>
          </a:p>
        </p:txBody>
      </p:sp>
      <p:sp>
        <p:nvSpPr>
          <p:cNvPr id="453" name="Google Shape;453;p34"/>
          <p:cNvSpPr/>
          <p:nvPr/>
        </p:nvSpPr>
        <p:spPr>
          <a:xfrm>
            <a:off x="3127875" y="3480425"/>
            <a:ext cx="8464200" cy="1525200"/>
          </a:xfrm>
          <a:prstGeom prst="rect">
            <a:avLst/>
          </a:prstGeom>
          <a:solidFill>
            <a:schemeClr val="lt1"/>
          </a:solidFill>
          <a:ln w="9525" cap="flat" cmpd="sng">
            <a:solidFill>
              <a:schemeClr val="dk2"/>
            </a:solidFill>
            <a:prstDash val="solid"/>
            <a:round/>
            <a:headEnd w="sm" len="sm"/>
            <a:tailEnd w="sm" len="sm"/>
          </a:ln>
        </p:spPr>
        <p:txBody>
          <a:bodyPr wrap="square" lIns="91424" tIns="91424" rIns="91424" bIns="91424" anchor="ctr" anchorCtr="0">
            <a:noAutofit/>
          </a:bodyPr>
          <a:lstStyle/>
          <a:p>
            <a:pPr marL="457200" marR="0" lvl="0" indent="-323850" algn="l" rtl="0">
              <a:lnSpc>
                <a:spcPct val="100000"/>
              </a:lnSpc>
              <a:spcBef>
                <a:spcPts val="0"/>
              </a:spcBef>
              <a:spcAft>
                <a:spcPts val="0"/>
              </a:spcAft>
              <a:buSzPct val="25000"/>
              <a:buChar char="●"/>
              <a:defRPr/>
            </a:pPr>
            <a:r>
              <a:rPr lang="ko-KR" sz="1500"/>
              <a:t>시계열 → 회귀분석 → 변수검증의 3단계를 통해 점차적으로 </a:t>
            </a:r>
            <a:r>
              <a:rPr lang="en-US" altLang="ko-KR" sz="1500"/>
              <a:t>R</a:t>
            </a:r>
            <a:r>
              <a:rPr lang="ko-KR" sz="1500"/>
              <a:t>MSE를 줄여나가는 모델 탐색</a:t>
            </a:r>
            <a:br>
              <a:rPr lang="ko-KR" sz="1500"/>
            </a:br>
            <a:endParaRPr lang="ko-KR" sz="1500"/>
          </a:p>
          <a:p>
            <a:pPr marL="457200" marR="0" lvl="0" indent="-323850" algn="l" rtl="0">
              <a:lnSpc>
                <a:spcPct val="100000"/>
              </a:lnSpc>
              <a:spcBef>
                <a:spcPts val="0"/>
              </a:spcBef>
              <a:spcAft>
                <a:spcPts val="0"/>
              </a:spcAft>
              <a:buSzPct val="25000"/>
              <a:buChar char="●"/>
              <a:defRPr/>
            </a:pPr>
            <a:r>
              <a:rPr lang="ko-KR" sz="1500"/>
              <a:t>주어진 데이터셋 이외에, ‘도메인룰’ 탐색을 통한 추가적인 변수 삽입(수출입량, 기후 등)</a:t>
            </a:r>
            <a:br>
              <a:rPr lang="ko-KR" sz="1500"/>
            </a:br>
            <a:endParaRPr lang="ko-KR" sz="1500"/>
          </a:p>
          <a:p>
            <a:pPr marL="457200" marR="0" lvl="0" indent="-323850" algn="l" rtl="0">
              <a:lnSpc>
                <a:spcPct val="100000"/>
              </a:lnSpc>
              <a:spcBef>
                <a:spcPts val="0"/>
              </a:spcBef>
              <a:spcAft>
                <a:spcPts val="0"/>
              </a:spcAft>
              <a:buSzPct val="25000"/>
              <a:buChar char="●"/>
              <a:defRPr/>
            </a:pPr>
            <a:r>
              <a:rPr lang="ko-KR" sz="1500"/>
              <a:t>변수설정을 위한 다양한 각도에서의 검증으로 최저 </a:t>
            </a:r>
            <a:r>
              <a:rPr lang="en-US" altLang="ko-KR" sz="1500"/>
              <a:t>R</a:t>
            </a:r>
            <a:r>
              <a:rPr lang="ko-KR" sz="1500"/>
              <a:t>MSE 산출</a:t>
            </a:r>
            <a:endParaRPr lang="ko-KR" sz="1500"/>
          </a:p>
        </p:txBody>
      </p:sp>
      <p:sp>
        <p:nvSpPr>
          <p:cNvPr id="454" name="Google Shape;454;p34"/>
          <p:cNvSpPr/>
          <p:nvPr/>
        </p:nvSpPr>
        <p:spPr>
          <a:xfrm>
            <a:off x="3127875" y="5088025"/>
            <a:ext cx="8464200" cy="1382700"/>
          </a:xfrm>
          <a:prstGeom prst="rect">
            <a:avLst/>
          </a:prstGeom>
          <a:solidFill>
            <a:schemeClr val="lt1"/>
          </a:solidFill>
          <a:ln w="9525" cap="flat" cmpd="sng">
            <a:solidFill>
              <a:schemeClr val="dk2"/>
            </a:solidFill>
            <a:prstDash val="solid"/>
            <a:round/>
            <a:headEnd w="sm" len="sm"/>
            <a:tailEnd w="sm" len="sm"/>
          </a:ln>
        </p:spPr>
        <p:txBody>
          <a:bodyPr wrap="square" lIns="91424" tIns="91424" rIns="91424" bIns="91424" anchor="ctr" anchorCtr="0">
            <a:noAutofit/>
          </a:bodyPr>
          <a:lstStyle/>
          <a:p>
            <a:pPr marL="457200" marR="0" lvl="0" indent="-323850" algn="l" rtl="0">
              <a:lnSpc>
                <a:spcPct val="100000"/>
              </a:lnSpc>
              <a:spcBef>
                <a:spcPts val="0"/>
              </a:spcBef>
              <a:spcAft>
                <a:spcPts val="0"/>
              </a:spcAft>
              <a:buSzPct val="25000"/>
              <a:buChar char="●"/>
              <a:defRPr/>
            </a:pPr>
            <a:r>
              <a:rPr lang="ko-KR" sz="1500"/>
              <a:t>논문 참고시, 기후/지역별 도메인차이를 더 세밀하게 반영하기 어려워, 기후 변수의 영향력이</a:t>
            </a:r>
            <a:br>
              <a:rPr lang="ko-KR" sz="1500"/>
            </a:br>
            <a:r>
              <a:rPr lang="ko-KR" sz="1500"/>
              <a:t>대체적으로 낮은 편이며, 도메인룰과 다소 차이가 있음 </a:t>
            </a:r>
            <a:br>
              <a:rPr lang="ko-KR" sz="1500"/>
            </a:br>
            <a:endParaRPr lang="ko-KR" sz="1500"/>
          </a:p>
          <a:p>
            <a:pPr marL="457200" marR="0" lvl="0" indent="-323850" algn="l" rtl="0">
              <a:lnSpc>
                <a:spcPct val="100000"/>
              </a:lnSpc>
              <a:spcBef>
                <a:spcPts val="0"/>
              </a:spcBef>
              <a:spcAft>
                <a:spcPts val="0"/>
              </a:spcAft>
              <a:buSzPct val="25000"/>
              <a:buChar char="●"/>
              <a:defRPr/>
            </a:pPr>
            <a:r>
              <a:rPr lang="ko-KR" sz="1500"/>
              <a:t>공급량에 지대한 영향을 미치는 재배면적/생산성에 대한 데이터가 광역권으로 정리되어있어</a:t>
            </a:r>
            <a:br>
              <a:rPr lang="ko-KR" sz="1500"/>
            </a:br>
            <a:r>
              <a:rPr lang="ko-KR" sz="1500"/>
              <a:t>시도산지별 데이터셋에 모델 설계시 영향력이 제한적임.</a:t>
            </a:r>
            <a:endParaRPr sz="1500"/>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35"/>
          <p:cNvSpPr/>
          <p:nvPr/>
        </p:nvSpPr>
        <p:spPr>
          <a:xfrm>
            <a:off x="0" y="0"/>
            <a:ext cx="94891" cy="74187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60" name="Google Shape;460;p35"/>
          <p:cNvSpPr txBox="1"/>
          <p:nvPr/>
        </p:nvSpPr>
        <p:spPr>
          <a:xfrm>
            <a:off x="181155" y="109326"/>
            <a:ext cx="6856954"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ko-KR" sz="2800" b="1" i="0" u="none" strike="noStrike" cap="none">
                <a:solidFill>
                  <a:schemeClr val="dk1"/>
                </a:solidFill>
                <a:latin typeface="Arial"/>
                <a:ea typeface="Arial"/>
                <a:cs typeface="Arial"/>
                <a:sym typeface="Arial"/>
              </a:rPr>
              <a:t>향후 개선사항 </a:t>
            </a:r>
            <a:endParaRPr sz="1400" b="0" i="0" u="none" strike="noStrike" cap="none">
              <a:solidFill>
                <a:srgbClr val="000000"/>
              </a:solidFill>
              <a:latin typeface="Arial"/>
              <a:ea typeface="Arial"/>
              <a:cs typeface="Arial"/>
              <a:sym typeface="Arial"/>
            </a:endParaRPr>
          </a:p>
        </p:txBody>
      </p:sp>
      <p:sp>
        <p:nvSpPr>
          <p:cNvPr id="461" name="Google Shape;461;p35"/>
          <p:cNvSpPr/>
          <p:nvPr/>
        </p:nvSpPr>
        <p:spPr>
          <a:xfrm>
            <a:off x="0" y="895927"/>
            <a:ext cx="2373600" cy="5717400"/>
          </a:xfrm>
          <a:prstGeom prst="rect">
            <a:avLst/>
          </a:prstGeom>
          <a:solidFill>
            <a:srgbClr val="B0E3E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62" name="Google Shape;462;p35"/>
          <p:cNvSpPr/>
          <p:nvPr/>
        </p:nvSpPr>
        <p:spPr>
          <a:xfrm>
            <a:off x="156548" y="5795558"/>
            <a:ext cx="2023234" cy="208079"/>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63" name="Google Shape;463;p35"/>
          <p:cNvSpPr txBox="1"/>
          <p:nvPr/>
        </p:nvSpPr>
        <p:spPr>
          <a:xfrm>
            <a:off x="156548" y="1057303"/>
            <a:ext cx="2119800" cy="4987200"/>
          </a:xfrm>
          <a:prstGeom prst="rect">
            <a:avLst/>
          </a:prstGeom>
          <a:noFill/>
          <a:ln>
            <a:noFill/>
          </a:ln>
        </p:spPr>
        <p:txBody>
          <a:bodyPr spcFirstLastPara="1" wrap="square" lIns="91425" tIns="45700" rIns="91425" bIns="45700" anchor="t" anchorCtr="0">
            <a:spAutoFit/>
          </a:bodyPr>
          <a:lstStyle/>
          <a:p>
            <a:pPr marL="268288" marR="0" lvl="0" indent="-268288"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EDA</a:t>
            </a:r>
            <a:endParaRPr/>
          </a:p>
          <a:p>
            <a:pPr marL="268288" marR="0" lvl="2"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 작물 선택</a:t>
            </a:r>
            <a:endParaRPr sz="1200" b="0" i="0" u="none" strike="noStrike" cap="none">
              <a:solidFill>
                <a:schemeClr val="lt1"/>
              </a:solidFill>
              <a:latin typeface="Arial"/>
              <a:ea typeface="Arial"/>
              <a:cs typeface="Arial"/>
              <a:sym typeface="Arial"/>
            </a:endParaRPr>
          </a:p>
          <a:p>
            <a:pPr marL="268288" marR="0" lvl="2"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도메인 탐색</a:t>
            </a:r>
            <a:endParaRPr sz="1200" b="0" i="0" u="none" strike="noStrike" cap="none">
              <a:solidFill>
                <a:schemeClr val="lt1"/>
              </a:solidFill>
              <a:latin typeface="Arial"/>
              <a:ea typeface="Arial"/>
              <a:cs typeface="Arial"/>
              <a:sym typeface="Arial"/>
            </a:endParaRPr>
          </a:p>
          <a:p>
            <a:pPr marL="268288" marR="0" lvl="0" indent="-268288"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변수 설정</a:t>
            </a:r>
            <a:endParaRPr sz="1200" b="0" i="0" u="none" strike="noStrike" cap="none">
              <a:solidFill>
                <a:schemeClr val="lt1"/>
              </a:solidFill>
              <a:latin typeface="Arial"/>
              <a:ea typeface="Arial"/>
              <a:cs typeface="Arial"/>
              <a:sym typeface="Arial"/>
            </a:endParaRPr>
          </a:p>
          <a:p>
            <a:pPr marL="268288" marR="0" lvl="0" indent="-268288"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데이터셋</a:t>
            </a:r>
            <a:endParaRPr sz="1200" b="0" i="0" u="none" strike="noStrike" cap="none">
              <a:solidFill>
                <a:schemeClr val="lt1"/>
              </a:solidFill>
              <a:latin typeface="Arial"/>
              <a:ea typeface="Arial"/>
              <a:cs typeface="Arial"/>
              <a:sym typeface="Arial"/>
            </a:endParaRPr>
          </a:p>
          <a:p>
            <a:pPr marL="268288" marR="0" lvl="0" indent="-268288"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모델링(1) – 시계열분석</a:t>
            </a:r>
            <a:endParaRPr sz="1200" b="0" i="0" u="none" strike="noStrike" cap="none">
              <a:solidFill>
                <a:schemeClr val="lt1"/>
              </a:solidFill>
              <a:latin typeface="Arial"/>
              <a:ea typeface="Arial"/>
              <a:cs typeface="Arial"/>
              <a:sym typeface="Arial"/>
            </a:endParaRPr>
          </a:p>
          <a:p>
            <a:pPr marL="268288"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Prophet</a:t>
            </a:r>
            <a:endParaRPr/>
          </a:p>
          <a:p>
            <a:pPr marL="268288"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ARIMA, SARIMA</a:t>
            </a:r>
            <a:endParaRPr/>
          </a:p>
          <a:p>
            <a:pPr marL="268288" marR="0" lvl="0" indent="-268288"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모델링(2) – 회귀분석 </a:t>
            </a:r>
            <a:endParaRPr sz="1200" b="0" i="0" u="none" strike="noStrike" cap="none">
              <a:solidFill>
                <a:schemeClr val="lt1"/>
              </a:solidFill>
              <a:latin typeface="Arial"/>
              <a:ea typeface="Arial"/>
              <a:cs typeface="Arial"/>
              <a:sym typeface="Arial"/>
            </a:endParaRPr>
          </a:p>
          <a:p>
            <a:pPr marL="268288"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Multivariate Regression</a:t>
            </a:r>
            <a:endParaRPr/>
          </a:p>
          <a:p>
            <a:pPr marL="268288"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Decision Tree</a:t>
            </a:r>
            <a:endParaRPr/>
          </a:p>
          <a:p>
            <a:pPr marL="268288"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Random Forest</a:t>
            </a:r>
            <a:endParaRPr/>
          </a:p>
          <a:p>
            <a:pPr marL="268288" marR="0" lvl="0" indent="-268288"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최종 모델 결정</a:t>
            </a:r>
            <a:endParaRPr sz="1200" b="0" i="0" u="none" strike="noStrike" cap="none">
              <a:solidFill>
                <a:schemeClr val="lt1"/>
              </a:solidFill>
              <a:latin typeface="Arial"/>
              <a:ea typeface="Arial"/>
              <a:cs typeface="Arial"/>
              <a:sym typeface="Arial"/>
            </a:endParaRPr>
          </a:p>
          <a:p>
            <a:pPr marL="268288"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변수 검증 </a:t>
            </a:r>
            <a:endParaRPr sz="1200" b="0" i="0" u="none" strike="noStrike" cap="none">
              <a:solidFill>
                <a:schemeClr val="lt1"/>
              </a:solidFill>
              <a:latin typeface="Arial"/>
              <a:ea typeface="Arial"/>
              <a:cs typeface="Arial"/>
              <a:sym typeface="Arial"/>
            </a:endParaRPr>
          </a:p>
          <a:p>
            <a:pPr marL="268288"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모델검증</a:t>
            </a:r>
            <a:endParaRPr sz="1200" b="0" i="0" u="none" strike="noStrike" cap="none">
              <a:solidFill>
                <a:schemeClr val="lt1"/>
              </a:solidFill>
              <a:latin typeface="Arial"/>
              <a:ea typeface="Arial"/>
              <a:cs typeface="Arial"/>
              <a:sym typeface="Arial"/>
            </a:endParaRPr>
          </a:p>
          <a:p>
            <a:pPr marL="268288" marR="0" lvl="0" indent="-268288"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예측</a:t>
            </a:r>
            <a:endParaRPr sz="1200" b="0" i="0" u="none" strike="noStrike" cap="none">
              <a:solidFill>
                <a:schemeClr val="lt1"/>
              </a:solidFill>
              <a:latin typeface="Arial"/>
              <a:ea typeface="Arial"/>
              <a:cs typeface="Arial"/>
              <a:sym typeface="Arial"/>
            </a:endParaRPr>
          </a:p>
          <a:p>
            <a:pPr marL="268288" marR="0" lvl="0" indent="-268288"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인사이트 도출 </a:t>
            </a:r>
            <a:endParaRPr sz="1200" b="0" i="0" u="none" strike="noStrike" cap="none">
              <a:solidFill>
                <a:schemeClr val="lt1"/>
              </a:solidFill>
              <a:latin typeface="Arial"/>
              <a:ea typeface="Arial"/>
              <a:cs typeface="Arial"/>
              <a:sym typeface="Arial"/>
            </a:endParaRPr>
          </a:p>
          <a:p>
            <a:pPr marL="268288" marR="0" lvl="0" indent="-268288"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향후 개선 사항</a:t>
            </a:r>
            <a:endParaRPr sz="1200" b="0" i="0" u="none" strike="noStrike" cap="none">
              <a:solidFill>
                <a:schemeClr val="lt1"/>
              </a:solidFill>
              <a:latin typeface="Arial"/>
              <a:ea typeface="Arial"/>
              <a:cs typeface="Arial"/>
              <a:sym typeface="Arial"/>
            </a:endParaRPr>
          </a:p>
        </p:txBody>
      </p:sp>
      <p:sp>
        <p:nvSpPr>
          <p:cNvPr id="464" name="Google Shape;464;p35"/>
          <p:cNvSpPr/>
          <p:nvPr/>
        </p:nvSpPr>
        <p:spPr>
          <a:xfrm>
            <a:off x="2606500" y="1580275"/>
            <a:ext cx="4281600" cy="1181100"/>
          </a:xfrm>
          <a:prstGeom prst="rect">
            <a:avLst/>
          </a:prstGeom>
          <a:solidFill>
            <a:srgbClr val="FFFFFF"/>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ko-KR" sz="1400" b="1" i="0" u="none" strike="noStrike" cap="none">
                <a:solidFill>
                  <a:srgbClr val="444444"/>
                </a:solidFill>
                <a:highlight>
                  <a:srgbClr val="FFFFFF"/>
                </a:highlight>
                <a:latin typeface="Arial"/>
                <a:ea typeface="Arial"/>
                <a:cs typeface="Arial"/>
                <a:sym typeface="Arial"/>
              </a:rPr>
              <a:t>y = 6월 도매가격으로 한정 </a:t>
            </a:r>
            <a:endParaRPr sz="1400" b="1" i="0" u="none" strike="noStrike" cap="none">
              <a:solidFill>
                <a:srgbClr val="444444"/>
              </a:solidFill>
              <a:highlight>
                <a:srgbClr val="FFFFFF"/>
              </a:highlight>
              <a:latin typeface="Arial"/>
              <a:ea typeface="Arial"/>
              <a:cs typeface="Arial"/>
              <a:sym typeface="Arial"/>
            </a:endParaRPr>
          </a:p>
          <a:p>
            <a:pPr marL="457200" marR="0" lvl="0" indent="-304800" algn="l" rtl="0">
              <a:lnSpc>
                <a:spcPct val="100000"/>
              </a:lnSpc>
              <a:spcBef>
                <a:spcPts val="0"/>
              </a:spcBef>
              <a:spcAft>
                <a:spcPts val="0"/>
              </a:spcAft>
              <a:buClr>
                <a:srgbClr val="444444"/>
              </a:buClr>
              <a:buSzPts val="1200"/>
              <a:buFont typeface="Arial"/>
              <a:buChar char="-"/>
            </a:pPr>
            <a:r>
              <a:rPr lang="ko-KR" sz="1200" b="0" i="0" u="none" strike="noStrike" cap="none">
                <a:solidFill>
                  <a:srgbClr val="444444"/>
                </a:solidFill>
                <a:highlight>
                  <a:srgbClr val="FFFFFF"/>
                </a:highlight>
                <a:latin typeface="Arial"/>
                <a:ea typeface="Arial"/>
                <a:cs typeface="Arial"/>
                <a:sym typeface="Arial"/>
              </a:rPr>
              <a:t>양파 수확기는 5월 하순 - 6월 하순으로, </a:t>
            </a:r>
            <a:br>
              <a:rPr lang="ko-KR" sz="1200" b="0" i="0" u="none" strike="noStrike" cap="none">
                <a:solidFill>
                  <a:srgbClr val="444444"/>
                </a:solidFill>
                <a:highlight>
                  <a:srgbClr val="FFFFFF"/>
                </a:highlight>
                <a:latin typeface="Arial"/>
                <a:ea typeface="Arial"/>
                <a:cs typeface="Arial"/>
                <a:sym typeface="Arial"/>
              </a:rPr>
            </a:br>
            <a:r>
              <a:rPr lang="ko-KR" sz="1200" b="0" i="0" u="none" strike="noStrike" cap="none">
                <a:solidFill>
                  <a:srgbClr val="444444"/>
                </a:solidFill>
                <a:highlight>
                  <a:srgbClr val="FFFFFF"/>
                </a:highlight>
                <a:latin typeface="Arial"/>
                <a:ea typeface="Arial"/>
                <a:cs typeface="Arial"/>
                <a:sym typeface="Arial"/>
              </a:rPr>
              <a:t>매년 6월 최대 거래량 기록</a:t>
            </a:r>
            <a:endParaRPr sz="1200" b="0" i="0" u="none" strike="noStrike" cap="none">
              <a:solidFill>
                <a:srgbClr val="444444"/>
              </a:solidFill>
              <a:highlight>
                <a:srgbClr val="FFFFFF"/>
              </a:highlight>
              <a:latin typeface="Arial"/>
              <a:ea typeface="Arial"/>
              <a:cs typeface="Arial"/>
              <a:sym typeface="Arial"/>
            </a:endParaRPr>
          </a:p>
          <a:p>
            <a:pPr marL="457200" marR="0" lvl="0" indent="-304800" algn="l" rtl="0">
              <a:lnSpc>
                <a:spcPct val="100000"/>
              </a:lnSpc>
              <a:spcBef>
                <a:spcPts val="0"/>
              </a:spcBef>
              <a:spcAft>
                <a:spcPts val="0"/>
              </a:spcAft>
              <a:buClr>
                <a:srgbClr val="444444"/>
              </a:buClr>
              <a:buSzPts val="1200"/>
              <a:buFont typeface="Arial"/>
              <a:buChar char="-"/>
            </a:pPr>
            <a:r>
              <a:rPr lang="ko-KR" sz="1200" b="0" i="0" u="none" strike="noStrike" cap="none">
                <a:solidFill>
                  <a:srgbClr val="444444"/>
                </a:solidFill>
                <a:highlight>
                  <a:srgbClr val="FFFFFF"/>
                </a:highlight>
                <a:latin typeface="Arial"/>
                <a:ea typeface="Arial"/>
                <a:cs typeface="Arial"/>
                <a:sym typeface="Arial"/>
              </a:rPr>
              <a:t>재고량이 떨어지는 4월부터 최대출하량 6월까지</a:t>
            </a:r>
            <a:br>
              <a:rPr lang="ko-KR" sz="1200" b="0" i="0" u="none" strike="noStrike" cap="none">
                <a:solidFill>
                  <a:srgbClr val="444444"/>
                </a:solidFill>
                <a:highlight>
                  <a:srgbClr val="FFFFFF"/>
                </a:highlight>
                <a:latin typeface="Arial"/>
                <a:ea typeface="Arial"/>
                <a:cs typeface="Arial"/>
                <a:sym typeface="Arial"/>
              </a:rPr>
            </a:br>
            <a:r>
              <a:rPr lang="ko-KR" sz="1200" b="0" i="0" u="none" strike="noStrike" cap="none">
                <a:solidFill>
                  <a:srgbClr val="444444"/>
                </a:solidFill>
                <a:highlight>
                  <a:srgbClr val="FFFFFF"/>
                </a:highlight>
                <a:latin typeface="Arial"/>
                <a:ea typeface="Arial"/>
                <a:cs typeface="Arial"/>
                <a:sym typeface="Arial"/>
              </a:rPr>
              <a:t>가격이 떨어지는 패턴을 일관적으로 보임 </a:t>
            </a:r>
            <a:endParaRPr sz="1200" b="0" i="0" u="none" strike="noStrike" cap="none">
              <a:solidFill>
                <a:srgbClr val="444444"/>
              </a:solidFill>
              <a:highlight>
                <a:srgbClr val="FFFFFF"/>
              </a:highlight>
              <a:latin typeface="Arial"/>
              <a:ea typeface="Arial"/>
              <a:cs typeface="Arial"/>
              <a:sym typeface="Arial"/>
            </a:endParaRPr>
          </a:p>
        </p:txBody>
      </p:sp>
      <p:sp>
        <p:nvSpPr>
          <p:cNvPr id="465" name="Google Shape;465;p35"/>
          <p:cNvSpPr/>
          <p:nvPr/>
        </p:nvSpPr>
        <p:spPr>
          <a:xfrm>
            <a:off x="2606500" y="2807500"/>
            <a:ext cx="4281600" cy="1181100"/>
          </a:xfrm>
          <a:prstGeom prst="rect">
            <a:avLst/>
          </a:prstGeom>
          <a:solidFill>
            <a:srgbClr val="FFFFFF"/>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300"/>
              <a:buFont typeface="Arial"/>
              <a:buNone/>
            </a:pPr>
            <a:r>
              <a:rPr lang="ko-KR" sz="1300" b="1" i="0" u="none" strike="noStrike" cap="none">
                <a:solidFill>
                  <a:srgbClr val="444444"/>
                </a:solidFill>
                <a:highlight>
                  <a:srgbClr val="FFFFFF"/>
                </a:highlight>
                <a:latin typeface="Arial"/>
                <a:ea typeface="Arial"/>
                <a:cs typeface="Arial"/>
                <a:sym typeface="Arial"/>
              </a:rPr>
              <a:t>기후 데이터 중 상관관계가 높은 월로 선택(Pearson) </a:t>
            </a:r>
            <a:endParaRPr sz="1300" b="1" i="0" u="none" strike="noStrike" cap="none">
              <a:solidFill>
                <a:srgbClr val="444444"/>
              </a:solidFill>
              <a:highlight>
                <a:srgbClr val="FFFFFF"/>
              </a:highlight>
              <a:latin typeface="Arial"/>
              <a:ea typeface="Arial"/>
              <a:cs typeface="Arial"/>
              <a:sym typeface="Arial"/>
            </a:endParaRPr>
          </a:p>
          <a:p>
            <a:pPr marL="457200" marR="0" lvl="0" indent="-304800" algn="l" rtl="0">
              <a:lnSpc>
                <a:spcPct val="100000"/>
              </a:lnSpc>
              <a:spcBef>
                <a:spcPts val="0"/>
              </a:spcBef>
              <a:spcAft>
                <a:spcPts val="0"/>
              </a:spcAft>
              <a:buClr>
                <a:srgbClr val="444444"/>
              </a:buClr>
              <a:buSzPts val="1200"/>
              <a:buFont typeface="Arial"/>
              <a:buChar char="-"/>
            </a:pPr>
            <a:r>
              <a:rPr lang="ko-KR" sz="1200" b="0" i="0" u="none" strike="noStrike" cap="none">
                <a:solidFill>
                  <a:srgbClr val="444444"/>
                </a:solidFill>
                <a:highlight>
                  <a:srgbClr val="FFFFFF"/>
                </a:highlight>
                <a:latin typeface="Arial"/>
                <a:ea typeface="Arial"/>
                <a:cs typeface="Arial"/>
                <a:sym typeface="Arial"/>
              </a:rPr>
              <a:t>평균기온 : 3,7,8월</a:t>
            </a:r>
            <a:endParaRPr sz="1200" b="0" i="0" u="none" strike="noStrike" cap="none">
              <a:solidFill>
                <a:srgbClr val="444444"/>
              </a:solidFill>
              <a:highlight>
                <a:srgbClr val="FFFFFF"/>
              </a:highlight>
              <a:latin typeface="Arial"/>
              <a:ea typeface="Arial"/>
              <a:cs typeface="Arial"/>
              <a:sym typeface="Arial"/>
            </a:endParaRPr>
          </a:p>
          <a:p>
            <a:pPr marL="457200" marR="0" lvl="0" indent="-304800" algn="l" rtl="0">
              <a:lnSpc>
                <a:spcPct val="100000"/>
              </a:lnSpc>
              <a:spcBef>
                <a:spcPts val="0"/>
              </a:spcBef>
              <a:spcAft>
                <a:spcPts val="0"/>
              </a:spcAft>
              <a:buClr>
                <a:srgbClr val="444444"/>
              </a:buClr>
              <a:buSzPts val="1200"/>
              <a:buFont typeface="Arial"/>
              <a:buChar char="-"/>
            </a:pPr>
            <a:r>
              <a:rPr lang="ko-KR" sz="1200" b="0" i="0" u="none" strike="noStrike" cap="none">
                <a:solidFill>
                  <a:srgbClr val="444444"/>
                </a:solidFill>
                <a:highlight>
                  <a:srgbClr val="FFFFFF"/>
                </a:highlight>
                <a:latin typeface="Arial"/>
                <a:ea typeface="Arial"/>
                <a:cs typeface="Arial"/>
                <a:sym typeface="Arial"/>
              </a:rPr>
              <a:t>최고기온 : 8월</a:t>
            </a:r>
            <a:endParaRPr sz="1200" b="0" i="0" u="none" strike="noStrike" cap="none">
              <a:solidFill>
                <a:srgbClr val="444444"/>
              </a:solidFill>
              <a:highlight>
                <a:srgbClr val="FFFFFF"/>
              </a:highlight>
              <a:latin typeface="Arial"/>
              <a:ea typeface="Arial"/>
              <a:cs typeface="Arial"/>
              <a:sym typeface="Arial"/>
            </a:endParaRPr>
          </a:p>
          <a:p>
            <a:pPr marL="457200" marR="0" lvl="0" indent="-304800" algn="l" rtl="0">
              <a:lnSpc>
                <a:spcPct val="100000"/>
              </a:lnSpc>
              <a:spcBef>
                <a:spcPts val="0"/>
              </a:spcBef>
              <a:spcAft>
                <a:spcPts val="0"/>
              </a:spcAft>
              <a:buClr>
                <a:srgbClr val="444444"/>
              </a:buClr>
              <a:buSzPts val="1200"/>
              <a:buFont typeface="Arial"/>
              <a:buChar char="-"/>
            </a:pPr>
            <a:r>
              <a:rPr lang="ko-KR" sz="1200" b="0" i="0" u="none" strike="noStrike" cap="none">
                <a:solidFill>
                  <a:srgbClr val="444444"/>
                </a:solidFill>
                <a:highlight>
                  <a:srgbClr val="FFFFFF"/>
                </a:highlight>
                <a:latin typeface="Arial"/>
                <a:ea typeface="Arial"/>
                <a:cs typeface="Arial"/>
                <a:sym typeface="Arial"/>
              </a:rPr>
              <a:t>최저기온 : 7,8월</a:t>
            </a:r>
            <a:endParaRPr sz="1200" b="0" i="0" u="none" strike="noStrike" cap="none">
              <a:solidFill>
                <a:srgbClr val="444444"/>
              </a:solidFill>
              <a:highlight>
                <a:srgbClr val="FFFFFF"/>
              </a:highlight>
              <a:latin typeface="Arial"/>
              <a:ea typeface="Arial"/>
              <a:cs typeface="Arial"/>
              <a:sym typeface="Arial"/>
            </a:endParaRPr>
          </a:p>
          <a:p>
            <a:pPr marL="457200" marR="0" lvl="0" indent="-304800" algn="l" rtl="0">
              <a:lnSpc>
                <a:spcPct val="100000"/>
              </a:lnSpc>
              <a:spcBef>
                <a:spcPts val="0"/>
              </a:spcBef>
              <a:spcAft>
                <a:spcPts val="0"/>
              </a:spcAft>
              <a:buClr>
                <a:srgbClr val="444444"/>
              </a:buClr>
              <a:buSzPts val="1200"/>
              <a:buFont typeface="Arial"/>
              <a:buChar char="-"/>
            </a:pPr>
            <a:r>
              <a:rPr lang="ko-KR" sz="1200" b="0" i="0" u="none" strike="noStrike" cap="none">
                <a:solidFill>
                  <a:srgbClr val="444444"/>
                </a:solidFill>
                <a:highlight>
                  <a:srgbClr val="FFFFFF"/>
                </a:highlight>
                <a:latin typeface="Arial"/>
                <a:ea typeface="Arial"/>
                <a:cs typeface="Arial"/>
                <a:sym typeface="Arial"/>
              </a:rPr>
              <a:t>강수량 : 6,12월</a:t>
            </a:r>
            <a:endParaRPr sz="1200" b="0" i="0" u="none" strike="noStrike" cap="none">
              <a:solidFill>
                <a:srgbClr val="444444"/>
              </a:solidFill>
              <a:highlight>
                <a:srgbClr val="FFFFFF"/>
              </a:highlight>
              <a:latin typeface="Arial"/>
              <a:ea typeface="Arial"/>
              <a:cs typeface="Arial"/>
              <a:sym typeface="Arial"/>
            </a:endParaRPr>
          </a:p>
          <a:p>
            <a:pPr marL="457200" marR="0" lvl="0" indent="-304800" algn="l" rtl="0">
              <a:lnSpc>
                <a:spcPct val="100000"/>
              </a:lnSpc>
              <a:spcBef>
                <a:spcPts val="0"/>
              </a:spcBef>
              <a:spcAft>
                <a:spcPts val="0"/>
              </a:spcAft>
              <a:buClr>
                <a:srgbClr val="444444"/>
              </a:buClr>
              <a:buSzPts val="1200"/>
              <a:buFont typeface="Arial"/>
              <a:buChar char="-"/>
            </a:pPr>
            <a:r>
              <a:rPr lang="ko-KR" sz="1200" b="0" i="0" u="none" strike="noStrike" cap="none">
                <a:solidFill>
                  <a:srgbClr val="444444"/>
                </a:solidFill>
                <a:highlight>
                  <a:srgbClr val="FFFFFF"/>
                </a:highlight>
                <a:latin typeface="Arial"/>
                <a:ea typeface="Arial"/>
                <a:cs typeface="Arial"/>
                <a:sym typeface="Arial"/>
              </a:rPr>
              <a:t>일조량 : 3,11월</a:t>
            </a:r>
            <a:endParaRPr sz="1200" b="0" i="0" u="none" strike="noStrike" cap="none">
              <a:solidFill>
                <a:srgbClr val="444444"/>
              </a:solidFill>
              <a:highlight>
                <a:srgbClr val="FFFFFF"/>
              </a:highlight>
              <a:latin typeface="Arial"/>
              <a:ea typeface="Arial"/>
              <a:cs typeface="Arial"/>
              <a:sym typeface="Arial"/>
            </a:endParaRPr>
          </a:p>
        </p:txBody>
      </p:sp>
      <p:pic>
        <p:nvPicPr>
          <p:cNvPr id="466" name="Google Shape;466;p35"/>
          <p:cNvPicPr preferRelativeResize="0"/>
          <p:nvPr/>
        </p:nvPicPr>
        <p:blipFill rotWithShape="1">
          <a:blip r:embed="rId3">
            <a:alphaModFix/>
          </a:blip>
          <a:srcRect/>
          <a:stretch/>
        </p:blipFill>
        <p:spPr>
          <a:xfrm>
            <a:off x="2653743" y="3990802"/>
            <a:ext cx="4281599" cy="2225325"/>
          </a:xfrm>
          <a:prstGeom prst="rect">
            <a:avLst/>
          </a:prstGeom>
          <a:noFill/>
          <a:ln>
            <a:noFill/>
          </a:ln>
        </p:spPr>
      </p:pic>
      <p:sp>
        <p:nvSpPr>
          <p:cNvPr id="467" name="Google Shape;467;p35"/>
          <p:cNvSpPr/>
          <p:nvPr/>
        </p:nvSpPr>
        <p:spPr>
          <a:xfrm>
            <a:off x="7515875" y="1908025"/>
            <a:ext cx="4281600" cy="6747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ko-KR" sz="1200" b="0" i="0" u="none" strike="noStrike" cap="none">
                <a:solidFill>
                  <a:srgbClr val="000000"/>
                </a:solidFill>
                <a:latin typeface="Arial"/>
                <a:ea typeface="Arial"/>
                <a:cs typeface="Arial"/>
                <a:sym typeface="Arial"/>
              </a:rPr>
              <a:t>Data row 280개로 한정 </a:t>
            </a:r>
            <a:endParaRPr sz="1200"/>
          </a:p>
          <a:p>
            <a:pPr marL="0" marR="0" lvl="0" indent="0" algn="ctr" rtl="0">
              <a:lnSpc>
                <a:spcPct val="100000"/>
              </a:lnSpc>
              <a:spcBef>
                <a:spcPts val="0"/>
              </a:spcBef>
              <a:spcAft>
                <a:spcPts val="0"/>
              </a:spcAft>
              <a:buClr>
                <a:srgbClr val="000000"/>
              </a:buClr>
              <a:buSzPts val="1100"/>
              <a:buFont typeface="Arial"/>
              <a:buNone/>
            </a:pPr>
            <a:r>
              <a:rPr lang="ko-KR" sz="1200" b="0" i="0" u="none" strike="noStrike" cap="none">
                <a:solidFill>
                  <a:srgbClr val="000000"/>
                </a:solidFill>
                <a:latin typeface="Arial"/>
                <a:ea typeface="Arial"/>
                <a:cs typeface="Arial"/>
                <a:sym typeface="Arial"/>
              </a:rPr>
              <a:t>2014</a:t>
            </a:r>
            <a:r>
              <a:rPr lang="ko-KR" sz="1200"/>
              <a:t>년~2021년 6월의 소수 지역</a:t>
            </a:r>
            <a:r>
              <a:rPr lang="ko-KR" sz="1200" b="0" i="0" u="none" strike="noStrike" cap="none">
                <a:solidFill>
                  <a:srgbClr val="000000"/>
                </a:solidFill>
                <a:latin typeface="Arial"/>
                <a:ea typeface="Arial"/>
                <a:cs typeface="Arial"/>
                <a:sym typeface="Arial"/>
              </a:rPr>
              <a:t> </a:t>
            </a:r>
            <a:endParaRPr sz="1200" b="0" i="0" u="none" strike="noStrike" cap="none">
              <a:solidFill>
                <a:srgbClr val="000000"/>
              </a:solidFill>
              <a:latin typeface="Arial"/>
              <a:ea typeface="Arial"/>
              <a:cs typeface="Arial"/>
              <a:sym typeface="Arial"/>
            </a:endParaRPr>
          </a:p>
        </p:txBody>
      </p:sp>
      <p:graphicFrame>
        <p:nvGraphicFramePr>
          <p:cNvPr id="468" name="Google Shape;468;p35"/>
          <p:cNvGraphicFramePr/>
          <p:nvPr/>
        </p:nvGraphicFramePr>
        <p:xfrm>
          <a:off x="2646741" y="6171266"/>
          <a:ext cx="3000000" cy="3000000"/>
        </p:xfrm>
        <a:graphic>
          <a:graphicData uri="http://schemas.openxmlformats.org/drawingml/2006/table">
            <a:tbl>
              <a:tblPr firstRow="1" bandRow="1">
                <a:noFill/>
                <a:tableStyleId>{E033F5B2-BE66-4EA6-BC13-F62835792553}</a:tableStyleId>
              </a:tblPr>
              <a:tblGrid>
                <a:gridCol w="1074325">
                  <a:extLst>
                    <a:ext uri="{9D8B030D-6E8A-4147-A177-3AD203B41FA5}">
                      <a16:colId xmlns:a16="http://schemas.microsoft.com/office/drawing/2014/main" val="20000"/>
                    </a:ext>
                  </a:extLst>
                </a:gridCol>
                <a:gridCol w="1510525">
                  <a:extLst>
                    <a:ext uri="{9D8B030D-6E8A-4147-A177-3AD203B41FA5}">
                      <a16:colId xmlns:a16="http://schemas.microsoft.com/office/drawing/2014/main" val="20001"/>
                    </a:ext>
                  </a:extLst>
                </a:gridCol>
                <a:gridCol w="1696750">
                  <a:extLst>
                    <a:ext uri="{9D8B030D-6E8A-4147-A177-3AD203B41FA5}">
                      <a16:colId xmlns:a16="http://schemas.microsoft.com/office/drawing/2014/main" val="20002"/>
                    </a:ext>
                  </a:extLst>
                </a:gridCol>
              </a:tblGrid>
              <a:tr h="152400">
                <a:tc>
                  <a:txBody>
                    <a:bodyPr/>
                    <a:lstStyle/>
                    <a:p>
                      <a:pPr marL="0" marR="0" lvl="0" indent="0" algn="ctr" rtl="0">
                        <a:lnSpc>
                          <a:spcPct val="100000"/>
                        </a:lnSpc>
                        <a:spcBef>
                          <a:spcPts val="0"/>
                        </a:spcBef>
                        <a:spcAft>
                          <a:spcPts val="0"/>
                        </a:spcAft>
                        <a:buClr>
                          <a:srgbClr val="000000"/>
                        </a:buClr>
                        <a:buSzPts val="1200"/>
                        <a:buFont typeface="Arial"/>
                        <a:buNone/>
                      </a:pPr>
                      <a:r>
                        <a:rPr lang="ko-KR" sz="1200" u="none" strike="noStrike" cap="none">
                          <a:latin typeface="Arial"/>
                          <a:ea typeface="Arial"/>
                          <a:cs typeface="Arial"/>
                          <a:sym typeface="Arial"/>
                        </a:rPr>
                        <a:t>결과</a:t>
                      </a:r>
                      <a:endParaRPr sz="1200" u="none" strike="noStrike" cap="none">
                        <a:latin typeface="Arial"/>
                        <a:ea typeface="Arial"/>
                        <a:cs typeface="Arial"/>
                        <a:sym typeface="Arial"/>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r>
                        <a:rPr lang="ko-KR" sz="1200" u="none" strike="noStrike" cap="none">
                          <a:latin typeface="Arial"/>
                          <a:ea typeface="Arial"/>
                          <a:cs typeface="Arial"/>
                          <a:sym typeface="Arial"/>
                        </a:rPr>
                        <a:t>MSE : 140</a:t>
                      </a:r>
                      <a:endParaRPr sz="1200" u="none" strike="noStrike" cap="none">
                        <a:latin typeface="Arial"/>
                        <a:ea typeface="Arial"/>
                        <a:cs typeface="Arial"/>
                        <a:sym typeface="Arial"/>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r>
                        <a:rPr lang="ko-KR" sz="1200" u="none" strike="noStrike" cap="none">
                          <a:latin typeface="Arial"/>
                          <a:ea typeface="Arial"/>
                          <a:cs typeface="Arial"/>
                          <a:sym typeface="Arial"/>
                        </a:rPr>
                        <a:t>NAME:0.2886</a:t>
                      </a:r>
                      <a:endParaRPr sz="120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0"/>
                  </a:ext>
                </a:extLst>
              </a:tr>
            </a:tbl>
          </a:graphicData>
        </a:graphic>
      </p:graphicFrame>
      <p:sp>
        <p:nvSpPr>
          <p:cNvPr id="469" name="Google Shape;469;p35"/>
          <p:cNvSpPr txBox="1"/>
          <p:nvPr/>
        </p:nvSpPr>
        <p:spPr>
          <a:xfrm>
            <a:off x="2530300" y="1019825"/>
            <a:ext cx="9222000" cy="4155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ko-KR" sz="1500" b="1">
                <a:latin typeface="Corbel"/>
                <a:ea typeface="Corbel"/>
                <a:cs typeface="Corbel"/>
                <a:sym typeface="Corbel"/>
              </a:rPr>
              <a:t>생산량(공급량)에 집중한 데이터셋을 통한 수확기 3개월 전(3월경) 공급량 예측으로  6월 도매가격 예측</a:t>
            </a:r>
            <a:endParaRPr sz="1500" b="1">
              <a:latin typeface="Corbel"/>
              <a:ea typeface="Corbel"/>
              <a:cs typeface="Corbel"/>
              <a:sym typeface="Corbel"/>
            </a:endParaRPr>
          </a:p>
        </p:txBody>
      </p:sp>
      <p:sp>
        <p:nvSpPr>
          <p:cNvPr id="470" name="Google Shape;470;p35"/>
          <p:cNvSpPr/>
          <p:nvPr/>
        </p:nvSpPr>
        <p:spPr>
          <a:xfrm rot="5400000">
            <a:off x="6994741" y="3870179"/>
            <a:ext cx="237300" cy="150600"/>
          </a:xfrm>
          <a:prstGeom prst="triangle">
            <a:avLst>
              <a:gd name="adj" fmla="val 50000"/>
            </a:avLst>
          </a:prstGeom>
          <a:noFill/>
          <a:ln w="25400" cap="flat" cmpd="sng">
            <a:solidFill>
              <a:srgbClr val="2E87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lt1"/>
              </a:solidFill>
              <a:latin typeface="Arial"/>
              <a:ea typeface="Arial"/>
              <a:cs typeface="Arial"/>
              <a:sym typeface="Arial"/>
            </a:endParaRPr>
          </a:p>
        </p:txBody>
      </p:sp>
      <p:sp>
        <p:nvSpPr>
          <p:cNvPr id="471" name="Google Shape;471;p35"/>
          <p:cNvSpPr txBox="1"/>
          <p:nvPr/>
        </p:nvSpPr>
        <p:spPr>
          <a:xfrm>
            <a:off x="7419350" y="1580275"/>
            <a:ext cx="11631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KR" sz="1300" b="1">
                <a:latin typeface="Corbel"/>
                <a:ea typeface="Corbel"/>
                <a:cs typeface="Corbel"/>
                <a:sym typeface="Corbel"/>
              </a:rPr>
              <a:t>[ 이슈사항 ]</a:t>
            </a:r>
            <a:endParaRPr sz="1300" b="1">
              <a:latin typeface="Corbel"/>
              <a:ea typeface="Corbel"/>
              <a:cs typeface="Corbel"/>
              <a:sym typeface="Corbel"/>
            </a:endParaRPr>
          </a:p>
        </p:txBody>
      </p:sp>
      <p:sp>
        <p:nvSpPr>
          <p:cNvPr id="472" name="Google Shape;472;p35"/>
          <p:cNvSpPr/>
          <p:nvPr/>
        </p:nvSpPr>
        <p:spPr>
          <a:xfrm>
            <a:off x="7515863" y="3128125"/>
            <a:ext cx="4281600" cy="14742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457200" marR="0" lvl="0" indent="-304800" algn="l" rtl="0">
              <a:lnSpc>
                <a:spcPct val="100000"/>
              </a:lnSpc>
              <a:spcBef>
                <a:spcPts val="0"/>
              </a:spcBef>
              <a:spcAft>
                <a:spcPts val="0"/>
              </a:spcAft>
              <a:buClr>
                <a:srgbClr val="000000"/>
              </a:buClr>
              <a:buSzPts val="1200"/>
              <a:buFont typeface="Arial"/>
              <a:buAutoNum type="arabicParenBoth"/>
            </a:pPr>
            <a:r>
              <a:rPr lang="ko-KR" sz="1200"/>
              <a:t>재배면적을 現)광역시 → 後)시도산지도 세분화 </a:t>
            </a:r>
            <a:endParaRPr sz="1200"/>
          </a:p>
          <a:p>
            <a:pPr marL="457200" marR="0" lvl="0" indent="-304800" algn="l" rtl="0">
              <a:lnSpc>
                <a:spcPct val="100000"/>
              </a:lnSpc>
              <a:spcBef>
                <a:spcPts val="0"/>
              </a:spcBef>
              <a:spcAft>
                <a:spcPts val="0"/>
              </a:spcAft>
              <a:buClr>
                <a:srgbClr val="000000"/>
              </a:buClr>
              <a:buSzPts val="1200"/>
              <a:buFont typeface="Arial"/>
              <a:buAutoNum type="arabicParenBoth"/>
            </a:pPr>
            <a:r>
              <a:rPr lang="ko-KR" sz="1200"/>
              <a:t>양파 시도산지와 기상관측소의 매칭 정교화 </a:t>
            </a:r>
            <a:r>
              <a:rPr lang="ko-KR" sz="1200" b="0" i="0" u="none" strike="noStrike" cap="none">
                <a:solidFill>
                  <a:srgbClr val="000000"/>
                </a:solidFill>
                <a:latin typeface="Arial"/>
                <a:ea typeface="Arial"/>
                <a:cs typeface="Arial"/>
                <a:sym typeface="Arial"/>
              </a:rPr>
              <a:t> </a:t>
            </a:r>
            <a:endParaRPr sz="1200"/>
          </a:p>
          <a:p>
            <a:pPr marL="457200" marR="0" lvl="0" indent="-304800" algn="l" rtl="0">
              <a:lnSpc>
                <a:spcPct val="100000"/>
              </a:lnSpc>
              <a:spcBef>
                <a:spcPts val="0"/>
              </a:spcBef>
              <a:spcAft>
                <a:spcPts val="0"/>
              </a:spcAft>
              <a:buSzPts val="1200"/>
              <a:buAutoNum type="arabicParenBoth"/>
            </a:pPr>
            <a:r>
              <a:rPr lang="ko-KR" sz="1200"/>
              <a:t>지역별 기후에 따른 재배양상을 반영</a:t>
            </a:r>
            <a:endParaRPr sz="1200"/>
          </a:p>
          <a:p>
            <a:pPr marL="457200" marR="0" lvl="0" indent="-304800" algn="l" rtl="0">
              <a:lnSpc>
                <a:spcPct val="100000"/>
              </a:lnSpc>
              <a:spcBef>
                <a:spcPts val="0"/>
              </a:spcBef>
              <a:spcAft>
                <a:spcPts val="0"/>
              </a:spcAft>
              <a:buSzPts val="1200"/>
              <a:buAutoNum type="arabicParenBoth"/>
            </a:pPr>
            <a:r>
              <a:rPr lang="ko-KR" sz="1200"/>
              <a:t>데이터셋 기간 범위 확대 </a:t>
            </a:r>
            <a:endParaRPr sz="1200"/>
          </a:p>
          <a:p>
            <a:pPr marL="0" marR="0" lvl="0" indent="0" algn="l" rtl="0">
              <a:lnSpc>
                <a:spcPct val="100000"/>
              </a:lnSpc>
              <a:spcBef>
                <a:spcPts val="0"/>
              </a:spcBef>
              <a:spcAft>
                <a:spcPts val="0"/>
              </a:spcAft>
              <a:buNone/>
            </a:pPr>
            <a:r>
              <a:rPr lang="ko-KR" sz="1200"/>
              <a:t>⇒ 최소 3,000개 확보하여 머신러닝을 통한 모델 정교화 </a:t>
            </a:r>
            <a:endParaRPr sz="1200"/>
          </a:p>
        </p:txBody>
      </p:sp>
      <p:sp>
        <p:nvSpPr>
          <p:cNvPr id="473" name="Google Shape;473;p35"/>
          <p:cNvSpPr txBox="1"/>
          <p:nvPr/>
        </p:nvSpPr>
        <p:spPr>
          <a:xfrm>
            <a:off x="7419338" y="2800375"/>
            <a:ext cx="11631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KR" sz="1300" b="1">
                <a:latin typeface="Corbel"/>
                <a:ea typeface="Corbel"/>
                <a:cs typeface="Corbel"/>
                <a:sym typeface="Corbel"/>
              </a:rPr>
              <a:t>[ 보완사항 ]</a:t>
            </a:r>
            <a:endParaRPr sz="1300" b="1">
              <a:latin typeface="Corbel"/>
              <a:ea typeface="Corbel"/>
              <a:cs typeface="Corbel"/>
              <a:sym typeface="Corbel"/>
            </a:endParaRPr>
          </a:p>
        </p:txBody>
      </p:sp>
      <p:sp>
        <p:nvSpPr>
          <p:cNvPr id="474" name="Google Shape;474;p35"/>
          <p:cNvSpPr/>
          <p:nvPr/>
        </p:nvSpPr>
        <p:spPr>
          <a:xfrm>
            <a:off x="7564138" y="5056713"/>
            <a:ext cx="4281600" cy="14742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ko-KR" sz="1200"/>
              <a:t>3월경, 전년도 재배면적 및 생산성 자료 입수를 통해 </a:t>
            </a:r>
            <a:endParaRPr sz="1200"/>
          </a:p>
          <a:p>
            <a:pPr marL="0" marR="0" lvl="0" indent="0" algn="ctr" rtl="0">
              <a:lnSpc>
                <a:spcPct val="100000"/>
              </a:lnSpc>
              <a:spcBef>
                <a:spcPts val="0"/>
              </a:spcBef>
              <a:spcAft>
                <a:spcPts val="0"/>
              </a:spcAft>
              <a:buNone/>
            </a:pPr>
            <a:r>
              <a:rPr lang="ko-KR" sz="1200"/>
              <a:t>거래량 최대인 수확기 6월의 가격을 예측하여</a:t>
            </a:r>
            <a:endParaRPr sz="1200"/>
          </a:p>
          <a:p>
            <a:pPr marL="0" marR="0" lvl="0" indent="0" algn="ctr" rtl="0">
              <a:lnSpc>
                <a:spcPct val="100000"/>
              </a:lnSpc>
              <a:spcBef>
                <a:spcPts val="0"/>
              </a:spcBef>
              <a:spcAft>
                <a:spcPts val="0"/>
              </a:spcAft>
              <a:buNone/>
            </a:pPr>
            <a:r>
              <a:rPr lang="ko-KR" sz="1200"/>
              <a:t>월별 공급량 및 수입/수출량 조정으로 </a:t>
            </a:r>
            <a:endParaRPr sz="1200"/>
          </a:p>
          <a:p>
            <a:pPr marL="0" marR="0" lvl="0" indent="0" algn="ctr" rtl="0">
              <a:lnSpc>
                <a:spcPct val="100000"/>
              </a:lnSpc>
              <a:spcBef>
                <a:spcPts val="0"/>
              </a:spcBef>
              <a:spcAft>
                <a:spcPts val="0"/>
              </a:spcAft>
              <a:buNone/>
            </a:pPr>
            <a:r>
              <a:rPr lang="ko-KR" sz="1200"/>
              <a:t>가격 폭등/폭락의 위험을 최소화할 수 있음. </a:t>
            </a:r>
            <a:endParaRPr sz="1200"/>
          </a:p>
        </p:txBody>
      </p:sp>
      <p:sp>
        <p:nvSpPr>
          <p:cNvPr id="475" name="Google Shape;475;p35"/>
          <p:cNvSpPr txBox="1"/>
          <p:nvPr/>
        </p:nvSpPr>
        <p:spPr>
          <a:xfrm>
            <a:off x="7467613" y="4728963"/>
            <a:ext cx="11631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KR" sz="1300" b="1">
                <a:latin typeface="Corbel"/>
                <a:ea typeface="Corbel"/>
                <a:cs typeface="Corbel"/>
                <a:sym typeface="Corbel"/>
              </a:rPr>
              <a:t>[ 기대효과 ]</a:t>
            </a:r>
            <a:endParaRPr sz="1300" b="1">
              <a:latin typeface="Corbel"/>
              <a:ea typeface="Corbel"/>
              <a:cs typeface="Corbel"/>
              <a:sym typeface="Corbel"/>
            </a:endParaRPr>
          </a:p>
        </p:txBody>
      </p:sp>
    </p:spTree>
  </p:cSld>
  <p:clrMapOvr>
    <a:masterClrMapping/>
  </p:clrMapOvr>
</p:sld>
</file>

<file path=ppt/slides/slide2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80" name="Google Shape;480;p36"/>
          <p:cNvSpPr txBox="1"/>
          <p:nvPr/>
        </p:nvSpPr>
        <p:spPr>
          <a:xfrm>
            <a:off x="5614800" y="3167410"/>
            <a:ext cx="5182153" cy="523180"/>
          </a:xfrm>
          <a:prstGeom prst="rect">
            <a:avLst/>
          </a:prstGeom>
          <a:noFill/>
          <a:ln>
            <a:noFill/>
          </a:ln>
        </p:spPr>
        <p:txBody>
          <a:bodyPr wrap="square" lIns="91424" tIns="45700" rIns="91424" bIns="45700" anchor="t" anchorCtr="0">
            <a:spAutoFit/>
          </a:bodyPr>
          <a:lstStyle/>
          <a:p>
            <a:pPr marL="0" marR="0" lvl="0" indent="0" algn="l" rtl="0">
              <a:lnSpc>
                <a:spcPct val="100000"/>
              </a:lnSpc>
              <a:spcBef>
                <a:spcPts val="0"/>
              </a:spcBef>
              <a:spcAft>
                <a:spcPts val="0"/>
              </a:spcAft>
              <a:buClr>
                <a:srgbClr val="000000"/>
              </a:buClr>
              <a:buSzPct val="25000"/>
              <a:buFont typeface="Arial"/>
              <a:buNone/>
              <a:defRPr/>
            </a:pPr>
            <a:r>
              <a:rPr lang="ko-KR" sz="2800" b="1" i="0" u="none" strike="noStrike" cap="none">
                <a:solidFill>
                  <a:schemeClr val="dk1"/>
                </a:solidFill>
                <a:latin typeface="Arial"/>
                <a:ea typeface="Arial"/>
                <a:cs typeface="Arial"/>
                <a:sym typeface="Arial"/>
              </a:rPr>
              <a:t>04. 개발후기 및 느낀점</a:t>
            </a:r>
            <a:endParaRPr sz="2800" b="1"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9"/>
          <p:cNvSpPr/>
          <p:nvPr/>
        </p:nvSpPr>
        <p:spPr>
          <a:xfrm>
            <a:off x="0" y="0"/>
            <a:ext cx="94891" cy="74187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86" name="Google Shape;486;p9"/>
          <p:cNvSpPr txBox="1"/>
          <p:nvPr/>
        </p:nvSpPr>
        <p:spPr>
          <a:xfrm>
            <a:off x="181155" y="109326"/>
            <a:ext cx="4454070"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ko-KR" sz="2800" b="1" i="0" u="none" strike="noStrike" cap="none">
                <a:solidFill>
                  <a:schemeClr val="dk1"/>
                </a:solidFill>
                <a:latin typeface="Arial"/>
                <a:ea typeface="Arial"/>
                <a:cs typeface="Arial"/>
                <a:sym typeface="Arial"/>
              </a:rPr>
              <a:t>구성원 역할 및 개발후기 </a:t>
            </a:r>
            <a:endParaRPr sz="1400" b="0" i="0" u="none" strike="noStrike" cap="none">
              <a:solidFill>
                <a:srgbClr val="000000"/>
              </a:solidFill>
              <a:latin typeface="Arial"/>
              <a:ea typeface="Arial"/>
              <a:cs typeface="Arial"/>
              <a:sym typeface="Arial"/>
            </a:endParaRPr>
          </a:p>
        </p:txBody>
      </p:sp>
      <p:sp>
        <p:nvSpPr>
          <p:cNvPr id="487" name="Google Shape;487;p9"/>
          <p:cNvSpPr/>
          <p:nvPr/>
        </p:nvSpPr>
        <p:spPr>
          <a:xfrm>
            <a:off x="442913" y="1020135"/>
            <a:ext cx="5653087" cy="2648098"/>
          </a:xfrm>
          <a:prstGeom prst="roundRect">
            <a:avLst>
              <a:gd name="adj" fmla="val 8235"/>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3F3F3F"/>
              </a:solidFill>
              <a:latin typeface="Arial"/>
              <a:ea typeface="Arial"/>
              <a:cs typeface="Arial"/>
              <a:sym typeface="Arial"/>
            </a:endParaRPr>
          </a:p>
        </p:txBody>
      </p:sp>
      <p:sp>
        <p:nvSpPr>
          <p:cNvPr id="488" name="Google Shape;488;p9"/>
          <p:cNvSpPr txBox="1"/>
          <p:nvPr/>
        </p:nvSpPr>
        <p:spPr>
          <a:xfrm>
            <a:off x="699101" y="1170975"/>
            <a:ext cx="944100" cy="369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ko-KR" sz="1800" b="0" i="0" u="none" strike="noStrike" cap="none">
                <a:solidFill>
                  <a:srgbClr val="3F3F3F"/>
                </a:solidFill>
                <a:latin typeface="Arial"/>
                <a:ea typeface="Arial"/>
                <a:cs typeface="Arial"/>
                <a:sym typeface="Arial"/>
              </a:rPr>
              <a:t>김승연</a:t>
            </a:r>
            <a:endParaRPr sz="1400" b="0" i="0" u="none" strike="noStrike" cap="none">
              <a:solidFill>
                <a:srgbClr val="3F3F3F"/>
              </a:solidFill>
              <a:latin typeface="Arial"/>
              <a:ea typeface="Arial"/>
              <a:cs typeface="Arial"/>
              <a:sym typeface="Arial"/>
            </a:endParaRPr>
          </a:p>
        </p:txBody>
      </p:sp>
      <p:cxnSp>
        <p:nvCxnSpPr>
          <p:cNvPr id="489" name="Google Shape;489;p9"/>
          <p:cNvCxnSpPr/>
          <p:nvPr/>
        </p:nvCxnSpPr>
        <p:spPr>
          <a:xfrm>
            <a:off x="2041451" y="1451935"/>
            <a:ext cx="0" cy="1950484"/>
          </a:xfrm>
          <a:prstGeom prst="straightConnector1">
            <a:avLst/>
          </a:prstGeom>
          <a:noFill/>
          <a:ln w="9525" cap="flat" cmpd="sng">
            <a:solidFill>
              <a:srgbClr val="3AB7D0"/>
            </a:solidFill>
            <a:prstDash val="solid"/>
            <a:round/>
            <a:headEnd type="none" w="sm" len="sm"/>
            <a:tailEnd type="none" w="sm" len="sm"/>
          </a:ln>
        </p:spPr>
      </p:cxnSp>
      <p:sp>
        <p:nvSpPr>
          <p:cNvPr id="490" name="Google Shape;490;p9"/>
          <p:cNvSpPr txBox="1"/>
          <p:nvPr/>
        </p:nvSpPr>
        <p:spPr>
          <a:xfrm>
            <a:off x="239897" y="2733315"/>
            <a:ext cx="1761000" cy="7389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None/>
            </a:pPr>
            <a:r>
              <a:rPr lang="ko-KR" sz="1400" b="0" i="0" u="none" strike="noStrike" cap="none">
                <a:solidFill>
                  <a:srgbClr val="00B0F0"/>
                </a:solidFill>
                <a:latin typeface="Arial"/>
                <a:ea typeface="Arial"/>
                <a:cs typeface="Arial"/>
                <a:sym typeface="Arial"/>
              </a:rPr>
              <a:t>• </a:t>
            </a:r>
            <a:r>
              <a:rPr lang="ko-KR">
                <a:solidFill>
                  <a:srgbClr val="00B0F0"/>
                </a:solidFill>
              </a:rPr>
              <a:t>데이터 수집</a:t>
            </a:r>
            <a:endParaRPr sz="1400" b="0" i="0" u="none" strike="noStrike" cap="none">
              <a:solidFill>
                <a:srgbClr val="00B0F0"/>
              </a:solidFill>
              <a:latin typeface="Arial"/>
              <a:ea typeface="Arial"/>
              <a:cs typeface="Arial"/>
              <a:sym typeface="Arial"/>
            </a:endParaRPr>
          </a:p>
          <a:p>
            <a:pPr marL="0" marR="0" lvl="0" indent="0" algn="r" rtl="0">
              <a:lnSpc>
                <a:spcPct val="100000"/>
              </a:lnSpc>
              <a:spcBef>
                <a:spcPts val="0"/>
              </a:spcBef>
              <a:spcAft>
                <a:spcPts val="0"/>
              </a:spcAft>
              <a:buNone/>
            </a:pPr>
            <a:r>
              <a:rPr lang="ko-KR" sz="1400" b="0" i="0" u="none" strike="noStrike" cap="none">
                <a:solidFill>
                  <a:srgbClr val="00B0F0"/>
                </a:solidFill>
                <a:latin typeface="Arial"/>
                <a:ea typeface="Arial"/>
                <a:cs typeface="Arial"/>
                <a:sym typeface="Arial"/>
              </a:rPr>
              <a:t>• 데이터 </a:t>
            </a:r>
            <a:r>
              <a:rPr lang="ko-KR">
                <a:solidFill>
                  <a:srgbClr val="00B0F0"/>
                </a:solidFill>
              </a:rPr>
              <a:t>전처리</a:t>
            </a:r>
            <a:endParaRPr>
              <a:solidFill>
                <a:srgbClr val="00B0F0"/>
              </a:solidFill>
            </a:endParaRPr>
          </a:p>
          <a:p>
            <a:pPr marL="0" lvl="0" indent="0" algn="r" rtl="0">
              <a:spcBef>
                <a:spcPts val="0"/>
              </a:spcBef>
              <a:spcAft>
                <a:spcPts val="0"/>
              </a:spcAft>
              <a:buClr>
                <a:schemeClr val="dk1"/>
              </a:buClr>
              <a:buFont typeface="Arial"/>
              <a:buNone/>
            </a:pPr>
            <a:r>
              <a:rPr lang="ko-KR">
                <a:solidFill>
                  <a:srgbClr val="00B0F0"/>
                </a:solidFill>
              </a:rPr>
              <a:t>• 회귀 분석</a:t>
            </a:r>
            <a:endParaRPr>
              <a:solidFill>
                <a:srgbClr val="00B0F0"/>
              </a:solidFill>
            </a:endParaRPr>
          </a:p>
        </p:txBody>
      </p:sp>
      <p:sp>
        <p:nvSpPr>
          <p:cNvPr id="491" name="Google Shape;491;p9"/>
          <p:cNvSpPr txBox="1"/>
          <p:nvPr/>
        </p:nvSpPr>
        <p:spPr>
          <a:xfrm>
            <a:off x="2175020" y="1400434"/>
            <a:ext cx="3609000" cy="1754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ko-KR" sz="1200">
                <a:solidFill>
                  <a:schemeClr val="dk1"/>
                </a:solidFill>
              </a:rPr>
              <a:t>주제 선정부터 가격 예측까지 많은 시행착오가 있었고 여전히 모델에 결함이 있지만 할 수 있는 것 내에서 완성을 했다는 점에서 뿌듯하다.</a:t>
            </a:r>
            <a:endParaRPr sz="1200">
              <a:solidFill>
                <a:schemeClr val="dk1"/>
              </a:solidFill>
            </a:endParaRPr>
          </a:p>
          <a:p>
            <a:pPr marL="0" marR="0" lvl="0" indent="0" algn="l" rtl="0">
              <a:lnSpc>
                <a:spcPct val="100000"/>
              </a:lnSpc>
              <a:spcBef>
                <a:spcPts val="0"/>
              </a:spcBef>
              <a:spcAft>
                <a:spcPts val="0"/>
              </a:spcAft>
              <a:buNone/>
            </a:pPr>
            <a:r>
              <a:rPr lang="ko-KR" sz="1200">
                <a:solidFill>
                  <a:schemeClr val="dk1"/>
                </a:solidFill>
              </a:rPr>
              <a:t>전처리 과정에서 코드 작성에 어려움이 있어 오랜 시간 소요되었다. 이 부분은 여러 프로젝트를 진행하며 실전적 감각을 익혀 나가야 할듯하다. 주제 선정 이전에는 양파의 가격에 그리 큰 관심이 없었지만 우리의 예측이 맞는지 앞으로 주의깊게 살펴보게 될 것 같다.</a:t>
            </a:r>
            <a:endParaRPr sz="1000" b="0" i="0" u="none" strike="noStrike" cap="none">
              <a:solidFill>
                <a:srgbClr val="3F3F3F"/>
              </a:solidFill>
              <a:latin typeface="Arial"/>
              <a:ea typeface="Arial"/>
              <a:cs typeface="Arial"/>
              <a:sym typeface="Arial"/>
            </a:endParaRPr>
          </a:p>
        </p:txBody>
      </p:sp>
      <p:sp>
        <p:nvSpPr>
          <p:cNvPr id="492" name="Google Shape;492;p9"/>
          <p:cNvSpPr/>
          <p:nvPr/>
        </p:nvSpPr>
        <p:spPr>
          <a:xfrm>
            <a:off x="6151042" y="1034275"/>
            <a:ext cx="5653087" cy="2648098"/>
          </a:xfrm>
          <a:prstGeom prst="roundRect">
            <a:avLst>
              <a:gd name="adj" fmla="val 8235"/>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3F3F3F"/>
              </a:solidFill>
              <a:latin typeface="Arial"/>
              <a:ea typeface="Arial"/>
              <a:cs typeface="Arial"/>
              <a:sym typeface="Arial"/>
            </a:endParaRPr>
          </a:p>
        </p:txBody>
      </p:sp>
      <p:sp>
        <p:nvSpPr>
          <p:cNvPr id="493" name="Google Shape;493;p9"/>
          <p:cNvSpPr txBox="1"/>
          <p:nvPr/>
        </p:nvSpPr>
        <p:spPr>
          <a:xfrm>
            <a:off x="6407226" y="1185125"/>
            <a:ext cx="944100" cy="369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ko-KR" sz="1800" b="0" i="0" u="none" strike="noStrike" cap="none">
                <a:solidFill>
                  <a:srgbClr val="3F3F3F"/>
                </a:solidFill>
                <a:latin typeface="Arial"/>
                <a:ea typeface="Arial"/>
                <a:cs typeface="Arial"/>
                <a:sym typeface="Arial"/>
              </a:rPr>
              <a:t>신찬우</a:t>
            </a:r>
            <a:endParaRPr sz="1400" b="0" i="0" u="none" strike="noStrike" cap="none">
              <a:solidFill>
                <a:srgbClr val="3F3F3F"/>
              </a:solidFill>
              <a:latin typeface="Arial"/>
              <a:ea typeface="Arial"/>
              <a:cs typeface="Arial"/>
              <a:sym typeface="Arial"/>
            </a:endParaRPr>
          </a:p>
        </p:txBody>
      </p:sp>
      <p:cxnSp>
        <p:nvCxnSpPr>
          <p:cNvPr id="494" name="Google Shape;494;p9"/>
          <p:cNvCxnSpPr/>
          <p:nvPr/>
        </p:nvCxnSpPr>
        <p:spPr>
          <a:xfrm>
            <a:off x="7749580" y="1466075"/>
            <a:ext cx="0" cy="1950484"/>
          </a:xfrm>
          <a:prstGeom prst="straightConnector1">
            <a:avLst/>
          </a:prstGeom>
          <a:noFill/>
          <a:ln w="9525" cap="flat" cmpd="sng">
            <a:solidFill>
              <a:srgbClr val="3AB7D0"/>
            </a:solidFill>
            <a:prstDash val="solid"/>
            <a:round/>
            <a:headEnd type="none" w="sm" len="sm"/>
            <a:tailEnd type="none" w="sm" len="sm"/>
          </a:ln>
        </p:spPr>
      </p:cxnSp>
      <p:sp>
        <p:nvSpPr>
          <p:cNvPr id="495" name="Google Shape;495;p9"/>
          <p:cNvSpPr txBox="1"/>
          <p:nvPr/>
        </p:nvSpPr>
        <p:spPr>
          <a:xfrm>
            <a:off x="5948026" y="2740939"/>
            <a:ext cx="1761000" cy="738900"/>
          </a:xfrm>
          <a:prstGeom prst="rect">
            <a:avLst/>
          </a:prstGeom>
          <a:noFill/>
          <a:ln>
            <a:noFill/>
          </a:ln>
        </p:spPr>
        <p:txBody>
          <a:bodyPr spcFirstLastPara="1" wrap="square" lIns="91425" tIns="45700" rIns="91425" bIns="45700" anchor="t" anchorCtr="0">
            <a:spAutoFit/>
          </a:bodyPr>
          <a:lstStyle/>
          <a:p>
            <a:pPr marL="457200" lvl="0" indent="0" algn="r" rtl="0">
              <a:spcBef>
                <a:spcPts val="0"/>
              </a:spcBef>
              <a:spcAft>
                <a:spcPts val="0"/>
              </a:spcAft>
              <a:buNone/>
            </a:pPr>
            <a:r>
              <a:rPr lang="ko-KR">
                <a:solidFill>
                  <a:srgbClr val="00B0F0"/>
                </a:solidFill>
              </a:rPr>
              <a:t>• 데이터 수집</a:t>
            </a:r>
            <a:endParaRPr>
              <a:solidFill>
                <a:srgbClr val="00B0F0"/>
              </a:solidFill>
            </a:endParaRPr>
          </a:p>
          <a:p>
            <a:pPr marL="0" marR="0" lvl="0" indent="0" algn="r" rtl="0">
              <a:lnSpc>
                <a:spcPct val="100000"/>
              </a:lnSpc>
              <a:spcBef>
                <a:spcPts val="0"/>
              </a:spcBef>
              <a:spcAft>
                <a:spcPts val="0"/>
              </a:spcAft>
              <a:buNone/>
            </a:pPr>
            <a:r>
              <a:rPr lang="ko-KR" sz="1400" b="0" i="0" u="none" strike="noStrike" cap="none">
                <a:solidFill>
                  <a:srgbClr val="00B0F0"/>
                </a:solidFill>
                <a:latin typeface="Arial"/>
                <a:ea typeface="Arial"/>
                <a:cs typeface="Arial"/>
                <a:sym typeface="Arial"/>
              </a:rPr>
              <a:t>• 데이터 전처리</a:t>
            </a:r>
            <a:endParaRPr sz="1400" b="0" i="0" u="none" strike="noStrike" cap="none">
              <a:solidFill>
                <a:srgbClr val="00B0F0"/>
              </a:solidFill>
              <a:latin typeface="Arial"/>
              <a:ea typeface="Arial"/>
              <a:cs typeface="Arial"/>
              <a:sym typeface="Arial"/>
            </a:endParaRPr>
          </a:p>
          <a:p>
            <a:pPr marL="0" marR="0" lvl="0" indent="0" algn="r" rtl="0">
              <a:lnSpc>
                <a:spcPct val="100000"/>
              </a:lnSpc>
              <a:spcBef>
                <a:spcPts val="0"/>
              </a:spcBef>
              <a:spcAft>
                <a:spcPts val="0"/>
              </a:spcAft>
              <a:buNone/>
            </a:pPr>
            <a:r>
              <a:rPr lang="ko-KR" sz="1400" b="0" i="0" u="none" strike="noStrike" cap="none">
                <a:solidFill>
                  <a:srgbClr val="00B0F0"/>
                </a:solidFill>
                <a:latin typeface="Arial"/>
                <a:ea typeface="Arial"/>
                <a:cs typeface="Arial"/>
                <a:sym typeface="Arial"/>
              </a:rPr>
              <a:t>• </a:t>
            </a:r>
            <a:r>
              <a:rPr lang="ko-KR">
                <a:solidFill>
                  <a:srgbClr val="00B0F0"/>
                </a:solidFill>
              </a:rPr>
              <a:t>시계열 분석,PCA</a:t>
            </a:r>
            <a:endParaRPr sz="1400" b="0" i="0" u="none" strike="noStrike" cap="none">
              <a:solidFill>
                <a:srgbClr val="00B0F0"/>
              </a:solidFill>
              <a:latin typeface="Arial"/>
              <a:ea typeface="Arial"/>
              <a:cs typeface="Arial"/>
              <a:sym typeface="Arial"/>
            </a:endParaRPr>
          </a:p>
        </p:txBody>
      </p:sp>
      <p:sp>
        <p:nvSpPr>
          <p:cNvPr id="496" name="Google Shape;496;p9"/>
          <p:cNvSpPr txBox="1"/>
          <p:nvPr/>
        </p:nvSpPr>
        <p:spPr>
          <a:xfrm>
            <a:off x="7883149" y="1414574"/>
            <a:ext cx="3609000" cy="2308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ko-KR" sz="1200">
                <a:solidFill>
                  <a:schemeClr val="dk1"/>
                </a:solidFill>
              </a:rPr>
              <a:t> 단순히 농산물 거래량과 기후관련 지표로만 가격을 예측할 수 있을 것이라 생각하면서 시작 하였지만 생산량과 수입량 등 여러 다양한 변수들이 많은 영향을 준다는 것을 알게 되어 많은 어려움을 겪으면서 작업을 시행했다. 기온 또한 단순히 일일 기온으로는 의미있는 인사이트는 도출하지 못하고 재배기간 동안의 특정 기후가 중요하다는 사실 까지 인지 하게되어 데이터를 여러 방면으로 전처리를 해보았다. </a:t>
            </a:r>
            <a:endParaRPr sz="1200">
              <a:solidFill>
                <a:schemeClr val="dk1"/>
              </a:solidFill>
            </a:endParaRPr>
          </a:p>
          <a:p>
            <a:pPr marL="0" marR="0" lvl="0" indent="0" algn="l" rtl="0">
              <a:lnSpc>
                <a:spcPct val="100000"/>
              </a:lnSpc>
              <a:spcBef>
                <a:spcPts val="0"/>
              </a:spcBef>
              <a:spcAft>
                <a:spcPts val="0"/>
              </a:spcAft>
              <a:buNone/>
            </a:pPr>
            <a:r>
              <a:rPr lang="ko-KR" sz="1200">
                <a:solidFill>
                  <a:schemeClr val="dk1"/>
                </a:solidFill>
              </a:rPr>
              <a:t>전처리부터 다양한 모델링들을 직접 해보면서 각 모델들의 특징에 대해 많은 내용을 알 수 있는 프로젝트였던 것 같다.</a:t>
            </a:r>
            <a:r>
              <a:rPr lang="ko-KR" sz="1000">
                <a:solidFill>
                  <a:schemeClr val="dk1"/>
                </a:solidFill>
              </a:rPr>
              <a:t>  </a:t>
            </a:r>
            <a:endParaRPr sz="1000">
              <a:solidFill>
                <a:schemeClr val="dk1"/>
              </a:solidFill>
            </a:endParaRPr>
          </a:p>
        </p:txBody>
      </p:sp>
      <p:sp>
        <p:nvSpPr>
          <p:cNvPr id="497" name="Google Shape;497;p9"/>
          <p:cNvSpPr/>
          <p:nvPr/>
        </p:nvSpPr>
        <p:spPr>
          <a:xfrm>
            <a:off x="442913" y="3804944"/>
            <a:ext cx="5653087" cy="2648098"/>
          </a:xfrm>
          <a:prstGeom prst="roundRect">
            <a:avLst>
              <a:gd name="adj" fmla="val 8235"/>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3F3F3F"/>
              </a:solidFill>
              <a:latin typeface="Arial"/>
              <a:ea typeface="Arial"/>
              <a:cs typeface="Arial"/>
              <a:sym typeface="Arial"/>
            </a:endParaRPr>
          </a:p>
        </p:txBody>
      </p:sp>
      <p:sp>
        <p:nvSpPr>
          <p:cNvPr id="498" name="Google Shape;498;p9"/>
          <p:cNvSpPr txBox="1"/>
          <p:nvPr/>
        </p:nvSpPr>
        <p:spPr>
          <a:xfrm>
            <a:off x="699101" y="3955800"/>
            <a:ext cx="944100" cy="369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ko-KR" sz="1800" b="0" i="0" u="none" strike="noStrike" cap="none">
                <a:solidFill>
                  <a:srgbClr val="3F3F3F"/>
                </a:solidFill>
                <a:latin typeface="Arial"/>
                <a:ea typeface="Arial"/>
                <a:cs typeface="Arial"/>
                <a:sym typeface="Arial"/>
              </a:rPr>
              <a:t>박지현</a:t>
            </a:r>
            <a:endParaRPr sz="1400" b="0" i="0" u="none" strike="noStrike" cap="none">
              <a:solidFill>
                <a:srgbClr val="3F3F3F"/>
              </a:solidFill>
              <a:latin typeface="Arial"/>
              <a:ea typeface="Arial"/>
              <a:cs typeface="Arial"/>
              <a:sym typeface="Arial"/>
            </a:endParaRPr>
          </a:p>
        </p:txBody>
      </p:sp>
      <p:cxnSp>
        <p:nvCxnSpPr>
          <p:cNvPr id="499" name="Google Shape;499;p9"/>
          <p:cNvCxnSpPr/>
          <p:nvPr/>
        </p:nvCxnSpPr>
        <p:spPr>
          <a:xfrm>
            <a:off x="2041451" y="4236744"/>
            <a:ext cx="0" cy="1950484"/>
          </a:xfrm>
          <a:prstGeom prst="straightConnector1">
            <a:avLst/>
          </a:prstGeom>
          <a:noFill/>
          <a:ln w="9525" cap="flat" cmpd="sng">
            <a:solidFill>
              <a:srgbClr val="3AB7D0"/>
            </a:solidFill>
            <a:prstDash val="solid"/>
            <a:round/>
            <a:headEnd type="none" w="sm" len="sm"/>
            <a:tailEnd type="none" w="sm" len="sm"/>
          </a:ln>
        </p:spPr>
      </p:cxnSp>
      <p:sp>
        <p:nvSpPr>
          <p:cNvPr id="500" name="Google Shape;500;p9"/>
          <p:cNvSpPr txBox="1"/>
          <p:nvPr/>
        </p:nvSpPr>
        <p:spPr>
          <a:xfrm>
            <a:off x="239897" y="5498460"/>
            <a:ext cx="1761000" cy="7389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None/>
            </a:pPr>
            <a:r>
              <a:rPr lang="ko-KR">
                <a:solidFill>
                  <a:srgbClr val="00B0F0"/>
                </a:solidFill>
              </a:rPr>
              <a:t>• 데이터 수집</a:t>
            </a:r>
            <a:endParaRPr>
              <a:solidFill>
                <a:srgbClr val="00B0F0"/>
              </a:solidFill>
            </a:endParaRPr>
          </a:p>
          <a:p>
            <a:pPr marL="0" marR="0" lvl="0" indent="0" algn="r" rtl="0">
              <a:lnSpc>
                <a:spcPct val="100000"/>
              </a:lnSpc>
              <a:spcBef>
                <a:spcPts val="0"/>
              </a:spcBef>
              <a:spcAft>
                <a:spcPts val="0"/>
              </a:spcAft>
              <a:buNone/>
            </a:pPr>
            <a:r>
              <a:rPr lang="ko-KR" sz="1400" b="0" i="0" u="none" strike="noStrike" cap="none">
                <a:solidFill>
                  <a:srgbClr val="00B0F0"/>
                </a:solidFill>
                <a:latin typeface="Arial"/>
                <a:ea typeface="Arial"/>
                <a:cs typeface="Arial"/>
                <a:sym typeface="Arial"/>
              </a:rPr>
              <a:t>• 데이터 분석</a:t>
            </a:r>
            <a:endParaRPr sz="1400" b="0" i="0" u="none" strike="noStrike" cap="none">
              <a:solidFill>
                <a:srgbClr val="00B0F0"/>
              </a:solidFill>
              <a:latin typeface="Arial"/>
              <a:ea typeface="Arial"/>
              <a:cs typeface="Arial"/>
              <a:sym typeface="Arial"/>
            </a:endParaRPr>
          </a:p>
          <a:p>
            <a:pPr marL="0" marR="0" lvl="0" indent="0" algn="r" rtl="0">
              <a:lnSpc>
                <a:spcPct val="100000"/>
              </a:lnSpc>
              <a:spcBef>
                <a:spcPts val="0"/>
              </a:spcBef>
              <a:spcAft>
                <a:spcPts val="0"/>
              </a:spcAft>
              <a:buNone/>
            </a:pPr>
            <a:r>
              <a:rPr lang="ko-KR" sz="1400" b="0" i="0" u="none" strike="noStrike" cap="none">
                <a:solidFill>
                  <a:srgbClr val="00B0F0"/>
                </a:solidFill>
                <a:latin typeface="Arial"/>
                <a:ea typeface="Arial"/>
                <a:cs typeface="Arial"/>
                <a:sym typeface="Arial"/>
              </a:rPr>
              <a:t>• 산출물,리포트</a:t>
            </a:r>
            <a:endParaRPr/>
          </a:p>
        </p:txBody>
      </p:sp>
      <p:sp>
        <p:nvSpPr>
          <p:cNvPr id="501" name="Google Shape;501;p9"/>
          <p:cNvSpPr txBox="1"/>
          <p:nvPr/>
        </p:nvSpPr>
        <p:spPr>
          <a:xfrm>
            <a:off x="2175020" y="4185243"/>
            <a:ext cx="3609000" cy="1939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ko-KR" sz="1200" b="0" i="0" u="none" strike="noStrike" cap="none">
                <a:solidFill>
                  <a:srgbClr val="3F3F3F"/>
                </a:solidFill>
                <a:latin typeface="Arial"/>
                <a:ea typeface="Arial"/>
                <a:cs typeface="Arial"/>
                <a:sym typeface="Arial"/>
              </a:rPr>
              <a:t>  - </a:t>
            </a:r>
            <a:r>
              <a:rPr lang="ko-KR" sz="1200">
                <a:solidFill>
                  <a:srgbClr val="3F3F3F"/>
                </a:solidFill>
              </a:rPr>
              <a:t>빅데이터 및 머신러닝 등 분석 모델뿐만 아니라 목적에 맞는 데이터셋 구성과 모델과의 fit을 미리 판단할 수 있어야 한다는 점을 많이 느꼈다. 그런 의미에서 이번 프로젝트는 익숙치않은 농업분야라 데이터셋 모음에 제한이 있었지만, 여러 모델을 검토해봄으로서 유의미한 추가 과제를 경험해볼 수 있었던 것 같다. 개인적으로 농업분야는 큰 부가가치가 있을 수 있다고 생각하는데, 아직 데이터관련된 부분이 다른 분야대비 체계적이지 않은 것 같아서 아쉽다. </a:t>
            </a:r>
            <a:endParaRPr sz="1200" b="0" i="0" u="none" strike="noStrike" cap="none">
              <a:solidFill>
                <a:srgbClr val="3F3F3F"/>
              </a:solidFill>
              <a:latin typeface="Arial"/>
              <a:ea typeface="Arial"/>
              <a:cs typeface="Arial"/>
              <a:sym typeface="Arial"/>
            </a:endParaRPr>
          </a:p>
        </p:txBody>
      </p:sp>
      <p:sp>
        <p:nvSpPr>
          <p:cNvPr id="502" name="Google Shape;502;p9"/>
          <p:cNvSpPr/>
          <p:nvPr/>
        </p:nvSpPr>
        <p:spPr>
          <a:xfrm>
            <a:off x="6151042" y="3819084"/>
            <a:ext cx="5653087" cy="2648098"/>
          </a:xfrm>
          <a:prstGeom prst="roundRect">
            <a:avLst>
              <a:gd name="adj" fmla="val 8235"/>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3F3F3F"/>
              </a:solidFill>
              <a:latin typeface="Arial"/>
              <a:ea typeface="Arial"/>
              <a:cs typeface="Arial"/>
              <a:sym typeface="Arial"/>
            </a:endParaRPr>
          </a:p>
        </p:txBody>
      </p:sp>
      <p:sp>
        <p:nvSpPr>
          <p:cNvPr id="503" name="Google Shape;503;p9"/>
          <p:cNvSpPr txBox="1"/>
          <p:nvPr/>
        </p:nvSpPr>
        <p:spPr>
          <a:xfrm>
            <a:off x="6407226" y="3969925"/>
            <a:ext cx="1019700" cy="369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ko-KR" sz="1800" b="0" i="0" u="none" strike="noStrike" cap="none">
                <a:solidFill>
                  <a:srgbClr val="3F3F3F"/>
                </a:solidFill>
                <a:latin typeface="Arial"/>
                <a:ea typeface="Arial"/>
                <a:cs typeface="Arial"/>
                <a:sym typeface="Arial"/>
              </a:rPr>
              <a:t>임성국</a:t>
            </a:r>
            <a:endParaRPr sz="1400" b="0" i="0" u="none" strike="noStrike" cap="none">
              <a:solidFill>
                <a:srgbClr val="3F3F3F"/>
              </a:solidFill>
              <a:latin typeface="Arial"/>
              <a:ea typeface="Arial"/>
              <a:cs typeface="Arial"/>
              <a:sym typeface="Arial"/>
            </a:endParaRPr>
          </a:p>
        </p:txBody>
      </p:sp>
      <p:cxnSp>
        <p:nvCxnSpPr>
          <p:cNvPr id="504" name="Google Shape;504;p9"/>
          <p:cNvCxnSpPr/>
          <p:nvPr/>
        </p:nvCxnSpPr>
        <p:spPr>
          <a:xfrm>
            <a:off x="7749580" y="4250884"/>
            <a:ext cx="0" cy="1950484"/>
          </a:xfrm>
          <a:prstGeom prst="straightConnector1">
            <a:avLst/>
          </a:prstGeom>
          <a:noFill/>
          <a:ln w="9525" cap="flat" cmpd="sng">
            <a:solidFill>
              <a:srgbClr val="3AB7D0"/>
            </a:solidFill>
            <a:prstDash val="solid"/>
            <a:round/>
            <a:headEnd type="none" w="sm" len="sm"/>
            <a:tailEnd type="none" w="sm" len="sm"/>
          </a:ln>
        </p:spPr>
      </p:cxnSp>
      <p:sp>
        <p:nvSpPr>
          <p:cNvPr id="505" name="Google Shape;505;p9"/>
          <p:cNvSpPr txBox="1"/>
          <p:nvPr/>
        </p:nvSpPr>
        <p:spPr>
          <a:xfrm>
            <a:off x="5948026" y="5525748"/>
            <a:ext cx="1761000" cy="7389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None/>
            </a:pPr>
            <a:r>
              <a:rPr lang="ko-KR" sz="1400" b="0" i="0" u="none" strike="noStrike" cap="none">
                <a:solidFill>
                  <a:srgbClr val="00B0F0"/>
                </a:solidFill>
                <a:latin typeface="Arial"/>
                <a:ea typeface="Arial"/>
                <a:cs typeface="Arial"/>
                <a:sym typeface="Arial"/>
              </a:rPr>
              <a:t>• </a:t>
            </a:r>
            <a:r>
              <a:rPr lang="ko-KR">
                <a:solidFill>
                  <a:srgbClr val="00B0F0"/>
                </a:solidFill>
              </a:rPr>
              <a:t>시계열</a:t>
            </a:r>
            <a:r>
              <a:rPr lang="ko-KR" sz="1400" b="0" i="0" u="none" strike="noStrike" cap="none">
                <a:solidFill>
                  <a:srgbClr val="00B0F0"/>
                </a:solidFill>
                <a:latin typeface="Arial"/>
                <a:ea typeface="Arial"/>
                <a:cs typeface="Arial"/>
                <a:sym typeface="Arial"/>
              </a:rPr>
              <a:t> 분석</a:t>
            </a:r>
            <a:endParaRPr sz="1400" b="0" i="0" u="none" strike="noStrike" cap="none">
              <a:solidFill>
                <a:srgbClr val="00B0F0"/>
              </a:solidFill>
              <a:latin typeface="Arial"/>
              <a:ea typeface="Arial"/>
              <a:cs typeface="Arial"/>
              <a:sym typeface="Arial"/>
            </a:endParaRPr>
          </a:p>
          <a:p>
            <a:pPr marL="0" marR="0" lvl="0" indent="0" algn="r" rtl="0">
              <a:lnSpc>
                <a:spcPct val="100000"/>
              </a:lnSpc>
              <a:spcBef>
                <a:spcPts val="0"/>
              </a:spcBef>
              <a:spcAft>
                <a:spcPts val="0"/>
              </a:spcAft>
              <a:buNone/>
            </a:pPr>
            <a:r>
              <a:rPr lang="ko-KR">
                <a:solidFill>
                  <a:srgbClr val="00B0F0"/>
                </a:solidFill>
              </a:rPr>
              <a:t>• 회귀 분석</a:t>
            </a:r>
            <a:endParaRPr>
              <a:solidFill>
                <a:srgbClr val="00B0F0"/>
              </a:solidFill>
            </a:endParaRPr>
          </a:p>
          <a:p>
            <a:pPr marL="0" marR="0" lvl="0" indent="0" algn="r" rtl="0">
              <a:lnSpc>
                <a:spcPct val="100000"/>
              </a:lnSpc>
              <a:spcBef>
                <a:spcPts val="0"/>
              </a:spcBef>
              <a:spcAft>
                <a:spcPts val="0"/>
              </a:spcAft>
              <a:buNone/>
            </a:pPr>
            <a:r>
              <a:rPr lang="ko-KR" sz="1400" b="0" i="0" u="none" strike="noStrike" cap="none">
                <a:solidFill>
                  <a:srgbClr val="00B0F0"/>
                </a:solidFill>
                <a:latin typeface="Arial"/>
                <a:ea typeface="Arial"/>
                <a:cs typeface="Arial"/>
                <a:sym typeface="Arial"/>
              </a:rPr>
              <a:t>• </a:t>
            </a:r>
            <a:r>
              <a:rPr lang="ko-KR">
                <a:solidFill>
                  <a:srgbClr val="00B0F0"/>
                </a:solidFill>
              </a:rPr>
              <a:t>예측 프로그램</a:t>
            </a:r>
            <a:endParaRPr sz="1400" b="0" i="0" u="none" strike="noStrike" cap="none">
              <a:solidFill>
                <a:srgbClr val="00B0F0"/>
              </a:solidFill>
              <a:latin typeface="Arial"/>
              <a:ea typeface="Arial"/>
              <a:cs typeface="Arial"/>
              <a:sym typeface="Arial"/>
            </a:endParaRPr>
          </a:p>
        </p:txBody>
      </p:sp>
      <p:sp>
        <p:nvSpPr>
          <p:cNvPr id="506" name="Google Shape;506;p9"/>
          <p:cNvSpPr txBox="1"/>
          <p:nvPr/>
        </p:nvSpPr>
        <p:spPr>
          <a:xfrm>
            <a:off x="5062639" y="306766"/>
            <a:ext cx="2421127"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ko-KR" sz="2800" b="0" i="0" u="none" strike="noStrike" cap="none">
                <a:solidFill>
                  <a:srgbClr val="3A61A7"/>
                </a:solidFill>
                <a:latin typeface="Arial"/>
                <a:ea typeface="Arial"/>
                <a:cs typeface="Arial"/>
                <a:sym typeface="Arial"/>
              </a:rPr>
              <a:t>2조 CSP</a:t>
            </a:r>
            <a:endParaRPr sz="2800" b="0" i="0" u="none" strike="noStrike" cap="none">
              <a:solidFill>
                <a:srgbClr val="000000"/>
              </a:solidFill>
              <a:latin typeface="Arial"/>
              <a:ea typeface="Arial"/>
              <a:cs typeface="Arial"/>
              <a:sym typeface="Arial"/>
            </a:endParaRPr>
          </a:p>
        </p:txBody>
      </p:sp>
      <p:sp>
        <p:nvSpPr>
          <p:cNvPr id="507" name="Google Shape;507;p9"/>
          <p:cNvSpPr txBox="1"/>
          <p:nvPr/>
        </p:nvSpPr>
        <p:spPr>
          <a:xfrm>
            <a:off x="7883187" y="4185258"/>
            <a:ext cx="3609000" cy="2678100"/>
          </a:xfrm>
          <a:prstGeom prst="rect">
            <a:avLst/>
          </a:prstGeom>
          <a:noFill/>
          <a:ln>
            <a:noFill/>
          </a:ln>
        </p:spPr>
        <p:txBody>
          <a:bodyPr spcFirstLastPara="1" wrap="square" lIns="91425" tIns="45700" rIns="91425" bIns="45700" anchor="ctr" anchorCtr="0">
            <a:spAutoFit/>
          </a:bodyPr>
          <a:lstStyle/>
          <a:p>
            <a:pPr marL="0" lvl="0" indent="0" algn="l" rtl="0">
              <a:lnSpc>
                <a:spcPct val="100000"/>
              </a:lnSpc>
              <a:spcBef>
                <a:spcPts val="1400"/>
              </a:spcBef>
              <a:spcAft>
                <a:spcPts val="0"/>
              </a:spcAft>
              <a:buSzPts val="1100"/>
              <a:buNone/>
            </a:pPr>
            <a:r>
              <a:rPr lang="ko-KR" sz="1200">
                <a:solidFill>
                  <a:srgbClr val="3F3F3F"/>
                </a:solidFill>
              </a:rPr>
              <a:t>프로젝트를 시작할 때는 Regression 모델을 통해 미래의 어떤 값을 예측한다는 게 논리적 결함이 많을 것 같아 scope을 매우 한정적으로 정해야 할 것으로 여겼다. 프로젝트를 통해 배운 점은 논리적 결함이 있어보여도 일단 모델을 만들어보는 게 예측값 모델링을 하는 방식이라는 것이다. 그 모델의 성능은 미래가 되어 모델이 실제로 얼마나 예측을 잘했는지를 봐야 비로소 알 수 있다. 그러므로 지금 단계에서 할 수 있는 일은 어떤 최선의 모델을 만드는 것이 아니라 여러 모델을 만들어보고 검증을 통해서 성능이 낮을 것으로 예상되는 모델을 제외하는 과정이지 않을까 생각해봤다. 프로젝트는 마무리되지만 각 모델에 대한 평가는 새로 시작될 것이다.</a:t>
            </a:r>
            <a:endParaRPr sz="1200">
              <a:solidFill>
                <a:srgbClr val="3F3F3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7"/>
          <p:cNvSpPr/>
          <p:nvPr/>
        </p:nvSpPr>
        <p:spPr>
          <a:xfrm>
            <a:off x="0" y="0"/>
            <a:ext cx="94891" cy="74187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0" name="Google Shape;100;p7"/>
          <p:cNvSpPr txBox="1"/>
          <p:nvPr/>
        </p:nvSpPr>
        <p:spPr>
          <a:xfrm>
            <a:off x="181154" y="109326"/>
            <a:ext cx="5182153"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ko-KR" sz="2800" b="1" i="0" u="none" strike="noStrike" cap="none">
                <a:solidFill>
                  <a:schemeClr val="dk1"/>
                </a:solidFill>
                <a:latin typeface="Arial"/>
                <a:ea typeface="Arial"/>
                <a:cs typeface="Arial"/>
                <a:sym typeface="Arial"/>
              </a:rPr>
              <a:t>프로젝트 기획 배경 및 목표</a:t>
            </a:r>
            <a:endParaRPr sz="2800" b="1" i="0" u="none" strike="noStrike" cap="none">
              <a:solidFill>
                <a:schemeClr val="dk1"/>
              </a:solidFill>
              <a:latin typeface="Arial"/>
              <a:ea typeface="Arial"/>
              <a:cs typeface="Arial"/>
              <a:sym typeface="Arial"/>
            </a:endParaRPr>
          </a:p>
        </p:txBody>
      </p:sp>
      <p:pic>
        <p:nvPicPr>
          <p:cNvPr id="101" name="Google Shape;101;p7"/>
          <p:cNvPicPr preferRelativeResize="0"/>
          <p:nvPr/>
        </p:nvPicPr>
        <p:blipFill rotWithShape="1">
          <a:blip r:embed="rId3">
            <a:alphaModFix/>
          </a:blip>
          <a:srcRect/>
          <a:stretch/>
        </p:blipFill>
        <p:spPr>
          <a:xfrm>
            <a:off x="307364" y="1263931"/>
            <a:ext cx="5408768" cy="2350477"/>
          </a:xfrm>
          <a:prstGeom prst="rect">
            <a:avLst/>
          </a:prstGeom>
          <a:noFill/>
          <a:ln>
            <a:noFill/>
          </a:ln>
        </p:spPr>
      </p:pic>
      <p:sp>
        <p:nvSpPr>
          <p:cNvPr id="102" name="Google Shape;102;p7"/>
          <p:cNvSpPr txBox="1"/>
          <p:nvPr/>
        </p:nvSpPr>
        <p:spPr>
          <a:xfrm>
            <a:off x="94891" y="782011"/>
            <a:ext cx="6106256" cy="461665"/>
          </a:xfrm>
          <a:prstGeom prst="rect">
            <a:avLst/>
          </a:prstGeom>
          <a:noFill/>
          <a:ln>
            <a:noFill/>
          </a:ln>
        </p:spPr>
        <p:txBody>
          <a:bodyPr spcFirstLastPara="1" wrap="square" lIns="91425" tIns="45700" rIns="91425" bIns="45700" anchor="t" anchorCtr="0">
            <a:spAutoFit/>
          </a:bodyPr>
          <a:lstStyle/>
          <a:p>
            <a:pPr marL="317500" marR="0" lvl="0" indent="-228600" algn="just" rtl="0">
              <a:lnSpc>
                <a:spcPct val="100000"/>
              </a:lnSpc>
              <a:spcBef>
                <a:spcPts val="0"/>
              </a:spcBef>
              <a:spcAft>
                <a:spcPts val="0"/>
              </a:spcAft>
              <a:buNone/>
            </a:pPr>
            <a:r>
              <a:rPr lang="ko-KR" sz="2400" b="0" i="0" u="none" strike="noStrike" cap="none">
                <a:solidFill>
                  <a:srgbClr val="000000"/>
                </a:solidFill>
                <a:latin typeface="Arial"/>
                <a:ea typeface="Arial"/>
                <a:cs typeface="Arial"/>
                <a:sym typeface="Arial"/>
              </a:rPr>
              <a:t>‘농업 예측은 신(新)도 어렵다’</a:t>
            </a:r>
            <a:endParaRPr sz="2400" b="0" i="0" u="none" strike="noStrike" cap="none">
              <a:solidFill>
                <a:srgbClr val="000000"/>
              </a:solidFill>
              <a:latin typeface="Arial"/>
              <a:ea typeface="Arial"/>
              <a:cs typeface="Arial"/>
              <a:sym typeface="Arial"/>
            </a:endParaRPr>
          </a:p>
        </p:txBody>
      </p:sp>
      <p:sp>
        <p:nvSpPr>
          <p:cNvPr id="103" name="Google Shape;103;p7"/>
          <p:cNvSpPr txBox="1"/>
          <p:nvPr/>
        </p:nvSpPr>
        <p:spPr>
          <a:xfrm>
            <a:off x="6926402" y="1056450"/>
            <a:ext cx="4201800" cy="1077300"/>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ko-KR" sz="1600" b="0" i="0" u="none" strike="noStrike" cap="none">
                <a:solidFill>
                  <a:srgbClr val="000000"/>
                </a:solidFill>
                <a:latin typeface="Arial"/>
                <a:ea typeface="Arial"/>
                <a:cs typeface="Arial"/>
                <a:sym typeface="Arial"/>
              </a:rPr>
              <a:t>날씨, 기온, 수요공급 예측 어려움에 따른 </a:t>
            </a:r>
            <a:endParaRPr sz="1600" b="0" i="0" u="none" strike="noStrike" cap="none">
              <a:solidFill>
                <a:srgbClr val="000000"/>
              </a:solidFill>
              <a:latin typeface="Arial"/>
              <a:ea typeface="Arial"/>
              <a:cs typeface="Arial"/>
              <a:sym typeface="Arial"/>
            </a:endParaRPr>
          </a:p>
          <a:p>
            <a:pPr marL="0" marR="0" lvl="0" indent="0" algn="ctr" rtl="0">
              <a:lnSpc>
                <a:spcPct val="150000"/>
              </a:lnSpc>
              <a:spcBef>
                <a:spcPts val="0"/>
              </a:spcBef>
              <a:spcAft>
                <a:spcPts val="0"/>
              </a:spcAft>
              <a:buNone/>
            </a:pPr>
            <a:r>
              <a:rPr lang="ko-KR" sz="1600" b="0" i="0" u="none" strike="noStrike" cap="none">
                <a:solidFill>
                  <a:srgbClr val="000000"/>
                </a:solidFill>
                <a:latin typeface="Arial"/>
                <a:ea typeface="Arial"/>
                <a:cs typeface="Arial"/>
                <a:sym typeface="Arial"/>
              </a:rPr>
              <a:t>농산물 가격 폭등과 폭락으로</a:t>
            </a:r>
            <a:endParaRPr sz="1600" b="0" i="0" u="none" strike="noStrike" cap="none">
              <a:solidFill>
                <a:srgbClr val="000000"/>
              </a:solidFill>
              <a:latin typeface="Arial"/>
              <a:ea typeface="Arial"/>
              <a:cs typeface="Arial"/>
              <a:sym typeface="Arial"/>
            </a:endParaRPr>
          </a:p>
          <a:p>
            <a:pPr marL="0" marR="0" lvl="0" indent="0" algn="ctr" rtl="0">
              <a:lnSpc>
                <a:spcPct val="150000"/>
              </a:lnSpc>
              <a:spcBef>
                <a:spcPts val="0"/>
              </a:spcBef>
              <a:spcAft>
                <a:spcPts val="0"/>
              </a:spcAft>
              <a:buNone/>
            </a:pPr>
            <a:r>
              <a:rPr lang="ko-KR" sz="1600" b="0" i="0" u="none" strike="noStrike" cap="none">
                <a:solidFill>
                  <a:srgbClr val="000000"/>
                </a:solidFill>
                <a:latin typeface="Arial"/>
                <a:ea typeface="Arial"/>
                <a:cs typeface="Arial"/>
                <a:sym typeface="Arial"/>
              </a:rPr>
              <a:t>소비자와 생산자에 양측 피해</a:t>
            </a:r>
            <a:endParaRPr sz="1600" b="0" i="0" u="none" strike="noStrike" cap="none">
              <a:solidFill>
                <a:srgbClr val="000000"/>
              </a:solidFill>
              <a:latin typeface="Arial"/>
              <a:ea typeface="Arial"/>
              <a:cs typeface="Arial"/>
              <a:sym typeface="Arial"/>
            </a:endParaRPr>
          </a:p>
        </p:txBody>
      </p:sp>
      <p:sp>
        <p:nvSpPr>
          <p:cNvPr id="104" name="Google Shape;104;p7"/>
          <p:cNvSpPr txBox="1"/>
          <p:nvPr/>
        </p:nvSpPr>
        <p:spPr>
          <a:xfrm>
            <a:off x="6562085" y="2890857"/>
            <a:ext cx="5099400" cy="1446900"/>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ko-KR" sz="1600" b="0" i="0" u="none" strike="noStrike" cap="none">
                <a:solidFill>
                  <a:srgbClr val="000000"/>
                </a:solidFill>
                <a:latin typeface="Arial"/>
                <a:ea typeface="Arial"/>
                <a:cs typeface="Arial"/>
                <a:sym typeface="Arial"/>
              </a:rPr>
              <a:t>농식품부, aT 센터 </a:t>
            </a:r>
            <a:endParaRPr sz="1600" b="0" i="0" u="none" strike="noStrike" cap="none">
              <a:solidFill>
                <a:srgbClr val="000000"/>
              </a:solidFill>
              <a:latin typeface="Arial"/>
              <a:ea typeface="Arial"/>
              <a:cs typeface="Arial"/>
              <a:sym typeface="Arial"/>
            </a:endParaRPr>
          </a:p>
          <a:p>
            <a:pPr marL="0" marR="0" lvl="0" indent="0" algn="ctr" rtl="0">
              <a:lnSpc>
                <a:spcPct val="150000"/>
              </a:lnSpc>
              <a:spcBef>
                <a:spcPts val="0"/>
              </a:spcBef>
              <a:spcAft>
                <a:spcPts val="0"/>
              </a:spcAft>
              <a:buNone/>
            </a:pPr>
            <a:r>
              <a:rPr lang="ko-KR" sz="1600" b="0" i="0" u="none" strike="noStrike" cap="none">
                <a:solidFill>
                  <a:srgbClr val="000000"/>
                </a:solidFill>
                <a:latin typeface="Arial"/>
                <a:ea typeface="Arial"/>
                <a:cs typeface="Arial"/>
                <a:sym typeface="Arial"/>
              </a:rPr>
              <a:t>기존 경험 기반 재배 위주 🡪 데이터 확보 및 예측정교화 추진 </a:t>
            </a:r>
            <a:endParaRPr sz="1600" b="0" i="0" u="none" strike="noStrike" cap="none">
              <a:solidFill>
                <a:srgbClr val="000000"/>
              </a:solidFill>
              <a:latin typeface="Arial"/>
              <a:ea typeface="Arial"/>
              <a:cs typeface="Arial"/>
              <a:sym typeface="Arial"/>
            </a:endParaRPr>
          </a:p>
          <a:p>
            <a:pPr marL="0" marR="0" lvl="0" indent="0" algn="ctr" rtl="0">
              <a:lnSpc>
                <a:spcPct val="150000"/>
              </a:lnSpc>
              <a:spcBef>
                <a:spcPts val="0"/>
              </a:spcBef>
              <a:spcAft>
                <a:spcPts val="0"/>
              </a:spcAft>
              <a:buNone/>
            </a:pPr>
            <a:r>
              <a:rPr lang="ko-KR" sz="1600" b="0" i="0" u="none" strike="noStrike" cap="none">
                <a:solidFill>
                  <a:srgbClr val="000000"/>
                </a:solidFill>
                <a:latin typeface="Arial"/>
                <a:ea typeface="Arial"/>
                <a:cs typeface="Arial"/>
                <a:sym typeface="Arial"/>
              </a:rPr>
              <a:t>최근 도매가격 제공서비스 확대</a:t>
            </a:r>
            <a:endParaRPr sz="1600" b="0" i="0" u="none" strike="noStrike" cap="none">
              <a:solidFill>
                <a:srgbClr val="000000"/>
              </a:solidFill>
              <a:latin typeface="Arial"/>
              <a:ea typeface="Arial"/>
              <a:cs typeface="Arial"/>
              <a:sym typeface="Arial"/>
            </a:endParaRPr>
          </a:p>
        </p:txBody>
      </p:sp>
      <p:sp>
        <p:nvSpPr>
          <p:cNvPr id="105" name="Google Shape;105;p7"/>
          <p:cNvSpPr txBox="1"/>
          <p:nvPr/>
        </p:nvSpPr>
        <p:spPr>
          <a:xfrm>
            <a:off x="6562073" y="4946575"/>
            <a:ext cx="5642100" cy="1077300"/>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ko-KR" sz="1600" b="0" i="0" u="none" strike="noStrike" cap="none">
                <a:solidFill>
                  <a:srgbClr val="000000"/>
                </a:solidFill>
                <a:latin typeface="Arial"/>
                <a:ea typeface="Arial"/>
                <a:cs typeface="Arial"/>
                <a:sym typeface="Arial"/>
              </a:rPr>
              <a:t>2016-2021 농산물 품종별 일별 거래가격을 기반으로, </a:t>
            </a:r>
            <a:endParaRPr/>
          </a:p>
          <a:p>
            <a:pPr marL="0" marR="0" lvl="0" indent="0" algn="ctr" rtl="0">
              <a:lnSpc>
                <a:spcPct val="150000"/>
              </a:lnSpc>
              <a:spcBef>
                <a:spcPts val="0"/>
              </a:spcBef>
              <a:spcAft>
                <a:spcPts val="0"/>
              </a:spcAft>
              <a:buNone/>
            </a:pPr>
            <a:r>
              <a:rPr lang="ko-KR" sz="1600" b="1" i="0" u="none" strike="noStrike" cap="none">
                <a:solidFill>
                  <a:srgbClr val="000000"/>
                </a:solidFill>
                <a:latin typeface="Arial"/>
                <a:ea typeface="Arial"/>
                <a:cs typeface="Arial"/>
                <a:sym typeface="Arial"/>
              </a:rPr>
              <a:t>공급량에 영향을 줄 수 있는 주요 변수 탐색 </a:t>
            </a:r>
            <a:r>
              <a:rPr lang="ko-KR" sz="1600" b="0" i="0" u="none" strike="noStrike" cap="none">
                <a:solidFill>
                  <a:srgbClr val="000000"/>
                </a:solidFill>
                <a:latin typeface="Arial"/>
                <a:ea typeface="Arial"/>
                <a:cs typeface="Arial"/>
                <a:sym typeface="Arial"/>
              </a:rPr>
              <a:t>및 </a:t>
            </a:r>
            <a:endParaRPr sz="1600" b="0" i="0" u="none" strike="noStrike" cap="none">
              <a:solidFill>
                <a:srgbClr val="000000"/>
              </a:solidFill>
              <a:latin typeface="Arial"/>
              <a:ea typeface="Arial"/>
              <a:cs typeface="Arial"/>
              <a:sym typeface="Arial"/>
            </a:endParaRPr>
          </a:p>
          <a:p>
            <a:pPr marL="0" marR="0" lvl="0" indent="0" algn="ctr" rtl="0">
              <a:lnSpc>
                <a:spcPct val="150000"/>
              </a:lnSpc>
              <a:spcBef>
                <a:spcPts val="0"/>
              </a:spcBef>
              <a:spcAft>
                <a:spcPts val="0"/>
              </a:spcAft>
              <a:buNone/>
            </a:pPr>
            <a:r>
              <a:rPr lang="ko-KR" sz="1600" b="0" i="0" u="none" strike="noStrike" cap="none">
                <a:solidFill>
                  <a:srgbClr val="000000"/>
                </a:solidFill>
                <a:latin typeface="Arial"/>
                <a:ea typeface="Arial"/>
                <a:cs typeface="Arial"/>
                <a:sym typeface="Arial"/>
              </a:rPr>
              <a:t>수급관리에 도움을 주는 </a:t>
            </a:r>
            <a:r>
              <a:rPr lang="ko-KR" sz="1600" b="1" i="0" u="none" strike="noStrike" cap="none">
                <a:solidFill>
                  <a:srgbClr val="000000"/>
                </a:solidFill>
                <a:latin typeface="Arial"/>
                <a:ea typeface="Arial"/>
                <a:cs typeface="Arial"/>
                <a:sym typeface="Arial"/>
              </a:rPr>
              <a:t>가격 예측모델 설계</a:t>
            </a:r>
            <a:endParaRPr sz="1600" b="1" i="0" u="none" strike="noStrike" cap="none">
              <a:solidFill>
                <a:srgbClr val="000000"/>
              </a:solidFill>
              <a:latin typeface="Arial"/>
              <a:ea typeface="Arial"/>
              <a:cs typeface="Arial"/>
              <a:sym typeface="Arial"/>
            </a:endParaRPr>
          </a:p>
        </p:txBody>
      </p:sp>
      <p:sp>
        <p:nvSpPr>
          <p:cNvPr id="106" name="Google Shape;106;p7"/>
          <p:cNvSpPr txBox="1"/>
          <p:nvPr/>
        </p:nvSpPr>
        <p:spPr>
          <a:xfrm rot="5400000">
            <a:off x="5343111" y="1544746"/>
            <a:ext cx="1847880" cy="430887"/>
          </a:xfrm>
          <a:prstGeom prst="rect">
            <a:avLst/>
          </a:prstGeom>
          <a:solidFill>
            <a:srgbClr val="FFD663"/>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ko-KR" sz="1600" b="0" i="0" u="none" strike="noStrike" cap="none">
                <a:solidFill>
                  <a:srgbClr val="000000"/>
                </a:solidFill>
                <a:latin typeface="Arial"/>
                <a:ea typeface="Arial"/>
                <a:cs typeface="Arial"/>
                <a:sym typeface="Arial"/>
              </a:rPr>
              <a:t>문제인식</a:t>
            </a:r>
            <a:endParaRPr sz="1600" b="0" i="0" u="none" strike="noStrike" cap="none">
              <a:solidFill>
                <a:srgbClr val="000000"/>
              </a:solidFill>
              <a:latin typeface="Arial"/>
              <a:ea typeface="Arial"/>
              <a:cs typeface="Arial"/>
              <a:sym typeface="Arial"/>
            </a:endParaRPr>
          </a:p>
        </p:txBody>
      </p:sp>
      <p:sp>
        <p:nvSpPr>
          <p:cNvPr id="107" name="Google Shape;107;p7"/>
          <p:cNvSpPr txBox="1"/>
          <p:nvPr/>
        </p:nvSpPr>
        <p:spPr>
          <a:xfrm rot="5400000">
            <a:off x="5343111" y="3440180"/>
            <a:ext cx="1847880" cy="430887"/>
          </a:xfrm>
          <a:prstGeom prst="rect">
            <a:avLst/>
          </a:prstGeom>
          <a:solidFill>
            <a:srgbClr val="FFD663"/>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ko-KR" sz="1600" b="0" i="0" u="none" strike="noStrike" cap="none">
                <a:solidFill>
                  <a:srgbClr val="000000"/>
                </a:solidFill>
                <a:latin typeface="Arial"/>
                <a:ea typeface="Arial"/>
                <a:cs typeface="Arial"/>
                <a:sym typeface="Arial"/>
              </a:rPr>
              <a:t>현황파악</a:t>
            </a:r>
            <a:endParaRPr sz="1600" b="0" i="0" u="none" strike="noStrike" cap="none">
              <a:solidFill>
                <a:srgbClr val="000000"/>
              </a:solidFill>
              <a:latin typeface="Arial"/>
              <a:ea typeface="Arial"/>
              <a:cs typeface="Arial"/>
              <a:sym typeface="Arial"/>
            </a:endParaRPr>
          </a:p>
        </p:txBody>
      </p:sp>
      <p:sp>
        <p:nvSpPr>
          <p:cNvPr id="108" name="Google Shape;108;p7"/>
          <p:cNvSpPr txBox="1"/>
          <p:nvPr/>
        </p:nvSpPr>
        <p:spPr>
          <a:xfrm rot="5400000">
            <a:off x="5446153" y="5232574"/>
            <a:ext cx="1641796" cy="430887"/>
          </a:xfrm>
          <a:prstGeom prst="rect">
            <a:avLst/>
          </a:prstGeom>
          <a:solidFill>
            <a:srgbClr val="FFD663"/>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ko-KR" sz="1600" b="0" i="0" u="none" strike="noStrike" cap="none">
                <a:solidFill>
                  <a:srgbClr val="000000"/>
                </a:solidFill>
                <a:latin typeface="Arial"/>
                <a:ea typeface="Arial"/>
                <a:cs typeface="Arial"/>
                <a:sym typeface="Arial"/>
              </a:rPr>
              <a:t>목표설정</a:t>
            </a:r>
            <a:endParaRPr sz="1600" b="0" i="0" u="none" strike="noStrike" cap="none">
              <a:solidFill>
                <a:srgbClr val="000000"/>
              </a:solidFill>
              <a:latin typeface="Arial"/>
              <a:ea typeface="Arial"/>
              <a:cs typeface="Arial"/>
              <a:sym typeface="Arial"/>
            </a:endParaRPr>
          </a:p>
        </p:txBody>
      </p:sp>
      <p:sp>
        <p:nvSpPr>
          <p:cNvPr id="109" name="Google Shape;109;p7"/>
          <p:cNvSpPr/>
          <p:nvPr/>
        </p:nvSpPr>
        <p:spPr>
          <a:xfrm rot="10800000">
            <a:off x="8941637" y="2581232"/>
            <a:ext cx="272700" cy="206700"/>
          </a:xfrm>
          <a:prstGeom prst="triangle">
            <a:avLst>
              <a:gd name="adj" fmla="val 50000"/>
            </a:avLst>
          </a:prstGeom>
          <a:noFill/>
          <a:ln w="25400" cap="flat" cmpd="sng">
            <a:solidFill>
              <a:srgbClr val="2E87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lt1"/>
              </a:solidFill>
              <a:latin typeface="Arial"/>
              <a:ea typeface="Arial"/>
              <a:cs typeface="Arial"/>
              <a:sym typeface="Arial"/>
            </a:endParaRPr>
          </a:p>
        </p:txBody>
      </p:sp>
      <p:sp>
        <p:nvSpPr>
          <p:cNvPr id="110" name="Google Shape;110;p7"/>
          <p:cNvSpPr/>
          <p:nvPr/>
        </p:nvSpPr>
        <p:spPr>
          <a:xfrm rot="10800000">
            <a:off x="8941625" y="4603050"/>
            <a:ext cx="272700" cy="201900"/>
          </a:xfrm>
          <a:prstGeom prst="triangle">
            <a:avLst>
              <a:gd name="adj" fmla="val 50000"/>
            </a:avLst>
          </a:prstGeom>
          <a:noFill/>
          <a:ln w="25400" cap="flat" cmpd="sng">
            <a:solidFill>
              <a:srgbClr val="2E87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lt1"/>
              </a:solidFill>
              <a:latin typeface="Arial"/>
              <a:ea typeface="Arial"/>
              <a:cs typeface="Arial"/>
              <a:sym typeface="Arial"/>
            </a:endParaRPr>
          </a:p>
        </p:txBody>
      </p:sp>
      <p:pic>
        <p:nvPicPr>
          <p:cNvPr id="111" name="Google Shape;111;p7"/>
          <p:cNvPicPr preferRelativeResize="0"/>
          <p:nvPr/>
        </p:nvPicPr>
        <p:blipFill rotWithShape="1">
          <a:blip r:embed="rId4">
            <a:alphaModFix/>
          </a:blip>
          <a:srcRect/>
          <a:stretch/>
        </p:blipFill>
        <p:spPr>
          <a:xfrm>
            <a:off x="307363" y="3634663"/>
            <a:ext cx="5408767" cy="2657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200"/>
              <a:buFont typeface="Corbel"/>
              <a:buNone/>
            </a:pPr>
            <a:r>
              <a:rPr lang="ko-KR" sz="3200">
                <a:latin typeface="Arial"/>
                <a:ea typeface="Arial"/>
                <a:cs typeface="Arial"/>
                <a:sym typeface="Arial"/>
              </a:rPr>
              <a:t>주요 진행과정</a:t>
            </a:r>
            <a:endParaRPr sz="3200">
              <a:latin typeface="Arial"/>
              <a:ea typeface="Arial"/>
              <a:cs typeface="Arial"/>
              <a:sym typeface="Arial"/>
            </a:endParaRPr>
          </a:p>
        </p:txBody>
      </p:sp>
      <p:graphicFrame>
        <p:nvGraphicFramePr>
          <p:cNvPr id="117" name="Google Shape;117;p2"/>
          <p:cNvGraphicFramePr/>
          <p:nvPr/>
        </p:nvGraphicFramePr>
        <p:xfrm>
          <a:off x="3567502" y="716130"/>
          <a:ext cx="3000000" cy="3000000"/>
        </p:xfrm>
        <a:graphic>
          <a:graphicData uri="http://schemas.openxmlformats.org/drawingml/2006/table">
            <a:tbl>
              <a:tblPr firstRow="1" bandRow="1">
                <a:noFill/>
                <a:tableStyleId>{C2BEBB4A-61B8-4755-8A81-D6AD374DC47A}</a:tableStyleId>
              </a:tblPr>
              <a:tblGrid>
                <a:gridCol w="3959900">
                  <a:extLst>
                    <a:ext uri="{9D8B030D-6E8A-4147-A177-3AD203B41FA5}">
                      <a16:colId xmlns:a16="http://schemas.microsoft.com/office/drawing/2014/main" val="20000"/>
                    </a:ext>
                  </a:extLst>
                </a:gridCol>
                <a:gridCol w="4106075">
                  <a:extLst>
                    <a:ext uri="{9D8B030D-6E8A-4147-A177-3AD203B41FA5}">
                      <a16:colId xmlns:a16="http://schemas.microsoft.com/office/drawing/2014/main" val="20001"/>
                    </a:ext>
                  </a:extLst>
                </a:gridCol>
              </a:tblGrid>
              <a:tr h="276875">
                <a:tc>
                  <a:txBody>
                    <a:bodyPr/>
                    <a:lstStyle/>
                    <a:p>
                      <a:pPr marL="0" marR="0" lvl="0" indent="0" algn="ctr" rtl="0">
                        <a:lnSpc>
                          <a:spcPct val="100000"/>
                        </a:lnSpc>
                        <a:spcBef>
                          <a:spcPts val="0"/>
                        </a:spcBef>
                        <a:spcAft>
                          <a:spcPts val="0"/>
                        </a:spcAft>
                        <a:buClr>
                          <a:srgbClr val="000000"/>
                        </a:buClr>
                        <a:buSzPts val="1100"/>
                        <a:buFont typeface="Arial"/>
                        <a:buNone/>
                      </a:pPr>
                      <a:r>
                        <a:rPr lang="ko-KR" sz="1100" u="none" strike="noStrike" cap="none">
                          <a:latin typeface="Malgun Gothic"/>
                          <a:ea typeface="Malgun Gothic"/>
                          <a:cs typeface="Malgun Gothic"/>
                          <a:sym typeface="Malgun Gothic"/>
                        </a:rPr>
                        <a:t>Plan</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100"/>
                        <a:buFont typeface="Arial"/>
                        <a:buNone/>
                      </a:pPr>
                      <a:r>
                        <a:rPr lang="ko-KR" sz="1100" u="none" strike="noStrike" cap="none">
                          <a:latin typeface="Malgun Gothic"/>
                          <a:ea typeface="Malgun Gothic"/>
                          <a:cs typeface="Malgun Gothic"/>
                          <a:sym typeface="Malgun Gothic"/>
                        </a:rPr>
                        <a:t>Results</a:t>
                      </a:r>
                      <a:endParaRPr sz="1400" u="none" strike="noStrike" cap="none"/>
                    </a:p>
                  </a:txBody>
                  <a:tcPr marL="91450" marR="91450" marT="45725" marB="45725">
                    <a:solidFill>
                      <a:srgbClr val="FFD663"/>
                    </a:solidFill>
                  </a:tcPr>
                </a:tc>
                <a:extLst>
                  <a:ext uri="{0D108BD9-81ED-4DB2-BD59-A6C34878D82A}">
                    <a16:rowId xmlns:a16="http://schemas.microsoft.com/office/drawing/2014/main" val="10000"/>
                  </a:ext>
                </a:extLst>
              </a:tr>
              <a:tr h="963950">
                <a:tc>
                  <a:txBody>
                    <a:bodyPr/>
                    <a:lstStyle/>
                    <a:p>
                      <a:pPr marL="0" marR="0" lvl="0" indent="0" algn="l" rtl="0">
                        <a:lnSpc>
                          <a:spcPct val="100000"/>
                        </a:lnSpc>
                        <a:spcBef>
                          <a:spcPts val="0"/>
                        </a:spcBef>
                        <a:spcAft>
                          <a:spcPts val="0"/>
                        </a:spcAft>
                        <a:buClr>
                          <a:srgbClr val="000000"/>
                        </a:buClr>
                        <a:buSzPts val="1400"/>
                        <a:buFont typeface="Arial"/>
                        <a:buNone/>
                      </a:pPr>
                      <a:r>
                        <a:rPr lang="ko-KR" sz="1400" b="1" i="0" u="none" strike="noStrike" cap="none">
                          <a:solidFill>
                            <a:srgbClr val="000000"/>
                          </a:solidFill>
                          <a:latin typeface="Malgun Gothic"/>
                          <a:ea typeface="Malgun Gothic"/>
                          <a:cs typeface="Malgun Gothic"/>
                          <a:sym typeface="Malgun Gothic"/>
                        </a:rPr>
                        <a:t>1. 프로젝트 범위 정의 : 작물 선택(EDA)</a:t>
                      </a:r>
                      <a:endParaRPr sz="1400" b="0" u="none" strike="noStrike" cap="none">
                        <a:latin typeface="Malgun Gothic"/>
                        <a:ea typeface="Malgun Gothic"/>
                        <a:cs typeface="Malgun Gothic"/>
                        <a:sym typeface="Malgun Gothic"/>
                      </a:endParaRPr>
                    </a:p>
                    <a:p>
                      <a:pPr marL="171450" marR="0" lvl="0" indent="-171450" algn="l" rtl="0">
                        <a:lnSpc>
                          <a:spcPct val="100000"/>
                        </a:lnSpc>
                        <a:spcBef>
                          <a:spcPts val="0"/>
                        </a:spcBef>
                        <a:spcAft>
                          <a:spcPts val="0"/>
                        </a:spcAft>
                        <a:buClr>
                          <a:srgbClr val="000000"/>
                        </a:buClr>
                        <a:buSzPts val="1050"/>
                        <a:buFont typeface="Malgun Gothic"/>
                        <a:buChar char="-"/>
                      </a:pPr>
                      <a:r>
                        <a:rPr lang="ko-KR" sz="1100" b="0" i="0" u="none" strike="noStrike" cap="none">
                          <a:solidFill>
                            <a:srgbClr val="000000"/>
                          </a:solidFill>
                          <a:latin typeface="Malgun Gothic"/>
                          <a:ea typeface="Malgun Gothic"/>
                          <a:cs typeface="Malgun Gothic"/>
                          <a:sym typeface="Malgun Gothic"/>
                        </a:rPr>
                        <a:t>가격의 변화 추이 및 변동폭 기준 계절성과 </a:t>
                      </a:r>
                      <a:br>
                        <a:rPr lang="ko-KR" sz="1100" b="0" i="0" u="none" strike="noStrike" cap="none">
                          <a:solidFill>
                            <a:srgbClr val="000000"/>
                          </a:solidFill>
                          <a:latin typeface="Malgun Gothic"/>
                          <a:ea typeface="Malgun Gothic"/>
                          <a:cs typeface="Malgun Gothic"/>
                          <a:sym typeface="Malgun Gothic"/>
                        </a:rPr>
                      </a:br>
                      <a:r>
                        <a:rPr lang="ko-KR" sz="1100" b="0" i="0" u="none" strike="noStrike" cap="none">
                          <a:solidFill>
                            <a:srgbClr val="000000"/>
                          </a:solidFill>
                          <a:latin typeface="Malgun Gothic"/>
                          <a:ea typeface="Malgun Gothic"/>
                          <a:cs typeface="Malgun Gothic"/>
                          <a:sym typeface="Malgun Gothic"/>
                        </a:rPr>
                        <a:t>상관관계가 높은 품목 우선</a:t>
                      </a:r>
                      <a:endParaRPr sz="1100" b="0" i="0" u="none" strike="noStrike" cap="none">
                        <a:solidFill>
                          <a:schemeClr val="dk1"/>
                        </a:solidFill>
                        <a:latin typeface="Malgun Gothic"/>
                        <a:ea typeface="Malgun Gothic"/>
                        <a:cs typeface="Malgun Gothic"/>
                        <a:sym typeface="Malgun Gothic"/>
                      </a:endParaRPr>
                    </a:p>
                    <a:p>
                      <a:pPr marL="171450" marR="0" lvl="0" indent="-171450" algn="l" rtl="0">
                        <a:lnSpc>
                          <a:spcPct val="100000"/>
                        </a:lnSpc>
                        <a:spcBef>
                          <a:spcPts val="0"/>
                        </a:spcBef>
                        <a:spcAft>
                          <a:spcPts val="0"/>
                        </a:spcAft>
                        <a:buClr>
                          <a:srgbClr val="000000"/>
                        </a:buClr>
                        <a:buSzPts val="1050"/>
                        <a:buFont typeface="Malgun Gothic"/>
                        <a:buChar char="-"/>
                      </a:pPr>
                      <a:r>
                        <a:rPr lang="ko-KR" sz="1100" b="0" i="0" u="none" strike="noStrike" cap="none">
                          <a:solidFill>
                            <a:srgbClr val="000000"/>
                          </a:solidFill>
                          <a:latin typeface="Malgun Gothic"/>
                          <a:ea typeface="Malgun Gothic"/>
                          <a:cs typeface="Malgun Gothic"/>
                          <a:sym typeface="Malgun Gothic"/>
                        </a:rPr>
                        <a:t>소비량이 많은 대중적 품목 선택   </a:t>
                      </a:r>
                      <a:endParaRPr sz="1100" u="none" strike="noStrike" cap="none">
                        <a:latin typeface="Malgun Gothic"/>
                        <a:ea typeface="Malgun Gothic"/>
                        <a:cs typeface="Malgun Gothic"/>
                        <a:sym typeface="Malgun Gothic"/>
                      </a:endParaRPr>
                    </a:p>
                  </a:txBody>
                  <a:tcPr marL="91450" marR="91450" marT="45725" marB="45725">
                    <a:lnB w="9525" cap="flat" cmpd="sng">
                      <a:solidFill>
                        <a:srgbClr val="2791A6"/>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ko-KR" sz="1400" b="1" i="0" u="none" strike="noStrike" cap="none">
                          <a:solidFill>
                            <a:srgbClr val="000000"/>
                          </a:solidFill>
                          <a:latin typeface="Malgun Gothic"/>
                          <a:ea typeface="Malgun Gothic"/>
                          <a:cs typeface="Malgun Gothic"/>
                          <a:sym typeface="Malgun Gothic"/>
                        </a:rPr>
                        <a:t>‘양파‘ 선택</a:t>
                      </a:r>
                      <a:endParaRPr sz="1400" b="1" i="0" u="none" strike="noStrike" cap="none">
                        <a:solidFill>
                          <a:srgbClr val="000000"/>
                        </a:solidFill>
                        <a:latin typeface="Malgun Gothic"/>
                        <a:ea typeface="Malgun Gothic"/>
                        <a:cs typeface="Malgun Gothic"/>
                        <a:sym typeface="Malgun Gothic"/>
                      </a:endParaRPr>
                    </a:p>
                    <a:p>
                      <a:pPr marL="0" marR="0" lvl="0" indent="0" algn="l" rtl="0">
                        <a:lnSpc>
                          <a:spcPct val="100000"/>
                        </a:lnSpc>
                        <a:spcBef>
                          <a:spcPts val="0"/>
                        </a:spcBef>
                        <a:spcAft>
                          <a:spcPts val="0"/>
                        </a:spcAft>
                        <a:buClr>
                          <a:srgbClr val="000000"/>
                        </a:buClr>
                        <a:buSzPts val="1100"/>
                        <a:buFont typeface="Arial"/>
                        <a:buNone/>
                      </a:pPr>
                      <a:r>
                        <a:rPr lang="ko-KR" sz="1100" u="none" strike="noStrike" cap="none">
                          <a:latin typeface="Malgun Gothic"/>
                          <a:ea typeface="Malgun Gothic"/>
                          <a:cs typeface="Malgun Gothic"/>
                          <a:sym typeface="Malgun Gothic"/>
                        </a:rPr>
                        <a:t>고려사항 : 사회적 이슈, 대중성, 적은 품종수 </a:t>
                      </a:r>
                      <a:endParaRPr sz="1100" u="none" strike="noStrike" cap="none">
                        <a:latin typeface="Malgun Gothic"/>
                        <a:ea typeface="Malgun Gothic"/>
                        <a:cs typeface="Malgun Gothic"/>
                        <a:sym typeface="Malgun Gothic"/>
                      </a:endParaRPr>
                    </a:p>
                  </a:txBody>
                  <a:tcPr marL="91450" marR="91450" marT="45725" marB="45725">
                    <a:lnB w="9525" cap="flat" cmpd="sng">
                      <a:solidFill>
                        <a:srgbClr val="2791A6"/>
                      </a:solidFill>
                      <a:prstDash val="solid"/>
                      <a:round/>
                      <a:headEnd type="none" w="sm" len="sm"/>
                      <a:tailEnd type="none" w="sm" len="sm"/>
                    </a:lnB>
                  </a:tcPr>
                </a:tc>
                <a:extLst>
                  <a:ext uri="{0D108BD9-81ED-4DB2-BD59-A6C34878D82A}">
                    <a16:rowId xmlns:a16="http://schemas.microsoft.com/office/drawing/2014/main" val="10001"/>
                  </a:ext>
                </a:extLst>
              </a:tr>
              <a:tr h="963950">
                <a:tc>
                  <a:txBody>
                    <a:bodyPr/>
                    <a:lstStyle/>
                    <a:p>
                      <a:pPr marL="0" marR="0" lvl="0" indent="0" algn="l" rtl="0">
                        <a:lnSpc>
                          <a:spcPct val="100000"/>
                        </a:lnSpc>
                        <a:spcBef>
                          <a:spcPts val="0"/>
                        </a:spcBef>
                        <a:spcAft>
                          <a:spcPts val="0"/>
                        </a:spcAft>
                        <a:buClr>
                          <a:srgbClr val="000000"/>
                        </a:buClr>
                        <a:buSzPts val="1400"/>
                        <a:buFont typeface="Arial"/>
                        <a:buNone/>
                      </a:pPr>
                      <a:r>
                        <a:rPr lang="ko-KR" sz="1400" b="1" i="0" u="none" strike="noStrike" cap="none">
                          <a:solidFill>
                            <a:srgbClr val="000000"/>
                          </a:solidFill>
                          <a:latin typeface="Malgun Gothic"/>
                          <a:ea typeface="Malgun Gothic"/>
                          <a:cs typeface="Malgun Gothic"/>
                          <a:sym typeface="Malgun Gothic"/>
                        </a:rPr>
                        <a:t>2. 변수에 대한 가설 설정 및 1차 선정</a:t>
                      </a:r>
                      <a:endParaRPr sz="1400" u="none" strike="noStrike" cap="none"/>
                    </a:p>
                    <a:p>
                      <a:pPr marL="171450" marR="0" lvl="0" indent="-171450" algn="l" rtl="0">
                        <a:lnSpc>
                          <a:spcPct val="100000"/>
                        </a:lnSpc>
                        <a:spcBef>
                          <a:spcPts val="0"/>
                        </a:spcBef>
                        <a:spcAft>
                          <a:spcPts val="0"/>
                        </a:spcAft>
                        <a:buClr>
                          <a:srgbClr val="000000"/>
                        </a:buClr>
                        <a:buSzPts val="1050"/>
                        <a:buFont typeface="Malgun Gothic"/>
                        <a:buChar char="-"/>
                      </a:pPr>
                      <a:r>
                        <a:rPr lang="ko-KR" sz="1100" b="0" i="0" u="none" strike="noStrike" cap="none">
                          <a:solidFill>
                            <a:srgbClr val="000000"/>
                          </a:solidFill>
                          <a:latin typeface="Malgun Gothic"/>
                          <a:ea typeface="Malgun Gothic"/>
                          <a:cs typeface="Malgun Gothic"/>
                          <a:sym typeface="Malgun Gothic"/>
                        </a:rPr>
                        <a:t>선택 품종에 대한 사전 스터디를 통한 가설 변수 설정.</a:t>
                      </a:r>
                      <a:endParaRPr sz="1400" u="none" strike="noStrike" cap="none"/>
                    </a:p>
                    <a:p>
                      <a:pPr marL="171450" marR="0" lvl="0" indent="-171450" algn="l" rtl="0">
                        <a:lnSpc>
                          <a:spcPct val="100000"/>
                        </a:lnSpc>
                        <a:spcBef>
                          <a:spcPts val="0"/>
                        </a:spcBef>
                        <a:spcAft>
                          <a:spcPts val="0"/>
                        </a:spcAft>
                        <a:buClr>
                          <a:srgbClr val="000000"/>
                        </a:buClr>
                        <a:buSzPts val="1050"/>
                        <a:buFont typeface="Malgun Gothic"/>
                        <a:buChar char="-"/>
                      </a:pPr>
                      <a:r>
                        <a:rPr lang="ko-KR" sz="1100" b="0" i="0" u="none" strike="noStrike" cap="none">
                          <a:solidFill>
                            <a:srgbClr val="000000"/>
                          </a:solidFill>
                          <a:latin typeface="Malgun Gothic"/>
                          <a:ea typeface="Malgun Gothic"/>
                          <a:cs typeface="Malgun Gothic"/>
                          <a:sym typeface="Malgun Gothic"/>
                        </a:rPr>
                        <a:t>ex. 기온, 강수, 물류가격, 수확량, 수출입량</a:t>
                      </a:r>
                      <a:endParaRPr sz="1100" b="0" i="0" u="none" strike="noStrike" cap="none">
                        <a:solidFill>
                          <a:srgbClr val="000000"/>
                        </a:solidFill>
                        <a:latin typeface="Malgun Gothic"/>
                        <a:ea typeface="Malgun Gothic"/>
                        <a:cs typeface="Malgun Gothic"/>
                        <a:sym typeface="Malgun Gothic"/>
                      </a:endParaRPr>
                    </a:p>
                  </a:txBody>
                  <a:tcPr marL="91450" marR="91450" marT="45725" marB="45725">
                    <a:lnT w="9525" cap="flat" cmpd="sng">
                      <a:solidFill>
                        <a:srgbClr val="2791A6"/>
                      </a:solidFill>
                      <a:prstDash val="solid"/>
                      <a:round/>
                      <a:headEnd type="none" w="sm" len="sm"/>
                      <a:tailEnd type="none" w="sm" len="sm"/>
                    </a:lnT>
                    <a:lnB w="9525" cap="flat" cmpd="sng">
                      <a:solidFill>
                        <a:srgbClr val="2791A6"/>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ko-KR" sz="1400" b="1" u="none" strike="noStrike" cap="none">
                          <a:latin typeface="Malgun Gothic"/>
                          <a:ea typeface="Malgun Gothic"/>
                          <a:cs typeface="Malgun Gothic"/>
                          <a:sym typeface="Malgun Gothic"/>
                        </a:rPr>
                        <a:t>월별 거래가격(y)에 영향을 미치는 요인 탐색</a:t>
                      </a:r>
                      <a:endParaRPr sz="1400" b="1" u="none" strike="noStrike" cap="none">
                        <a:latin typeface="Malgun Gothic"/>
                        <a:ea typeface="Malgun Gothic"/>
                        <a:cs typeface="Malgun Gothic"/>
                        <a:sym typeface="Malgun Gothic"/>
                      </a:endParaRPr>
                    </a:p>
                    <a:p>
                      <a:pPr marL="228600" marR="0" lvl="0" indent="-228600" algn="l" rtl="0">
                        <a:lnSpc>
                          <a:spcPct val="100000"/>
                        </a:lnSpc>
                        <a:spcBef>
                          <a:spcPts val="0"/>
                        </a:spcBef>
                        <a:spcAft>
                          <a:spcPts val="0"/>
                        </a:spcAft>
                        <a:buClr>
                          <a:schemeClr val="dk1"/>
                        </a:buClr>
                        <a:buSzPts val="1050"/>
                        <a:buFont typeface="Malgun Gothic"/>
                        <a:buAutoNum type="arabicParenR"/>
                      </a:pPr>
                      <a:r>
                        <a:rPr lang="ko-KR" sz="1100" u="none" strike="noStrike" cap="none">
                          <a:latin typeface="Malgun Gothic"/>
                          <a:ea typeface="Malgun Gothic"/>
                          <a:cs typeface="Malgun Gothic"/>
                          <a:sym typeface="Malgun Gothic"/>
                        </a:rPr>
                        <a:t>전년도 재배면적</a:t>
                      </a:r>
                      <a:endParaRPr sz="1100" u="none" strike="noStrike" cap="none">
                        <a:latin typeface="Malgun Gothic"/>
                        <a:ea typeface="Malgun Gothic"/>
                        <a:cs typeface="Malgun Gothic"/>
                        <a:sym typeface="Malgun Gothic"/>
                      </a:endParaRPr>
                    </a:p>
                    <a:p>
                      <a:pPr marL="228600" marR="0" lvl="0" indent="-228600" algn="l" rtl="0">
                        <a:lnSpc>
                          <a:spcPct val="100000"/>
                        </a:lnSpc>
                        <a:spcBef>
                          <a:spcPts val="0"/>
                        </a:spcBef>
                        <a:spcAft>
                          <a:spcPts val="0"/>
                        </a:spcAft>
                        <a:buClr>
                          <a:schemeClr val="dk1"/>
                        </a:buClr>
                        <a:buSzPts val="1050"/>
                        <a:buFont typeface="Malgun Gothic"/>
                        <a:buAutoNum type="arabicParenR"/>
                      </a:pPr>
                      <a:r>
                        <a:rPr lang="ko-KR" sz="1100" u="none" strike="noStrike" cap="none">
                          <a:latin typeface="Malgun Gothic"/>
                          <a:ea typeface="Malgun Gothic"/>
                          <a:cs typeface="Malgun Gothic"/>
                          <a:sym typeface="Malgun Gothic"/>
                        </a:rPr>
                        <a:t>10h당 생산량 : 기온, 강수, 일조량</a:t>
                      </a:r>
                      <a:endParaRPr sz="1100" u="none" strike="noStrike" cap="none">
                        <a:latin typeface="Malgun Gothic"/>
                        <a:ea typeface="Malgun Gothic"/>
                        <a:cs typeface="Malgun Gothic"/>
                        <a:sym typeface="Malgun Gothic"/>
                      </a:endParaRPr>
                    </a:p>
                    <a:p>
                      <a:pPr marL="228600" marR="0" lvl="0" indent="-228600" algn="l" rtl="0">
                        <a:lnSpc>
                          <a:spcPct val="100000"/>
                        </a:lnSpc>
                        <a:spcBef>
                          <a:spcPts val="0"/>
                        </a:spcBef>
                        <a:spcAft>
                          <a:spcPts val="0"/>
                        </a:spcAft>
                        <a:buClr>
                          <a:schemeClr val="dk1"/>
                        </a:buClr>
                        <a:buSzPts val="1050"/>
                        <a:buFont typeface="Malgun Gothic"/>
                        <a:buAutoNum type="arabicParenR"/>
                      </a:pPr>
                      <a:r>
                        <a:rPr lang="ko-KR" sz="1100" u="none" strike="noStrike" cap="none">
                          <a:latin typeface="Malgun Gothic"/>
                          <a:ea typeface="Malgun Gothic"/>
                          <a:cs typeface="Malgun Gothic"/>
                          <a:sym typeface="Malgun Gothic"/>
                        </a:rPr>
                        <a:t>추가 공급량 : 수출입량 </a:t>
                      </a:r>
                      <a:endParaRPr sz="1100" u="none" strike="noStrike" cap="none">
                        <a:latin typeface="Malgun Gothic"/>
                        <a:ea typeface="Malgun Gothic"/>
                        <a:cs typeface="Malgun Gothic"/>
                        <a:sym typeface="Malgun Gothic"/>
                      </a:endParaRPr>
                    </a:p>
                  </a:txBody>
                  <a:tcPr marL="91450" marR="91450" marT="45725" marB="45725">
                    <a:lnT w="9525" cap="flat" cmpd="sng">
                      <a:solidFill>
                        <a:srgbClr val="2791A6"/>
                      </a:solidFill>
                      <a:prstDash val="solid"/>
                      <a:round/>
                      <a:headEnd type="none" w="sm" len="sm"/>
                      <a:tailEnd type="none" w="sm" len="sm"/>
                    </a:lnT>
                    <a:lnB w="9525" cap="flat" cmpd="sng">
                      <a:solidFill>
                        <a:srgbClr val="2791A6"/>
                      </a:solidFill>
                      <a:prstDash val="solid"/>
                      <a:round/>
                      <a:headEnd type="none" w="sm" len="sm"/>
                      <a:tailEnd type="none" w="sm" len="sm"/>
                    </a:lnB>
                  </a:tcPr>
                </a:tc>
                <a:extLst>
                  <a:ext uri="{0D108BD9-81ED-4DB2-BD59-A6C34878D82A}">
                    <a16:rowId xmlns:a16="http://schemas.microsoft.com/office/drawing/2014/main" val="10002"/>
                  </a:ext>
                </a:extLst>
              </a:tr>
              <a:tr h="1147575">
                <a:tc>
                  <a:txBody>
                    <a:bodyPr/>
                    <a:lstStyle/>
                    <a:p>
                      <a:pPr marL="0" marR="0" lvl="0" indent="0" algn="l" rtl="0">
                        <a:lnSpc>
                          <a:spcPct val="100000"/>
                        </a:lnSpc>
                        <a:spcBef>
                          <a:spcPts val="0"/>
                        </a:spcBef>
                        <a:spcAft>
                          <a:spcPts val="0"/>
                        </a:spcAft>
                        <a:buClr>
                          <a:srgbClr val="000000"/>
                        </a:buClr>
                        <a:buSzPts val="1400"/>
                        <a:buFont typeface="Arial"/>
                        <a:buNone/>
                      </a:pPr>
                      <a:r>
                        <a:rPr lang="ko-KR" sz="1400" b="1" i="0" u="none" strike="noStrike" cap="none">
                          <a:solidFill>
                            <a:srgbClr val="000000"/>
                          </a:solidFill>
                          <a:latin typeface="Malgun Gothic"/>
                          <a:ea typeface="Malgun Gothic"/>
                          <a:cs typeface="Malgun Gothic"/>
                          <a:sym typeface="Malgun Gothic"/>
                        </a:rPr>
                        <a:t>3. 데이터 수집 및 전처리</a:t>
                      </a:r>
                      <a:endParaRPr sz="1400" b="1" i="0" u="none" strike="noStrike" cap="none">
                        <a:solidFill>
                          <a:srgbClr val="000000"/>
                        </a:solidFill>
                        <a:latin typeface="Malgun Gothic"/>
                        <a:ea typeface="Malgun Gothic"/>
                        <a:cs typeface="Malgun Gothic"/>
                        <a:sym typeface="Malgun Gothic"/>
                      </a:endParaRPr>
                    </a:p>
                    <a:p>
                      <a:pPr marL="0" marR="0" lvl="0" indent="0" algn="l" rtl="0">
                        <a:lnSpc>
                          <a:spcPct val="100000"/>
                        </a:lnSpc>
                        <a:spcBef>
                          <a:spcPts val="0"/>
                        </a:spcBef>
                        <a:spcAft>
                          <a:spcPts val="0"/>
                        </a:spcAft>
                        <a:buClr>
                          <a:srgbClr val="000000"/>
                        </a:buClr>
                        <a:buSzPts val="1100"/>
                        <a:buFont typeface="Arial"/>
                        <a:buNone/>
                      </a:pPr>
                      <a:r>
                        <a:rPr lang="ko-KR" sz="1100" b="0" i="0" u="none" strike="noStrike" cap="none">
                          <a:solidFill>
                            <a:srgbClr val="000000"/>
                          </a:solidFill>
                          <a:latin typeface="Malgun Gothic"/>
                          <a:ea typeface="Malgun Gothic"/>
                          <a:cs typeface="Malgun Gothic"/>
                          <a:sym typeface="Malgun Gothic"/>
                        </a:rPr>
                        <a:t>- 품종별 일일 거래량 및 가격 :</a:t>
                      </a:r>
                      <a:r>
                        <a:rPr lang="ko-KR" sz="1100" b="0" i="0" u="sng" strike="noStrike" cap="none">
                          <a:solidFill>
                            <a:srgbClr val="000000"/>
                          </a:solidFill>
                          <a:latin typeface="Malgun Gothic"/>
                          <a:ea typeface="Malgun Gothic"/>
                          <a:cs typeface="Malgun Gothic"/>
                          <a:sym typeface="Malgun Gothic"/>
                          <a:hlinkClick r:id="rId3">
                            <a:extLst>
                              <a:ext uri="{A12FA001-AC4F-418D-AE19-62706E023703}">
                                <ahyp:hlinkClr xmlns:ahyp="http://schemas.microsoft.com/office/drawing/2018/hyperlinkcolor" val="tx"/>
                              </a:ext>
                            </a:extLst>
                          </a:hlinkClick>
                        </a:rPr>
                        <a:t> </a:t>
                      </a:r>
                      <a:r>
                        <a:rPr lang="ko-KR" sz="1100" b="0" i="0" u="none" strike="noStrike" cap="none">
                          <a:solidFill>
                            <a:srgbClr val="000000"/>
                          </a:solidFill>
                          <a:latin typeface="Malgun Gothic"/>
                          <a:ea typeface="Malgun Gothic"/>
                          <a:cs typeface="Malgun Gothic"/>
                          <a:sym typeface="Malgun Gothic"/>
                        </a:rPr>
                        <a:t>농넷</a:t>
                      </a:r>
                      <a:endParaRPr sz="1100" b="0" i="0" u="none" strike="noStrike" cap="none">
                        <a:solidFill>
                          <a:srgbClr val="000000"/>
                        </a:solidFill>
                        <a:latin typeface="Malgun Gothic"/>
                        <a:ea typeface="Malgun Gothic"/>
                        <a:cs typeface="Malgun Gothic"/>
                        <a:sym typeface="Malgun Gothic"/>
                      </a:endParaRPr>
                    </a:p>
                    <a:p>
                      <a:pPr marL="0" marR="0" lvl="0" indent="0" algn="l" rtl="0">
                        <a:lnSpc>
                          <a:spcPct val="100000"/>
                        </a:lnSpc>
                        <a:spcBef>
                          <a:spcPts val="0"/>
                        </a:spcBef>
                        <a:spcAft>
                          <a:spcPts val="0"/>
                        </a:spcAft>
                        <a:buClr>
                          <a:srgbClr val="000000"/>
                        </a:buClr>
                        <a:buSzPts val="1100"/>
                        <a:buFont typeface="Arial"/>
                        <a:buNone/>
                      </a:pPr>
                      <a:r>
                        <a:rPr lang="ko-KR" sz="1100" b="0" i="0" u="none" strike="noStrike" cap="none">
                          <a:solidFill>
                            <a:srgbClr val="000000"/>
                          </a:solidFill>
                          <a:latin typeface="Malgun Gothic"/>
                          <a:ea typeface="Malgun Gothic"/>
                          <a:cs typeface="Malgun Gothic"/>
                          <a:sym typeface="Malgun Gothic"/>
                        </a:rPr>
                        <a:t>- 독립변수용 외부데이터 : 기후정보(기상청), </a:t>
                      </a:r>
                      <a:br>
                        <a:rPr lang="ko-KR" sz="1100" b="0" i="0" u="none" strike="noStrike" cap="none">
                          <a:solidFill>
                            <a:srgbClr val="000000"/>
                          </a:solidFill>
                          <a:latin typeface="Malgun Gothic"/>
                          <a:ea typeface="Malgun Gothic"/>
                          <a:cs typeface="Malgun Gothic"/>
                          <a:sym typeface="Malgun Gothic"/>
                        </a:rPr>
                      </a:br>
                      <a:r>
                        <a:rPr lang="ko-KR" sz="1100" b="0" i="0" u="none" strike="noStrike" cap="none">
                          <a:solidFill>
                            <a:srgbClr val="000000"/>
                          </a:solidFill>
                          <a:latin typeface="Malgun Gothic"/>
                          <a:ea typeface="Malgun Gothic"/>
                          <a:cs typeface="Malgun Gothic"/>
                          <a:sym typeface="Malgun Gothic"/>
                        </a:rPr>
                        <a:t>                                농식품수출정보 등</a:t>
                      </a:r>
                      <a:endParaRPr sz="1400" u="none" strike="noStrike" cap="none"/>
                    </a:p>
                    <a:p>
                      <a:pPr marL="0" marR="0" lvl="0" indent="0" algn="l" rtl="0">
                        <a:lnSpc>
                          <a:spcPct val="100000"/>
                        </a:lnSpc>
                        <a:spcBef>
                          <a:spcPts val="0"/>
                        </a:spcBef>
                        <a:spcAft>
                          <a:spcPts val="0"/>
                        </a:spcAft>
                        <a:buClr>
                          <a:srgbClr val="000000"/>
                        </a:buClr>
                        <a:buSzPts val="1100"/>
                        <a:buFont typeface="Arial"/>
                        <a:buNone/>
                      </a:pPr>
                      <a:endParaRPr sz="1100" u="none" strike="noStrike" cap="none">
                        <a:latin typeface="Malgun Gothic"/>
                        <a:ea typeface="Malgun Gothic"/>
                        <a:cs typeface="Malgun Gothic"/>
                        <a:sym typeface="Malgun Gothic"/>
                      </a:endParaRPr>
                    </a:p>
                  </a:txBody>
                  <a:tcPr marL="91450" marR="91450" marT="45725" marB="45725">
                    <a:lnT w="9525" cap="flat" cmpd="sng">
                      <a:solidFill>
                        <a:srgbClr val="2791A6"/>
                      </a:solidFill>
                      <a:prstDash val="solid"/>
                      <a:round/>
                      <a:headEnd type="none" w="sm" len="sm"/>
                      <a:tailEnd type="none" w="sm" len="sm"/>
                    </a:lnT>
                    <a:lnB w="9525" cap="flat" cmpd="sng">
                      <a:solidFill>
                        <a:srgbClr val="2791A6"/>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ko-KR" sz="1400" b="1" u="none" strike="noStrike" cap="none">
                          <a:solidFill>
                            <a:schemeClr val="dk1"/>
                          </a:solidFill>
                          <a:latin typeface="Malgun Gothic"/>
                          <a:ea typeface="Malgun Gothic"/>
                          <a:cs typeface="Malgun Gothic"/>
                          <a:sym typeface="Malgun Gothic"/>
                        </a:rPr>
                        <a:t>데이터셋</a:t>
                      </a:r>
                      <a:endParaRPr sz="1400" b="1" u="none" strike="noStrike" cap="none">
                        <a:solidFill>
                          <a:schemeClr val="dk1"/>
                        </a:solidFill>
                        <a:latin typeface="Malgun Gothic"/>
                        <a:ea typeface="Malgun Gothic"/>
                        <a:cs typeface="Malgun Gothic"/>
                        <a:sym typeface="Malgun Gothic"/>
                      </a:endParaRPr>
                    </a:p>
                    <a:p>
                      <a:pPr marL="228600" marR="0" lvl="0" indent="-228600" algn="l" rtl="0">
                        <a:lnSpc>
                          <a:spcPct val="100000"/>
                        </a:lnSpc>
                        <a:spcBef>
                          <a:spcPts val="0"/>
                        </a:spcBef>
                        <a:spcAft>
                          <a:spcPts val="0"/>
                        </a:spcAft>
                        <a:buClr>
                          <a:schemeClr val="dk1"/>
                        </a:buClr>
                        <a:buSzPts val="1050"/>
                        <a:buFont typeface="Malgun Gothic"/>
                        <a:buAutoNum type="arabicParenR"/>
                      </a:pPr>
                      <a:r>
                        <a:rPr lang="ko-KR" sz="1100" u="none" strike="noStrike" cap="none">
                          <a:latin typeface="Malgun Gothic"/>
                          <a:ea typeface="Malgun Gothic"/>
                          <a:cs typeface="Malgun Gothic"/>
                          <a:sym typeface="Malgun Gothic"/>
                        </a:rPr>
                        <a:t>월별/시도산지별/거래량/거래금액 : 거래가격(y)산출</a:t>
                      </a:r>
                      <a:endParaRPr sz="1100" u="none" strike="noStrike" cap="none">
                        <a:latin typeface="Malgun Gothic"/>
                        <a:ea typeface="Malgun Gothic"/>
                        <a:cs typeface="Malgun Gothic"/>
                        <a:sym typeface="Malgun Gothic"/>
                      </a:endParaRPr>
                    </a:p>
                    <a:p>
                      <a:pPr marL="228600" marR="0" lvl="0" indent="-228600" algn="l" rtl="0">
                        <a:lnSpc>
                          <a:spcPct val="100000"/>
                        </a:lnSpc>
                        <a:spcBef>
                          <a:spcPts val="0"/>
                        </a:spcBef>
                        <a:spcAft>
                          <a:spcPts val="0"/>
                        </a:spcAft>
                        <a:buClr>
                          <a:schemeClr val="dk1"/>
                        </a:buClr>
                        <a:buSzPts val="1050"/>
                        <a:buFont typeface="Malgun Gothic"/>
                        <a:buAutoNum type="arabicParenR"/>
                      </a:pPr>
                      <a:r>
                        <a:rPr lang="ko-KR" sz="1100" u="none" strike="noStrike" cap="none">
                          <a:latin typeface="Malgun Gothic"/>
                          <a:ea typeface="Malgun Gothic"/>
                          <a:cs typeface="Malgun Gothic"/>
                          <a:sym typeface="Malgun Gothic"/>
                        </a:rPr>
                        <a:t>생산량 정보 : 연간 재배면적, 연간 생산성, 총 생산량</a:t>
                      </a:r>
                      <a:endParaRPr sz="1100" u="none" strike="noStrike" cap="none">
                        <a:latin typeface="Malgun Gothic"/>
                        <a:ea typeface="Malgun Gothic"/>
                        <a:cs typeface="Malgun Gothic"/>
                        <a:sym typeface="Malgun Gothic"/>
                      </a:endParaRPr>
                    </a:p>
                    <a:p>
                      <a:pPr marL="228600" marR="0" lvl="0" indent="-228600" algn="l" rtl="0">
                        <a:lnSpc>
                          <a:spcPct val="100000"/>
                        </a:lnSpc>
                        <a:spcBef>
                          <a:spcPts val="0"/>
                        </a:spcBef>
                        <a:spcAft>
                          <a:spcPts val="0"/>
                        </a:spcAft>
                        <a:buClr>
                          <a:schemeClr val="dk1"/>
                        </a:buClr>
                        <a:buSzPts val="1050"/>
                        <a:buFont typeface="Malgun Gothic"/>
                        <a:buAutoNum type="arabicParenR"/>
                      </a:pPr>
                      <a:r>
                        <a:rPr lang="ko-KR" sz="1100" u="none" strike="noStrike" cap="none">
                          <a:latin typeface="Malgun Gothic"/>
                          <a:ea typeface="Malgun Gothic"/>
                          <a:cs typeface="Malgun Gothic"/>
                          <a:sym typeface="Malgun Gothic"/>
                        </a:rPr>
                        <a:t>기후 정보 : 월별 평균기온, 최고기온, 최저기온, </a:t>
                      </a:r>
                      <a:br>
                        <a:rPr lang="ko-KR" sz="1100" u="none" strike="noStrike" cap="none">
                          <a:latin typeface="Malgun Gothic"/>
                          <a:ea typeface="Malgun Gothic"/>
                          <a:cs typeface="Malgun Gothic"/>
                          <a:sym typeface="Malgun Gothic"/>
                        </a:rPr>
                      </a:br>
                      <a:r>
                        <a:rPr lang="ko-KR" sz="1100" u="none" strike="noStrike" cap="none">
                          <a:latin typeface="Malgun Gothic"/>
                          <a:ea typeface="Malgun Gothic"/>
                          <a:cs typeface="Malgun Gothic"/>
                          <a:sym typeface="Malgun Gothic"/>
                        </a:rPr>
                        <a:t>               강수량, 일조량</a:t>
                      </a:r>
                      <a:endParaRPr sz="1100" u="none" strike="noStrike" cap="none">
                        <a:latin typeface="Malgun Gothic"/>
                        <a:ea typeface="Malgun Gothic"/>
                        <a:cs typeface="Malgun Gothic"/>
                        <a:sym typeface="Malgun Gothic"/>
                      </a:endParaRPr>
                    </a:p>
                    <a:p>
                      <a:pPr marL="228600" marR="0" lvl="0" indent="-228600" algn="l" rtl="0">
                        <a:lnSpc>
                          <a:spcPct val="100000"/>
                        </a:lnSpc>
                        <a:spcBef>
                          <a:spcPts val="0"/>
                        </a:spcBef>
                        <a:spcAft>
                          <a:spcPts val="0"/>
                        </a:spcAft>
                        <a:buClr>
                          <a:schemeClr val="dk1"/>
                        </a:buClr>
                        <a:buSzPts val="1050"/>
                        <a:buFont typeface="Malgun Gothic"/>
                        <a:buAutoNum type="arabicParenR"/>
                      </a:pPr>
                      <a:r>
                        <a:rPr lang="ko-KR" sz="1100" u="none" strike="noStrike" cap="none">
                          <a:latin typeface="Malgun Gothic"/>
                          <a:ea typeface="Malgun Gothic"/>
                          <a:cs typeface="Malgun Gothic"/>
                          <a:sym typeface="Malgun Gothic"/>
                        </a:rPr>
                        <a:t>월별 양파 수입/수출 물량 </a:t>
                      </a:r>
                      <a:endParaRPr sz="1100" u="none" strike="noStrike" cap="none">
                        <a:latin typeface="Malgun Gothic"/>
                        <a:ea typeface="Malgun Gothic"/>
                        <a:cs typeface="Malgun Gothic"/>
                        <a:sym typeface="Malgun Gothic"/>
                      </a:endParaRPr>
                    </a:p>
                  </a:txBody>
                  <a:tcPr marL="91450" marR="91450" marT="45725" marB="45725">
                    <a:lnT w="9525" cap="flat" cmpd="sng">
                      <a:solidFill>
                        <a:srgbClr val="2791A6"/>
                      </a:solidFill>
                      <a:prstDash val="solid"/>
                      <a:round/>
                      <a:headEnd type="none" w="sm" len="sm"/>
                      <a:tailEnd type="none" w="sm" len="sm"/>
                    </a:lnT>
                    <a:lnB w="9525" cap="flat" cmpd="sng">
                      <a:solidFill>
                        <a:srgbClr val="2791A6"/>
                      </a:solidFill>
                      <a:prstDash val="solid"/>
                      <a:round/>
                      <a:headEnd type="none" w="sm" len="sm"/>
                      <a:tailEnd type="none" w="sm" len="sm"/>
                    </a:lnB>
                  </a:tcPr>
                </a:tc>
                <a:extLst>
                  <a:ext uri="{0D108BD9-81ED-4DB2-BD59-A6C34878D82A}">
                    <a16:rowId xmlns:a16="http://schemas.microsoft.com/office/drawing/2014/main" val="10003"/>
                  </a:ext>
                </a:extLst>
              </a:tr>
              <a:tr h="1147575">
                <a:tc>
                  <a:txBody>
                    <a:bodyPr/>
                    <a:lstStyle/>
                    <a:p>
                      <a:pPr marL="0" marR="0" lvl="0" indent="0" algn="l" rtl="0">
                        <a:lnSpc>
                          <a:spcPct val="100000"/>
                        </a:lnSpc>
                        <a:spcBef>
                          <a:spcPts val="0"/>
                        </a:spcBef>
                        <a:spcAft>
                          <a:spcPts val="0"/>
                        </a:spcAft>
                        <a:buClr>
                          <a:srgbClr val="000000"/>
                        </a:buClr>
                        <a:buSzPts val="1400"/>
                        <a:buFont typeface="Malgun Gothic"/>
                        <a:buNone/>
                      </a:pPr>
                      <a:r>
                        <a:rPr lang="ko-KR" sz="1400" b="1" i="0" u="none" strike="noStrike" cap="none">
                          <a:solidFill>
                            <a:srgbClr val="000000"/>
                          </a:solidFill>
                          <a:latin typeface="Malgun Gothic"/>
                          <a:ea typeface="Malgun Gothic"/>
                          <a:cs typeface="Malgun Gothic"/>
                          <a:sym typeface="Malgun Gothic"/>
                        </a:rPr>
                        <a:t>4. 가격예측 모델을 위한 </a:t>
                      </a:r>
                      <a:endParaRPr sz="1400" b="1" i="0" u="none" strike="noStrike" cap="none">
                        <a:solidFill>
                          <a:srgbClr val="000000"/>
                        </a:solidFill>
                        <a:latin typeface="Malgun Gothic"/>
                        <a:ea typeface="Malgun Gothic"/>
                        <a:cs typeface="Malgun Gothic"/>
                        <a:sym typeface="Malgun Gothic"/>
                      </a:endParaRPr>
                    </a:p>
                    <a:p>
                      <a:pPr marL="0" marR="0" lvl="0" indent="0" algn="l" rtl="0">
                        <a:lnSpc>
                          <a:spcPct val="100000"/>
                        </a:lnSpc>
                        <a:spcBef>
                          <a:spcPts val="0"/>
                        </a:spcBef>
                        <a:spcAft>
                          <a:spcPts val="0"/>
                        </a:spcAft>
                        <a:buClr>
                          <a:srgbClr val="000000"/>
                        </a:buClr>
                        <a:buSzPts val="1400"/>
                        <a:buFont typeface="Malgun Gothic"/>
                        <a:buNone/>
                      </a:pPr>
                      <a:r>
                        <a:rPr lang="ko-KR" sz="1400" b="1" i="0" u="none" strike="noStrike" cap="none">
                          <a:solidFill>
                            <a:srgbClr val="000000"/>
                          </a:solidFill>
                          <a:latin typeface="Malgun Gothic"/>
                          <a:ea typeface="Malgun Gothic"/>
                          <a:cs typeface="Malgun Gothic"/>
                          <a:sym typeface="Malgun Gothic"/>
                        </a:rPr>
                        <a:t>   머신러닝 모델 탐색 및 1차 테스트 </a:t>
                      </a:r>
                      <a:endParaRPr sz="1400" b="1" i="0" u="none" strike="noStrike" cap="none">
                        <a:solidFill>
                          <a:srgbClr val="000000"/>
                        </a:solidFill>
                        <a:latin typeface="Malgun Gothic"/>
                        <a:ea typeface="Malgun Gothic"/>
                        <a:cs typeface="Malgun Gothic"/>
                        <a:sym typeface="Malgun Gothic"/>
                      </a:endParaRPr>
                    </a:p>
                  </a:txBody>
                  <a:tcPr marL="91450" marR="91450" marT="45725" marB="45725">
                    <a:lnT w="9525" cap="flat" cmpd="sng">
                      <a:solidFill>
                        <a:srgbClr val="2791A6"/>
                      </a:solidFill>
                      <a:prstDash val="solid"/>
                      <a:round/>
                      <a:headEnd type="none" w="sm" len="sm"/>
                      <a:tailEnd type="none" w="sm" len="sm"/>
                    </a:lnT>
                    <a:lnB w="9525" cap="flat" cmpd="sng">
                      <a:solidFill>
                        <a:srgbClr val="2791A6"/>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400"/>
                        <a:buFont typeface="Malgun Gothic"/>
                        <a:buNone/>
                      </a:pPr>
                      <a:r>
                        <a:rPr lang="ko-KR" sz="1400" b="1" u="none" strike="noStrike" cap="none">
                          <a:solidFill>
                            <a:schemeClr val="dk1"/>
                          </a:solidFill>
                          <a:latin typeface="Malgun Gothic"/>
                          <a:ea typeface="Malgun Gothic"/>
                          <a:cs typeface="Malgun Gothic"/>
                          <a:sym typeface="Malgun Gothic"/>
                        </a:rPr>
                        <a:t>머신러닝</a:t>
                      </a:r>
                      <a:endParaRPr sz="1400" b="1" u="none" strike="noStrike" cap="none">
                        <a:solidFill>
                          <a:schemeClr val="dk1"/>
                        </a:solidFill>
                        <a:latin typeface="Malgun Gothic"/>
                        <a:ea typeface="Malgun Gothic"/>
                        <a:cs typeface="Malgun Gothic"/>
                        <a:sym typeface="Malgun Gothic"/>
                      </a:endParaRPr>
                    </a:p>
                    <a:p>
                      <a:pPr marL="0" marR="0" lvl="0" indent="0" algn="l" rtl="0">
                        <a:lnSpc>
                          <a:spcPct val="100000"/>
                        </a:lnSpc>
                        <a:spcBef>
                          <a:spcPts val="0"/>
                        </a:spcBef>
                        <a:spcAft>
                          <a:spcPts val="0"/>
                        </a:spcAft>
                        <a:buClr>
                          <a:schemeClr val="dk1"/>
                        </a:buClr>
                        <a:buSzPts val="1400"/>
                        <a:buFont typeface="Malgun Gothic"/>
                        <a:buNone/>
                      </a:pPr>
                      <a:r>
                        <a:rPr lang="ko-KR" sz="1100" u="none" strike="noStrike" cap="none">
                          <a:latin typeface="Malgun Gothic"/>
                          <a:ea typeface="Malgun Gothic"/>
                          <a:cs typeface="Malgun Gothic"/>
                          <a:sym typeface="Malgun Gothic"/>
                        </a:rPr>
                        <a:t>1) </a:t>
                      </a:r>
                      <a:r>
                        <a:rPr lang="ko-KR" sz="1100">
                          <a:latin typeface="Malgun Gothic"/>
                          <a:ea typeface="Malgun Gothic"/>
                          <a:cs typeface="Malgun Gothic"/>
                          <a:sym typeface="Malgun Gothic"/>
                        </a:rPr>
                        <a:t>시</a:t>
                      </a:r>
                      <a:r>
                        <a:rPr lang="ko-KR" sz="1100" u="none" strike="noStrike" cap="none">
                          <a:latin typeface="Malgun Gothic"/>
                          <a:ea typeface="Malgun Gothic"/>
                          <a:cs typeface="Malgun Gothic"/>
                          <a:sym typeface="Malgun Gothic"/>
                        </a:rPr>
                        <a:t>계열기반 가격 예측 모델 </a:t>
                      </a:r>
                      <a:br>
                        <a:rPr lang="ko-KR" sz="1100" u="none" strike="noStrike" cap="none">
                          <a:latin typeface="Malgun Gothic"/>
                          <a:ea typeface="Malgun Gothic"/>
                          <a:cs typeface="Malgun Gothic"/>
                          <a:sym typeface="Malgun Gothic"/>
                        </a:rPr>
                      </a:br>
                      <a:r>
                        <a:rPr lang="ko-KR" sz="1100" u="none" strike="noStrike" cap="none">
                          <a:latin typeface="Malgun Gothic"/>
                          <a:ea typeface="Malgun Gothic"/>
                          <a:cs typeface="Malgun Gothic"/>
                          <a:sym typeface="Malgun Gothic"/>
                        </a:rPr>
                        <a:t>: Prophet, ARIMA, SARIMA</a:t>
                      </a:r>
                      <a:endParaRPr sz="1400" u="none" strike="noStrike" cap="none"/>
                    </a:p>
                    <a:p>
                      <a:pPr marL="0" marR="0" lvl="0" indent="0" algn="l" rtl="0">
                        <a:lnSpc>
                          <a:spcPct val="100000"/>
                        </a:lnSpc>
                        <a:spcBef>
                          <a:spcPts val="0"/>
                        </a:spcBef>
                        <a:spcAft>
                          <a:spcPts val="0"/>
                        </a:spcAft>
                        <a:buClr>
                          <a:schemeClr val="dk1"/>
                        </a:buClr>
                        <a:buSzPts val="1050"/>
                        <a:buFont typeface="Malgun Gothic"/>
                        <a:buNone/>
                      </a:pPr>
                      <a:r>
                        <a:rPr lang="ko-KR" sz="1100" u="none" strike="noStrike" cap="none">
                          <a:latin typeface="Malgun Gothic"/>
                          <a:ea typeface="Malgun Gothic"/>
                          <a:cs typeface="Malgun Gothic"/>
                          <a:sym typeface="Malgun Gothic"/>
                        </a:rPr>
                        <a:t>2) 회귀분석 </a:t>
                      </a:r>
                      <a:br>
                        <a:rPr lang="ko-KR" sz="1100" u="none" strike="noStrike" cap="none">
                          <a:latin typeface="Malgun Gothic"/>
                          <a:ea typeface="Malgun Gothic"/>
                          <a:cs typeface="Malgun Gothic"/>
                          <a:sym typeface="Malgun Gothic"/>
                        </a:rPr>
                      </a:br>
                      <a:r>
                        <a:rPr lang="ko-KR" sz="1100" u="none" strike="noStrike" cap="none">
                          <a:latin typeface="Malgun Gothic"/>
                          <a:ea typeface="Malgun Gothic"/>
                          <a:cs typeface="Malgun Gothic"/>
                          <a:sym typeface="Malgun Gothic"/>
                        </a:rPr>
                        <a:t>: Multivariate(Sklearn, Statsmodel)</a:t>
                      </a:r>
                      <a:br>
                        <a:rPr lang="ko-KR" sz="1100" u="none" strike="noStrike" cap="none">
                          <a:latin typeface="Malgun Gothic"/>
                          <a:ea typeface="Malgun Gothic"/>
                          <a:cs typeface="Malgun Gothic"/>
                          <a:sym typeface="Malgun Gothic"/>
                        </a:rPr>
                      </a:br>
                      <a:r>
                        <a:rPr lang="ko-KR" sz="1100" u="none" strike="noStrike" cap="none">
                          <a:latin typeface="Malgun Gothic"/>
                          <a:ea typeface="Malgun Gothic"/>
                          <a:cs typeface="Malgun Gothic"/>
                          <a:sym typeface="Malgun Gothic"/>
                        </a:rPr>
                        <a:t>  Decision Tree, Random Forest 등</a:t>
                      </a:r>
                      <a:endParaRPr sz="1100" u="none" strike="noStrike" cap="none">
                        <a:latin typeface="Malgun Gothic"/>
                        <a:ea typeface="Malgun Gothic"/>
                        <a:cs typeface="Malgun Gothic"/>
                        <a:sym typeface="Malgun Gothic"/>
                      </a:endParaRPr>
                    </a:p>
                  </a:txBody>
                  <a:tcPr marL="91450" marR="91450" marT="45725" marB="45725">
                    <a:lnT w="9525" cap="flat" cmpd="sng">
                      <a:solidFill>
                        <a:srgbClr val="2791A6"/>
                      </a:solidFill>
                      <a:prstDash val="solid"/>
                      <a:round/>
                      <a:headEnd type="none" w="sm" len="sm"/>
                      <a:tailEnd type="none" w="sm" len="sm"/>
                    </a:lnT>
                    <a:lnB w="9525" cap="flat" cmpd="sng">
                      <a:solidFill>
                        <a:srgbClr val="2791A6"/>
                      </a:solidFill>
                      <a:prstDash val="solid"/>
                      <a:round/>
                      <a:headEnd type="none" w="sm" len="sm"/>
                      <a:tailEnd type="none" w="sm" len="sm"/>
                    </a:lnB>
                  </a:tcPr>
                </a:tc>
                <a:extLst>
                  <a:ext uri="{0D108BD9-81ED-4DB2-BD59-A6C34878D82A}">
                    <a16:rowId xmlns:a16="http://schemas.microsoft.com/office/drawing/2014/main" val="10004"/>
                  </a:ext>
                </a:extLst>
              </a:tr>
              <a:tr h="963950">
                <a:tc>
                  <a:txBody>
                    <a:bodyPr/>
                    <a:lstStyle/>
                    <a:p>
                      <a:pPr marL="0" marR="0" lvl="0" indent="0" algn="l" rtl="0">
                        <a:lnSpc>
                          <a:spcPct val="100000"/>
                        </a:lnSpc>
                        <a:spcBef>
                          <a:spcPts val="0"/>
                        </a:spcBef>
                        <a:spcAft>
                          <a:spcPts val="0"/>
                        </a:spcAft>
                        <a:buClr>
                          <a:srgbClr val="000000"/>
                        </a:buClr>
                        <a:buSzPts val="1400"/>
                        <a:buFont typeface="Malgun Gothic"/>
                        <a:buNone/>
                      </a:pPr>
                      <a:r>
                        <a:rPr lang="ko-KR" sz="1400" b="1" i="0" u="none" strike="noStrike" cap="none">
                          <a:solidFill>
                            <a:srgbClr val="000000"/>
                          </a:solidFill>
                          <a:latin typeface="Malgun Gothic"/>
                          <a:ea typeface="Malgun Gothic"/>
                          <a:cs typeface="Malgun Gothic"/>
                          <a:sym typeface="Malgun Gothic"/>
                        </a:rPr>
                        <a:t>5. 모델 설계, 평가, 검증 반복을 통한 </a:t>
                      </a:r>
                      <a:endParaRPr sz="1400" b="1" i="0" u="none" strike="noStrike" cap="none">
                        <a:solidFill>
                          <a:srgbClr val="000000"/>
                        </a:solidFill>
                        <a:latin typeface="Malgun Gothic"/>
                        <a:ea typeface="Malgun Gothic"/>
                        <a:cs typeface="Malgun Gothic"/>
                        <a:sym typeface="Malgun Gothic"/>
                      </a:endParaRPr>
                    </a:p>
                    <a:p>
                      <a:pPr marL="0" marR="0" lvl="0" indent="0" algn="l" rtl="0">
                        <a:lnSpc>
                          <a:spcPct val="100000"/>
                        </a:lnSpc>
                        <a:spcBef>
                          <a:spcPts val="0"/>
                        </a:spcBef>
                        <a:spcAft>
                          <a:spcPts val="0"/>
                        </a:spcAft>
                        <a:buClr>
                          <a:srgbClr val="000000"/>
                        </a:buClr>
                        <a:buSzPts val="1400"/>
                        <a:buFont typeface="Malgun Gothic"/>
                        <a:buNone/>
                      </a:pPr>
                      <a:r>
                        <a:rPr lang="ko-KR" sz="1400" b="1" i="0" u="none" strike="noStrike" cap="none">
                          <a:solidFill>
                            <a:srgbClr val="000000"/>
                          </a:solidFill>
                          <a:latin typeface="Malgun Gothic"/>
                          <a:ea typeface="Malgun Gothic"/>
                          <a:cs typeface="Malgun Gothic"/>
                          <a:sym typeface="Malgun Gothic"/>
                        </a:rPr>
                        <a:t>    예측 정확도 개선  </a:t>
                      </a:r>
                      <a:endParaRPr sz="1400" b="1" i="0" u="none" strike="noStrike" cap="none">
                        <a:solidFill>
                          <a:srgbClr val="000000"/>
                        </a:solidFill>
                        <a:latin typeface="Malgun Gothic"/>
                        <a:ea typeface="Malgun Gothic"/>
                        <a:cs typeface="Malgun Gothic"/>
                        <a:sym typeface="Malgun Gothic"/>
                      </a:endParaRPr>
                    </a:p>
                  </a:txBody>
                  <a:tcPr marL="91450" marR="91450" marT="45725" marB="45725">
                    <a:lnT w="9525" cap="flat" cmpd="sng">
                      <a:solidFill>
                        <a:srgbClr val="2791A6"/>
                      </a:solidFill>
                      <a:prstDash val="solid"/>
                      <a:round/>
                      <a:headEnd type="none" w="sm" len="sm"/>
                      <a:tailEnd type="none" w="sm" len="sm"/>
                    </a:lnT>
                  </a:tcPr>
                </a:tc>
                <a:tc>
                  <a:txBody>
                    <a:bodyPr/>
                    <a:lstStyle/>
                    <a:p>
                      <a:pPr marL="0" marR="0" lvl="0" indent="0" algn="l" rtl="0">
                        <a:lnSpc>
                          <a:spcPct val="100000"/>
                        </a:lnSpc>
                        <a:spcBef>
                          <a:spcPts val="0"/>
                        </a:spcBef>
                        <a:spcAft>
                          <a:spcPts val="0"/>
                        </a:spcAft>
                        <a:buClr>
                          <a:schemeClr val="dk1"/>
                        </a:buClr>
                        <a:buSzPts val="1400"/>
                        <a:buFont typeface="Malgun Gothic"/>
                        <a:buNone/>
                      </a:pPr>
                      <a:r>
                        <a:rPr lang="ko-KR" sz="1400" b="1" u="none" strike="noStrike" cap="none">
                          <a:solidFill>
                            <a:schemeClr val="dk1"/>
                          </a:solidFill>
                          <a:latin typeface="Malgun Gothic"/>
                          <a:ea typeface="Malgun Gothic"/>
                          <a:cs typeface="Malgun Gothic"/>
                          <a:sym typeface="Malgun Gothic"/>
                        </a:rPr>
                        <a:t>모델 검증 및 활용</a:t>
                      </a:r>
                      <a:endParaRPr sz="1400" b="1" u="none" strike="noStrike" cap="none">
                        <a:solidFill>
                          <a:schemeClr val="dk1"/>
                        </a:solidFill>
                        <a:latin typeface="Malgun Gothic"/>
                        <a:ea typeface="Malgun Gothic"/>
                        <a:cs typeface="Malgun Gothic"/>
                        <a:sym typeface="Malgun Gothic"/>
                      </a:endParaRPr>
                    </a:p>
                    <a:p>
                      <a:pPr marL="228600" marR="0" lvl="0" indent="-228600" algn="l" rtl="0">
                        <a:lnSpc>
                          <a:spcPct val="100000"/>
                        </a:lnSpc>
                        <a:spcBef>
                          <a:spcPts val="0"/>
                        </a:spcBef>
                        <a:spcAft>
                          <a:spcPts val="0"/>
                        </a:spcAft>
                        <a:buClr>
                          <a:schemeClr val="dk1"/>
                        </a:buClr>
                        <a:buSzPts val="1050"/>
                        <a:buFont typeface="Malgun Gothic"/>
                        <a:buAutoNum type="arabicParenR"/>
                      </a:pPr>
                      <a:r>
                        <a:rPr lang="ko-KR" sz="1100" u="none" strike="noStrike" cap="none">
                          <a:latin typeface="Malgun Gothic"/>
                          <a:ea typeface="Malgun Gothic"/>
                          <a:cs typeface="Malgun Gothic"/>
                          <a:sym typeface="Malgun Gothic"/>
                        </a:rPr>
                        <a:t>MSE 최소화를 위한 변수 및 모델 결정 </a:t>
                      </a:r>
                      <a:endParaRPr sz="1100" u="none" strike="noStrike" cap="none">
                        <a:latin typeface="Malgun Gothic"/>
                        <a:ea typeface="Malgun Gothic"/>
                        <a:cs typeface="Malgun Gothic"/>
                        <a:sym typeface="Malgun Gothic"/>
                      </a:endParaRPr>
                    </a:p>
                    <a:p>
                      <a:pPr marL="228600" marR="0" lvl="0" indent="-228600" algn="l" rtl="0">
                        <a:lnSpc>
                          <a:spcPct val="100000"/>
                        </a:lnSpc>
                        <a:spcBef>
                          <a:spcPts val="0"/>
                        </a:spcBef>
                        <a:spcAft>
                          <a:spcPts val="0"/>
                        </a:spcAft>
                        <a:buClr>
                          <a:schemeClr val="dk1"/>
                        </a:buClr>
                        <a:buSzPts val="1050"/>
                        <a:buFont typeface="Malgun Gothic"/>
                        <a:buAutoNum type="arabicParenR"/>
                      </a:pPr>
                      <a:r>
                        <a:rPr lang="ko-KR" sz="1100" u="none" strike="noStrike" cap="none">
                          <a:latin typeface="Malgun Gothic"/>
                          <a:ea typeface="Malgun Gothic"/>
                          <a:cs typeface="Malgun Gothic"/>
                          <a:sym typeface="Malgun Gothic"/>
                        </a:rPr>
                        <a:t>2022년 양파 도매가격 예측치 산출</a:t>
                      </a:r>
                      <a:endParaRPr sz="1100" u="none" strike="noStrike" cap="none">
                        <a:latin typeface="Malgun Gothic"/>
                        <a:ea typeface="Malgun Gothic"/>
                        <a:cs typeface="Malgun Gothic"/>
                        <a:sym typeface="Malgun Gothic"/>
                      </a:endParaRPr>
                    </a:p>
                    <a:p>
                      <a:pPr marL="228600" marR="0" lvl="0" indent="-228600" algn="l" rtl="0">
                        <a:lnSpc>
                          <a:spcPct val="100000"/>
                        </a:lnSpc>
                        <a:spcBef>
                          <a:spcPts val="0"/>
                        </a:spcBef>
                        <a:spcAft>
                          <a:spcPts val="0"/>
                        </a:spcAft>
                        <a:buClr>
                          <a:schemeClr val="dk1"/>
                        </a:buClr>
                        <a:buSzPts val="1050"/>
                        <a:buFont typeface="Malgun Gothic"/>
                        <a:buAutoNum type="arabicParenR"/>
                      </a:pPr>
                      <a:r>
                        <a:rPr lang="ko-KR" sz="1100" u="none" strike="noStrike" cap="none">
                          <a:latin typeface="Malgun Gothic"/>
                          <a:ea typeface="Malgun Gothic"/>
                          <a:cs typeface="Malgun Gothic"/>
                          <a:sym typeface="Malgun Gothic"/>
                        </a:rPr>
                        <a:t>시사점 및 추후 보완사항 산출 </a:t>
                      </a:r>
                      <a:endParaRPr sz="1100" u="none" strike="noStrike" cap="none">
                        <a:latin typeface="Malgun Gothic"/>
                        <a:ea typeface="Malgun Gothic"/>
                        <a:cs typeface="Malgun Gothic"/>
                        <a:sym typeface="Malgun Gothic"/>
                      </a:endParaRPr>
                    </a:p>
                  </a:txBody>
                  <a:tcPr marL="91450" marR="91450" marT="45725" marB="45725">
                    <a:lnT w="9525" cap="flat" cmpd="sng">
                      <a:solidFill>
                        <a:srgbClr val="2791A6"/>
                      </a:solidFill>
                      <a:prstDash val="solid"/>
                      <a:round/>
                      <a:headEnd type="none" w="sm" len="sm"/>
                      <a:tailEnd type="none" w="sm" len="sm"/>
                    </a:lnT>
                  </a:tcPr>
                </a:tc>
                <a:extLst>
                  <a:ext uri="{0D108BD9-81ED-4DB2-BD59-A6C34878D82A}">
                    <a16:rowId xmlns:a16="http://schemas.microsoft.com/office/drawing/2014/main" val="10005"/>
                  </a:ext>
                </a:extLst>
              </a:tr>
            </a:tbl>
          </a:graphicData>
        </a:graphic>
      </p:graphicFrame>
      <p:sp>
        <p:nvSpPr>
          <p:cNvPr id="118" name="Google Shape;118;p2"/>
          <p:cNvSpPr/>
          <p:nvPr/>
        </p:nvSpPr>
        <p:spPr>
          <a:xfrm>
            <a:off x="0" y="0"/>
            <a:ext cx="94891" cy="74187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9" name="Google Shape;119;p2"/>
          <p:cNvSpPr txBox="1"/>
          <p:nvPr/>
        </p:nvSpPr>
        <p:spPr>
          <a:xfrm>
            <a:off x="181155" y="109326"/>
            <a:ext cx="38379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ko-KR" sz="2800" b="1" i="0" u="none" strike="noStrike" cap="none">
                <a:solidFill>
                  <a:schemeClr val="dk1"/>
                </a:solidFill>
                <a:latin typeface="Arial"/>
                <a:ea typeface="Arial"/>
                <a:cs typeface="Arial"/>
                <a:sym typeface="Arial"/>
              </a:rPr>
              <a:t>주요 진행과정</a:t>
            </a:r>
            <a:endParaRPr sz="2800" b="1"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3"/>
          <p:cNvSpPr/>
          <p:nvPr/>
        </p:nvSpPr>
        <p:spPr>
          <a:xfrm>
            <a:off x="0" y="895927"/>
            <a:ext cx="2373745" cy="5717309"/>
          </a:xfrm>
          <a:prstGeom prst="rect">
            <a:avLst/>
          </a:prstGeom>
          <a:solidFill>
            <a:srgbClr val="B0E3E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5" name="Google Shape;125;p3"/>
          <p:cNvSpPr/>
          <p:nvPr/>
        </p:nvSpPr>
        <p:spPr>
          <a:xfrm>
            <a:off x="156548" y="1435986"/>
            <a:ext cx="2023234" cy="208079"/>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6" name="Google Shape;126;p3"/>
          <p:cNvSpPr/>
          <p:nvPr/>
        </p:nvSpPr>
        <p:spPr>
          <a:xfrm>
            <a:off x="0" y="0"/>
            <a:ext cx="94891" cy="74187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27" name="Google Shape;127;p3"/>
          <p:cNvSpPr txBox="1"/>
          <p:nvPr/>
        </p:nvSpPr>
        <p:spPr>
          <a:xfrm>
            <a:off x="181155" y="109326"/>
            <a:ext cx="38379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ko-KR" sz="2800" b="1" i="0" u="none" strike="noStrike" cap="none">
                <a:solidFill>
                  <a:schemeClr val="dk1"/>
                </a:solidFill>
                <a:latin typeface="Arial"/>
                <a:ea typeface="Arial"/>
                <a:cs typeface="Arial"/>
                <a:sym typeface="Arial"/>
              </a:rPr>
              <a:t>작물 선택 : 양파</a:t>
            </a:r>
            <a:endParaRPr sz="2800" b="1" i="0" u="none" strike="noStrike" cap="none">
              <a:solidFill>
                <a:schemeClr val="dk1"/>
              </a:solidFill>
              <a:latin typeface="Arial"/>
              <a:ea typeface="Arial"/>
              <a:cs typeface="Arial"/>
              <a:sym typeface="Arial"/>
            </a:endParaRPr>
          </a:p>
        </p:txBody>
      </p:sp>
      <p:graphicFrame>
        <p:nvGraphicFramePr>
          <p:cNvPr id="128" name="Google Shape;128;p3"/>
          <p:cNvGraphicFramePr/>
          <p:nvPr/>
        </p:nvGraphicFramePr>
        <p:xfrm>
          <a:off x="2432908" y="1003800"/>
          <a:ext cx="3000000" cy="3000000"/>
        </p:xfrm>
        <a:graphic>
          <a:graphicData uri="http://schemas.openxmlformats.org/drawingml/2006/table">
            <a:tbl>
              <a:tblPr>
                <a:noFill/>
                <a:tableStyleId>{26471A02-30DD-4CF6-A476-1C7AFA4F22A3}</a:tableStyleId>
              </a:tblPr>
              <a:tblGrid>
                <a:gridCol w="986000">
                  <a:extLst>
                    <a:ext uri="{9D8B030D-6E8A-4147-A177-3AD203B41FA5}">
                      <a16:colId xmlns:a16="http://schemas.microsoft.com/office/drawing/2014/main" val="20000"/>
                    </a:ext>
                  </a:extLst>
                </a:gridCol>
                <a:gridCol w="4160850">
                  <a:extLst>
                    <a:ext uri="{9D8B030D-6E8A-4147-A177-3AD203B41FA5}">
                      <a16:colId xmlns:a16="http://schemas.microsoft.com/office/drawing/2014/main" val="20001"/>
                    </a:ext>
                  </a:extLst>
                </a:gridCol>
                <a:gridCol w="4160850">
                  <a:extLst>
                    <a:ext uri="{9D8B030D-6E8A-4147-A177-3AD203B41FA5}">
                      <a16:colId xmlns:a16="http://schemas.microsoft.com/office/drawing/2014/main" val="20002"/>
                    </a:ext>
                  </a:extLst>
                </a:gridCol>
              </a:tblGrid>
              <a:tr h="566575">
                <a:tc rowSpan="3">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latin typeface="Arial"/>
                        <a:ea typeface="Arial"/>
                        <a:cs typeface="Arial"/>
                        <a:sym typeface="Arial"/>
                      </a:endParaRPr>
                    </a:p>
                  </a:txBody>
                  <a:tcPr marL="28575" marR="28575" marT="19050" marB="1905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FFFFFF"/>
                    </a:solidFill>
                  </a:tcPr>
                </a:tc>
                <a:tc>
                  <a:txBody>
                    <a:bodyPr/>
                    <a:lstStyle/>
                    <a:p>
                      <a:pPr marL="0" marR="0" lvl="0" indent="0" algn="l" rtl="0">
                        <a:lnSpc>
                          <a:spcPct val="115000"/>
                        </a:lnSpc>
                        <a:spcBef>
                          <a:spcPts val="0"/>
                        </a:spcBef>
                        <a:spcAft>
                          <a:spcPts val="0"/>
                        </a:spcAft>
                        <a:buClr>
                          <a:srgbClr val="000000"/>
                        </a:buClr>
                        <a:buSzPts val="2000"/>
                        <a:buFont typeface="Arial"/>
                        <a:buNone/>
                      </a:pPr>
                      <a:r>
                        <a:rPr lang="ko-KR" sz="2000" b="1" u="none" strike="noStrike" cap="none">
                          <a:latin typeface="Arial"/>
                          <a:ea typeface="Arial"/>
                          <a:cs typeface="Arial"/>
                          <a:sym typeface="Arial"/>
                        </a:rPr>
                        <a:t>포도</a:t>
                      </a:r>
                      <a:endParaRPr sz="2000" b="1" u="none" strike="noStrike" cap="none">
                        <a:latin typeface="Arial"/>
                        <a:ea typeface="Arial"/>
                        <a:cs typeface="Arial"/>
                        <a:sym typeface="Arial"/>
                      </a:endParaRPr>
                    </a:p>
                  </a:txBody>
                  <a:tcPr marL="28575" marR="28575" marT="19050" marB="1905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2000"/>
                        <a:buFont typeface="Arial"/>
                        <a:buNone/>
                      </a:pPr>
                      <a:r>
                        <a:rPr lang="ko-KR" sz="2000" b="1" u="none" strike="noStrike" cap="none">
                          <a:latin typeface="Arial"/>
                          <a:ea typeface="Arial"/>
                          <a:cs typeface="Arial"/>
                          <a:sym typeface="Arial"/>
                        </a:rPr>
                        <a:t>양파</a:t>
                      </a:r>
                      <a:endParaRPr sz="2000" b="1" u="none" strike="noStrike" cap="none">
                        <a:latin typeface="Arial"/>
                        <a:ea typeface="Arial"/>
                        <a:cs typeface="Arial"/>
                        <a:sym typeface="Arial"/>
                      </a:endParaRPr>
                    </a:p>
                  </a:txBody>
                  <a:tcPr marL="28575" marR="28575" marT="19050" marB="1905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0"/>
                  </a:ext>
                </a:extLst>
              </a:tr>
              <a:tr h="314250">
                <a:tc vMerge="1">
                  <a:txBody>
                    <a:bodyPr/>
                    <a:lstStyle/>
                    <a:p>
                      <a:endParaRPr lang="ko-KR"/>
                    </a:p>
                  </a:txBody>
                  <a:tcPr/>
                </a:tc>
                <a:tc>
                  <a:txBody>
                    <a:bodyPr/>
                    <a:lstStyle/>
                    <a:p>
                      <a:pPr marL="0" marR="0" lvl="0" indent="0" algn="l" rtl="0">
                        <a:lnSpc>
                          <a:spcPct val="115000"/>
                        </a:lnSpc>
                        <a:spcBef>
                          <a:spcPts val="0"/>
                        </a:spcBef>
                        <a:spcAft>
                          <a:spcPts val="0"/>
                        </a:spcAft>
                        <a:buClr>
                          <a:srgbClr val="000000"/>
                        </a:buClr>
                        <a:buSzPts val="900"/>
                        <a:buFont typeface="Arial"/>
                        <a:buNone/>
                      </a:pPr>
                      <a:r>
                        <a:rPr lang="ko-KR" sz="900" u="none" strike="noStrike" cap="none">
                          <a:latin typeface="Arial"/>
                          <a:ea typeface="Arial"/>
                          <a:cs typeface="Arial"/>
                          <a:sym typeface="Arial"/>
                        </a:rPr>
                        <a:t>                          [ 단위당 가격]                                                      [거래량]</a:t>
                      </a:r>
                      <a:endParaRPr sz="900" u="none" strike="noStrike" cap="none">
                        <a:latin typeface="Arial"/>
                        <a:ea typeface="Arial"/>
                        <a:cs typeface="Arial"/>
                        <a:sym typeface="Arial"/>
                      </a:endParaRPr>
                    </a:p>
                  </a:txBody>
                  <a:tcPr marL="28575" marR="28575" marT="19050" marB="1905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900"/>
                        <a:buFont typeface="Arial"/>
                        <a:buNone/>
                      </a:pPr>
                      <a:r>
                        <a:rPr lang="ko-KR" sz="900" u="none" strike="noStrike" cap="none">
                          <a:latin typeface="Arial"/>
                          <a:ea typeface="Arial"/>
                          <a:cs typeface="Arial"/>
                          <a:sym typeface="Arial"/>
                        </a:rPr>
                        <a:t>                                  [ 단위당 가격]                                                   [거래량]</a:t>
                      </a:r>
                      <a:endParaRPr sz="900" u="none" strike="noStrike" cap="none">
                        <a:latin typeface="Arial"/>
                        <a:ea typeface="Arial"/>
                        <a:cs typeface="Arial"/>
                        <a:sym typeface="Arial"/>
                      </a:endParaRPr>
                    </a:p>
                  </a:txBody>
                  <a:tcPr marL="28575" marR="28575" marT="19050" marB="1905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28575"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1987800">
                <a:tc vMerge="1">
                  <a:txBody>
                    <a:bodyPr/>
                    <a:lstStyle/>
                    <a:p>
                      <a:endParaRPr lang="ko-KR"/>
                    </a:p>
                  </a:txBody>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latin typeface="Arial"/>
                        <a:ea typeface="Arial"/>
                        <a:cs typeface="Arial"/>
                        <a:sym typeface="Arial"/>
                      </a:endParaRPr>
                    </a:p>
                  </a:txBody>
                  <a:tcPr marL="28575" marR="28575" marT="19050" marB="1905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latin typeface="Arial"/>
                        <a:ea typeface="Arial"/>
                        <a:cs typeface="Arial"/>
                        <a:sym typeface="Arial"/>
                      </a:endParaRPr>
                    </a:p>
                  </a:txBody>
                  <a:tcPr marL="28575" marR="28575" marT="19050" marB="1905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2"/>
                  </a:ext>
                </a:extLst>
              </a:tr>
              <a:tr h="368925">
                <a:tc rowSpan="3">
                  <a:txBody>
                    <a:bodyPr/>
                    <a:lstStyle/>
                    <a:p>
                      <a:pPr marL="0" marR="0" lvl="0" indent="0" algn="ctr" rtl="0">
                        <a:lnSpc>
                          <a:spcPct val="115000"/>
                        </a:lnSpc>
                        <a:spcBef>
                          <a:spcPts val="0"/>
                        </a:spcBef>
                        <a:spcAft>
                          <a:spcPts val="0"/>
                        </a:spcAft>
                        <a:buClr>
                          <a:srgbClr val="000000"/>
                        </a:buClr>
                        <a:buSzPts val="1400"/>
                        <a:buFont typeface="Arial"/>
                        <a:buNone/>
                      </a:pPr>
                      <a:r>
                        <a:rPr lang="ko-KR" sz="1400" b="0" i="0" u="none" strike="noStrike" cap="none">
                          <a:solidFill>
                            <a:srgbClr val="000000"/>
                          </a:solidFill>
                          <a:latin typeface="Arial"/>
                          <a:ea typeface="Arial"/>
                          <a:cs typeface="Arial"/>
                          <a:sym typeface="Arial"/>
                        </a:rPr>
                        <a:t>장점</a:t>
                      </a:r>
                      <a:endParaRPr sz="1400" b="0" i="0" u="none" strike="noStrike" cap="none">
                        <a:solidFill>
                          <a:srgbClr val="000000"/>
                        </a:solidFill>
                        <a:latin typeface="Arial"/>
                        <a:ea typeface="Arial"/>
                        <a:cs typeface="Arial"/>
                        <a:sym typeface="Arial"/>
                      </a:endParaRPr>
                    </a:p>
                  </a:txBody>
                  <a:tcPr marL="28575" marR="28575" marT="19050" marB="1905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D8D8D8"/>
                    </a:solidFill>
                  </a:tcPr>
                </a:tc>
                <a:tc>
                  <a:txBody>
                    <a:bodyPr/>
                    <a:lstStyle/>
                    <a:p>
                      <a:pPr marL="0" marR="0" lvl="0" indent="0" algn="ctr" rtl="0">
                        <a:lnSpc>
                          <a:spcPct val="115000"/>
                        </a:lnSpc>
                        <a:spcBef>
                          <a:spcPts val="0"/>
                        </a:spcBef>
                        <a:spcAft>
                          <a:spcPts val="0"/>
                        </a:spcAft>
                        <a:buClr>
                          <a:srgbClr val="000000"/>
                        </a:buClr>
                        <a:buSzPts val="1200"/>
                        <a:buFont typeface="Arial"/>
                        <a:buNone/>
                      </a:pPr>
                      <a:r>
                        <a:rPr lang="ko-KR" sz="1200" u="none" strike="noStrike" cap="none">
                          <a:latin typeface="Arial"/>
                          <a:ea typeface="Arial"/>
                          <a:cs typeface="Arial"/>
                          <a:sym typeface="Arial"/>
                        </a:rPr>
                        <a:t>다양한 품종 - 세부주제 가능</a:t>
                      </a:r>
                      <a:endParaRPr sz="1200" u="none" strike="noStrike" cap="none">
                        <a:latin typeface="Arial"/>
                        <a:ea typeface="Arial"/>
                        <a:cs typeface="Arial"/>
                        <a:sym typeface="Arial"/>
                      </a:endParaRPr>
                    </a:p>
                  </a:txBody>
                  <a:tcPr marL="28575" marR="28575" marT="19050" marB="1905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200"/>
                        <a:buFont typeface="Arial"/>
                        <a:buNone/>
                      </a:pPr>
                      <a:r>
                        <a:rPr lang="ko-KR" sz="1200" u="none" strike="noStrike" cap="none">
                          <a:latin typeface="Arial"/>
                          <a:ea typeface="Arial"/>
                          <a:cs typeface="Arial"/>
                          <a:sym typeface="Arial"/>
                        </a:rPr>
                        <a:t>적은 품종수 - 분석에 용이</a:t>
                      </a:r>
                      <a:endParaRPr sz="1200" u="none" strike="noStrike" cap="none">
                        <a:latin typeface="Arial"/>
                        <a:ea typeface="Arial"/>
                        <a:cs typeface="Arial"/>
                        <a:sym typeface="Arial"/>
                      </a:endParaRPr>
                    </a:p>
                  </a:txBody>
                  <a:tcPr marL="28575" marR="28575" marT="19050" marB="1905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3"/>
                  </a:ext>
                </a:extLst>
              </a:tr>
              <a:tr h="527325">
                <a:tc vMerge="1">
                  <a:txBody>
                    <a:bodyPr/>
                    <a:lstStyle/>
                    <a:p>
                      <a:endParaRPr lang="ko-KR"/>
                    </a:p>
                  </a:txBody>
                  <a:tcPr/>
                </a:tc>
                <a:tc>
                  <a:txBody>
                    <a:bodyPr/>
                    <a:lstStyle/>
                    <a:p>
                      <a:pPr marL="0" marR="0" lvl="0" indent="0" algn="ctr" rtl="0">
                        <a:lnSpc>
                          <a:spcPct val="115000"/>
                        </a:lnSpc>
                        <a:spcBef>
                          <a:spcPts val="0"/>
                        </a:spcBef>
                        <a:spcAft>
                          <a:spcPts val="0"/>
                        </a:spcAft>
                        <a:buClr>
                          <a:srgbClr val="000000"/>
                        </a:buClr>
                        <a:buSzPts val="1200"/>
                        <a:buFont typeface="Arial"/>
                        <a:buNone/>
                      </a:pPr>
                      <a:r>
                        <a:rPr lang="ko-KR" sz="1200" u="none" strike="noStrike" cap="none">
                          <a:latin typeface="Arial"/>
                          <a:ea typeface="Arial"/>
                          <a:cs typeface="Arial"/>
                          <a:sym typeface="Arial"/>
                        </a:rPr>
                        <a:t>화제성/대중성 - 여름 최대 소비농산물</a:t>
                      </a:r>
                      <a:endParaRPr sz="1200" u="none" strike="noStrike" cap="none">
                        <a:latin typeface="Arial"/>
                        <a:ea typeface="Arial"/>
                        <a:cs typeface="Arial"/>
                        <a:sym typeface="Arial"/>
                      </a:endParaRPr>
                    </a:p>
                  </a:txBody>
                  <a:tcPr marL="28575" marR="28575" marT="19050" marB="1905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200"/>
                        <a:buFont typeface="Arial"/>
                        <a:buNone/>
                      </a:pPr>
                      <a:r>
                        <a:rPr lang="ko-KR" sz="1200" u="none" strike="noStrike" cap="none">
                          <a:latin typeface="Arial"/>
                          <a:ea typeface="Arial"/>
                          <a:cs typeface="Arial"/>
                          <a:sym typeface="Arial"/>
                        </a:rPr>
                        <a:t>거래량 일관성 대비, 가격의 폭등/폭락 이슈 존재</a:t>
                      </a:r>
                      <a:endParaRPr sz="1200" u="none" strike="noStrike" cap="none">
                        <a:latin typeface="Arial"/>
                        <a:ea typeface="Arial"/>
                        <a:cs typeface="Arial"/>
                        <a:sym typeface="Arial"/>
                      </a:endParaRPr>
                    </a:p>
                  </a:txBody>
                  <a:tcPr marL="28575" marR="28575" marT="19050" marB="1905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4"/>
                  </a:ext>
                </a:extLst>
              </a:tr>
              <a:tr h="368925">
                <a:tc vMerge="1">
                  <a:txBody>
                    <a:bodyPr/>
                    <a:lstStyle/>
                    <a:p>
                      <a:endParaRPr lang="ko-KR"/>
                    </a:p>
                  </a:txBody>
                  <a:tcPr/>
                </a:tc>
                <a:tc>
                  <a:txBody>
                    <a:bodyPr/>
                    <a:lstStyle/>
                    <a:p>
                      <a:pPr marL="0" marR="0" lvl="0" indent="0" algn="ctr" rtl="0">
                        <a:lnSpc>
                          <a:spcPct val="115000"/>
                        </a:lnSpc>
                        <a:spcBef>
                          <a:spcPts val="0"/>
                        </a:spcBef>
                        <a:spcAft>
                          <a:spcPts val="0"/>
                        </a:spcAft>
                        <a:buClr>
                          <a:srgbClr val="000000"/>
                        </a:buClr>
                        <a:buSzPts val="1200"/>
                        <a:buFont typeface="Arial"/>
                        <a:buNone/>
                      </a:pPr>
                      <a:r>
                        <a:rPr lang="ko-KR" sz="1200" u="none" strike="noStrike" cap="none">
                          <a:latin typeface="Arial"/>
                          <a:ea typeface="Arial"/>
                          <a:cs typeface="Arial"/>
                          <a:sym typeface="Arial"/>
                        </a:rPr>
                        <a:t>여름 집중 소비 - 거래량 최대</a:t>
                      </a:r>
                      <a:endParaRPr sz="1200" u="none" strike="noStrike" cap="none">
                        <a:latin typeface="Arial"/>
                        <a:ea typeface="Arial"/>
                        <a:cs typeface="Arial"/>
                        <a:sym typeface="Arial"/>
                      </a:endParaRPr>
                    </a:p>
                  </a:txBody>
                  <a:tcPr marL="28575" marR="28575" marT="19050" marB="1905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200"/>
                        <a:buFont typeface="Arial"/>
                        <a:buNone/>
                      </a:pPr>
                      <a:r>
                        <a:rPr lang="ko-KR" sz="1200" u="none" strike="noStrike" cap="none">
                          <a:latin typeface="Arial"/>
                          <a:ea typeface="Arial"/>
                          <a:cs typeface="Arial"/>
                          <a:sym typeface="Arial"/>
                        </a:rPr>
                        <a:t>생산지역이 포괄적이고, 영세농가가 많아 정보유의성 有</a:t>
                      </a:r>
                      <a:endParaRPr sz="1200" u="none" strike="noStrike" cap="none">
                        <a:latin typeface="Arial"/>
                        <a:ea typeface="Arial"/>
                        <a:cs typeface="Arial"/>
                        <a:sym typeface="Arial"/>
                      </a:endParaRPr>
                    </a:p>
                  </a:txBody>
                  <a:tcPr marL="28575" marR="28575" marT="19050" marB="1905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5"/>
                  </a:ext>
                </a:extLst>
              </a:tr>
              <a:tr h="368925">
                <a:tc rowSpan="3">
                  <a:txBody>
                    <a:bodyPr/>
                    <a:lstStyle/>
                    <a:p>
                      <a:pPr marL="0" marR="0" lvl="0" indent="0" algn="ctr" rtl="0">
                        <a:lnSpc>
                          <a:spcPct val="115000"/>
                        </a:lnSpc>
                        <a:spcBef>
                          <a:spcPts val="0"/>
                        </a:spcBef>
                        <a:spcAft>
                          <a:spcPts val="0"/>
                        </a:spcAft>
                        <a:buClr>
                          <a:srgbClr val="000000"/>
                        </a:buClr>
                        <a:buSzPts val="1400"/>
                        <a:buFont typeface="Arial"/>
                        <a:buNone/>
                      </a:pPr>
                      <a:r>
                        <a:rPr lang="ko-KR" sz="1400" b="0" i="0" u="none" strike="noStrike" cap="none">
                          <a:solidFill>
                            <a:srgbClr val="000000"/>
                          </a:solidFill>
                          <a:latin typeface="Arial"/>
                          <a:ea typeface="Arial"/>
                          <a:cs typeface="Arial"/>
                          <a:sym typeface="Arial"/>
                        </a:rPr>
                        <a:t>단점</a:t>
                      </a:r>
                      <a:endParaRPr sz="1400" b="0" i="0" u="none" strike="noStrike" cap="none">
                        <a:solidFill>
                          <a:srgbClr val="000000"/>
                        </a:solidFill>
                        <a:latin typeface="Arial"/>
                        <a:ea typeface="Arial"/>
                        <a:cs typeface="Arial"/>
                        <a:sym typeface="Arial"/>
                      </a:endParaRPr>
                    </a:p>
                  </a:txBody>
                  <a:tcPr marL="28575" marR="28575" marT="19050" marB="1905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D8D8D8"/>
                    </a:solidFill>
                  </a:tcPr>
                </a:tc>
                <a:tc>
                  <a:txBody>
                    <a:bodyPr/>
                    <a:lstStyle/>
                    <a:p>
                      <a:pPr marL="0" marR="0" lvl="0" indent="0" algn="ctr" rtl="0">
                        <a:lnSpc>
                          <a:spcPct val="115000"/>
                        </a:lnSpc>
                        <a:spcBef>
                          <a:spcPts val="0"/>
                        </a:spcBef>
                        <a:spcAft>
                          <a:spcPts val="0"/>
                        </a:spcAft>
                        <a:buClr>
                          <a:srgbClr val="000000"/>
                        </a:buClr>
                        <a:buSzPts val="1200"/>
                        <a:buFont typeface="Arial"/>
                        <a:buNone/>
                      </a:pPr>
                      <a:r>
                        <a:rPr lang="ko-KR" sz="1200" u="none" strike="noStrike" cap="none">
                          <a:latin typeface="Arial"/>
                          <a:ea typeface="Arial"/>
                          <a:cs typeface="Arial"/>
                          <a:sym typeface="Arial"/>
                        </a:rPr>
                        <a:t>샤인머스캣 고비중 - 2019년 본격화</a:t>
                      </a:r>
                      <a:endParaRPr sz="1200" u="none" strike="noStrike" cap="none">
                        <a:latin typeface="Arial"/>
                        <a:ea typeface="Arial"/>
                        <a:cs typeface="Arial"/>
                        <a:sym typeface="Arial"/>
                      </a:endParaRPr>
                    </a:p>
                  </a:txBody>
                  <a:tcPr marL="28575" marR="28575" marT="19050" marB="1905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200"/>
                        <a:buFont typeface="Arial"/>
                        <a:buNone/>
                      </a:pPr>
                      <a:r>
                        <a:rPr lang="ko-KR" sz="1200" u="none" strike="noStrike" cap="none">
                          <a:latin typeface="Arial"/>
                          <a:ea typeface="Arial"/>
                          <a:cs typeface="Arial"/>
                          <a:sym typeface="Arial"/>
                        </a:rPr>
                        <a:t>노지/하우스재배, 수확 후 1년 저장 등 환경변수 고려 필요</a:t>
                      </a:r>
                      <a:endParaRPr sz="1200" u="none" strike="noStrike" cap="none">
                        <a:latin typeface="Arial"/>
                        <a:ea typeface="Arial"/>
                        <a:cs typeface="Arial"/>
                        <a:sym typeface="Arial"/>
                      </a:endParaRPr>
                    </a:p>
                  </a:txBody>
                  <a:tcPr marL="28575" marR="28575" marT="19050" marB="1905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6"/>
                  </a:ext>
                </a:extLst>
              </a:tr>
              <a:tr h="368925">
                <a:tc vMerge="1">
                  <a:txBody>
                    <a:bodyPr/>
                    <a:lstStyle/>
                    <a:p>
                      <a:endParaRPr lang="ko-KR"/>
                    </a:p>
                  </a:txBody>
                  <a:tcPr/>
                </a:tc>
                <a:tc>
                  <a:txBody>
                    <a:bodyPr/>
                    <a:lstStyle/>
                    <a:p>
                      <a:pPr marL="0" marR="0" lvl="0" indent="0" algn="ctr" rtl="0">
                        <a:lnSpc>
                          <a:spcPct val="115000"/>
                        </a:lnSpc>
                        <a:spcBef>
                          <a:spcPts val="0"/>
                        </a:spcBef>
                        <a:spcAft>
                          <a:spcPts val="0"/>
                        </a:spcAft>
                        <a:buClr>
                          <a:srgbClr val="000000"/>
                        </a:buClr>
                        <a:buSzPts val="1200"/>
                        <a:buFont typeface="Arial"/>
                        <a:buNone/>
                      </a:pPr>
                      <a:r>
                        <a:rPr lang="ko-KR" sz="1200" u="none" strike="noStrike" cap="none">
                          <a:latin typeface="Arial"/>
                          <a:ea typeface="Arial"/>
                          <a:cs typeface="Arial"/>
                          <a:sym typeface="Arial"/>
                        </a:rPr>
                        <a:t>품종별 가격 차이로 인한 거래비중에 따른 평균가격 왜곡</a:t>
                      </a:r>
                      <a:endParaRPr sz="1200" u="none" strike="noStrike" cap="none">
                        <a:latin typeface="Arial"/>
                        <a:ea typeface="Arial"/>
                        <a:cs typeface="Arial"/>
                        <a:sym typeface="Arial"/>
                      </a:endParaRPr>
                    </a:p>
                  </a:txBody>
                  <a:tcPr marL="28575" marR="28575" marT="19050" marB="1905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Arial"/>
                        <a:ea typeface="Arial"/>
                        <a:cs typeface="Arial"/>
                        <a:sym typeface="Arial"/>
                      </a:endParaRPr>
                    </a:p>
                  </a:txBody>
                  <a:tcPr marL="28575" marR="28575" marT="19050" marB="1905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7"/>
                  </a:ext>
                </a:extLst>
              </a:tr>
              <a:tr h="368925">
                <a:tc vMerge="1">
                  <a:txBody>
                    <a:bodyPr/>
                    <a:lstStyle/>
                    <a:p>
                      <a:endParaRPr lang="ko-KR"/>
                    </a:p>
                  </a:txBody>
                  <a:tcPr/>
                </a:tc>
                <a:tc>
                  <a:txBody>
                    <a:bodyPr/>
                    <a:lstStyle/>
                    <a:p>
                      <a:pPr marL="0" marR="0" lvl="0" indent="0" algn="ctr" rtl="0">
                        <a:lnSpc>
                          <a:spcPct val="115000"/>
                        </a:lnSpc>
                        <a:spcBef>
                          <a:spcPts val="0"/>
                        </a:spcBef>
                        <a:spcAft>
                          <a:spcPts val="0"/>
                        </a:spcAft>
                        <a:buClr>
                          <a:srgbClr val="000000"/>
                        </a:buClr>
                        <a:buSzPts val="1200"/>
                        <a:buFont typeface="Arial"/>
                        <a:buNone/>
                      </a:pPr>
                      <a:r>
                        <a:rPr lang="ko-KR" sz="1200" u="none" strike="noStrike" cap="none">
                          <a:latin typeface="Arial"/>
                          <a:ea typeface="Arial"/>
                          <a:cs typeface="Arial"/>
                          <a:sym typeface="Arial"/>
                        </a:rPr>
                        <a:t>비닐하우스로 기온 등에 영향을 적게 받음</a:t>
                      </a:r>
                      <a:endParaRPr sz="1200" u="none" strike="noStrike" cap="none">
                        <a:latin typeface="Arial"/>
                        <a:ea typeface="Arial"/>
                        <a:cs typeface="Arial"/>
                        <a:sym typeface="Arial"/>
                      </a:endParaRPr>
                    </a:p>
                  </a:txBody>
                  <a:tcPr marL="28575" marR="28575" marT="19050" marB="1905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Arial"/>
                        <a:ea typeface="Arial"/>
                        <a:cs typeface="Arial"/>
                        <a:sym typeface="Arial"/>
                      </a:endParaRPr>
                    </a:p>
                  </a:txBody>
                  <a:tcPr marL="28575" marR="28575" marT="19050" marB="1905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8"/>
                  </a:ext>
                </a:extLst>
              </a:tr>
              <a:tr h="368925">
                <a:tc>
                  <a:txBody>
                    <a:bodyPr/>
                    <a:lstStyle/>
                    <a:p>
                      <a:pPr marL="0" marR="0" lvl="0" indent="0" algn="ctr" rtl="0">
                        <a:lnSpc>
                          <a:spcPct val="115000"/>
                        </a:lnSpc>
                        <a:spcBef>
                          <a:spcPts val="0"/>
                        </a:spcBef>
                        <a:spcAft>
                          <a:spcPts val="0"/>
                        </a:spcAft>
                        <a:buClr>
                          <a:srgbClr val="000000"/>
                        </a:buClr>
                        <a:buSzPts val="1400"/>
                        <a:buFont typeface="Arial"/>
                        <a:buNone/>
                      </a:pPr>
                      <a:r>
                        <a:rPr lang="ko-KR" sz="1400" b="0" i="0" u="none" strike="noStrike" cap="none">
                          <a:solidFill>
                            <a:srgbClr val="000000"/>
                          </a:solidFill>
                          <a:latin typeface="Arial"/>
                          <a:ea typeface="Arial"/>
                          <a:cs typeface="Arial"/>
                          <a:sym typeface="Arial"/>
                        </a:rPr>
                        <a:t>기타</a:t>
                      </a:r>
                      <a:endParaRPr sz="1400" b="0" i="0" u="none" strike="noStrike" cap="none">
                        <a:solidFill>
                          <a:srgbClr val="000000"/>
                        </a:solidFill>
                        <a:latin typeface="Arial"/>
                        <a:ea typeface="Arial"/>
                        <a:cs typeface="Arial"/>
                        <a:sym typeface="Arial"/>
                      </a:endParaRPr>
                    </a:p>
                  </a:txBody>
                  <a:tcPr marL="28575" marR="28575" marT="19050" marB="19050" anchor="b">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D8D8D8"/>
                    </a:solidFill>
                  </a:tcPr>
                </a:tc>
                <a:tc>
                  <a:txBody>
                    <a:bodyPr/>
                    <a:lstStyle/>
                    <a:p>
                      <a:pPr marL="0" marR="0" lvl="0" indent="0" algn="ctr" rtl="0">
                        <a:lnSpc>
                          <a:spcPct val="115000"/>
                        </a:lnSpc>
                        <a:spcBef>
                          <a:spcPts val="0"/>
                        </a:spcBef>
                        <a:spcAft>
                          <a:spcPts val="0"/>
                        </a:spcAft>
                        <a:buClr>
                          <a:srgbClr val="000000"/>
                        </a:buClr>
                        <a:buSzPts val="1200"/>
                        <a:buFont typeface="Arial"/>
                        <a:buNone/>
                      </a:pPr>
                      <a:r>
                        <a:rPr lang="ko-KR" sz="1200" u="none" strike="noStrike" cap="none">
                          <a:latin typeface="Arial"/>
                          <a:ea typeface="Arial"/>
                          <a:cs typeface="Arial"/>
                          <a:sym typeface="Arial"/>
                        </a:rPr>
                        <a:t>수입량 포함한 공급량 반영 필요</a:t>
                      </a:r>
                      <a:endParaRPr sz="1200" u="none" strike="noStrike" cap="none">
                        <a:latin typeface="Arial"/>
                        <a:ea typeface="Arial"/>
                        <a:cs typeface="Arial"/>
                        <a:sym typeface="Arial"/>
                      </a:endParaRPr>
                    </a:p>
                  </a:txBody>
                  <a:tcPr marL="28575" marR="28575" marT="19050" marB="19050" anchor="b">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Arial"/>
                        <a:ea typeface="Arial"/>
                        <a:cs typeface="Arial"/>
                        <a:sym typeface="Arial"/>
                      </a:endParaRPr>
                    </a:p>
                  </a:txBody>
                  <a:tcPr marL="28575" marR="28575" marT="19050" marB="19050" anchor="b">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pic>
        <p:nvPicPr>
          <p:cNvPr id="129" name="Google Shape;129;p3"/>
          <p:cNvPicPr preferRelativeResize="0"/>
          <p:nvPr/>
        </p:nvPicPr>
        <p:blipFill rotWithShape="1">
          <a:blip r:embed="rId3">
            <a:alphaModFix/>
          </a:blip>
          <a:srcRect/>
          <a:stretch/>
        </p:blipFill>
        <p:spPr>
          <a:xfrm>
            <a:off x="7691966" y="1911614"/>
            <a:ext cx="2085975" cy="1742449"/>
          </a:xfrm>
          <a:prstGeom prst="rect">
            <a:avLst/>
          </a:prstGeom>
          <a:noFill/>
          <a:ln>
            <a:noFill/>
          </a:ln>
        </p:spPr>
      </p:pic>
      <p:pic>
        <p:nvPicPr>
          <p:cNvPr id="130" name="Google Shape;130;p3"/>
          <p:cNvPicPr preferRelativeResize="0"/>
          <p:nvPr/>
        </p:nvPicPr>
        <p:blipFill rotWithShape="1">
          <a:blip r:embed="rId4">
            <a:alphaModFix/>
          </a:blip>
          <a:srcRect/>
          <a:stretch/>
        </p:blipFill>
        <p:spPr>
          <a:xfrm>
            <a:off x="3502559" y="1929123"/>
            <a:ext cx="2076450" cy="1673303"/>
          </a:xfrm>
          <a:prstGeom prst="rect">
            <a:avLst/>
          </a:prstGeom>
          <a:noFill/>
          <a:ln>
            <a:noFill/>
          </a:ln>
        </p:spPr>
      </p:pic>
      <p:pic>
        <p:nvPicPr>
          <p:cNvPr id="131" name="Google Shape;131;p3"/>
          <p:cNvPicPr preferRelativeResize="0"/>
          <p:nvPr/>
        </p:nvPicPr>
        <p:blipFill rotWithShape="1">
          <a:blip r:embed="rId5">
            <a:alphaModFix/>
          </a:blip>
          <a:srcRect/>
          <a:stretch/>
        </p:blipFill>
        <p:spPr>
          <a:xfrm>
            <a:off x="5192751" y="1929123"/>
            <a:ext cx="2143125" cy="1673303"/>
          </a:xfrm>
          <a:prstGeom prst="rect">
            <a:avLst/>
          </a:prstGeom>
          <a:noFill/>
          <a:ln>
            <a:noFill/>
          </a:ln>
        </p:spPr>
      </p:pic>
      <p:pic>
        <p:nvPicPr>
          <p:cNvPr id="132" name="Google Shape;132;p3"/>
          <p:cNvPicPr preferRelativeResize="0"/>
          <p:nvPr/>
        </p:nvPicPr>
        <p:blipFill rotWithShape="1">
          <a:blip r:embed="rId6">
            <a:alphaModFix/>
          </a:blip>
          <a:srcRect/>
          <a:stretch/>
        </p:blipFill>
        <p:spPr>
          <a:xfrm>
            <a:off x="9448833" y="1842469"/>
            <a:ext cx="2171700" cy="1742449"/>
          </a:xfrm>
          <a:prstGeom prst="rect">
            <a:avLst/>
          </a:prstGeom>
          <a:noFill/>
          <a:ln>
            <a:noFill/>
          </a:ln>
        </p:spPr>
      </p:pic>
      <p:sp>
        <p:nvSpPr>
          <p:cNvPr id="133" name="Google Shape;133;p3"/>
          <p:cNvSpPr txBox="1"/>
          <p:nvPr/>
        </p:nvSpPr>
        <p:spPr>
          <a:xfrm>
            <a:off x="156548" y="1057303"/>
            <a:ext cx="2119811" cy="5055230"/>
          </a:xfrm>
          <a:prstGeom prst="rect">
            <a:avLst/>
          </a:prstGeom>
          <a:noFill/>
          <a:ln>
            <a:noFill/>
          </a:ln>
        </p:spPr>
        <p:txBody>
          <a:bodyPr spcFirstLastPara="1" wrap="square" lIns="91425" tIns="45700" rIns="91425" bIns="45700" anchor="t" anchorCtr="0">
            <a:spAutoFit/>
          </a:bodyPr>
          <a:lstStyle/>
          <a:p>
            <a:pPr marL="268288" marR="0" lvl="0" indent="-268288"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EDA</a:t>
            </a:r>
            <a:endParaRPr/>
          </a:p>
          <a:p>
            <a:pPr marL="268288" marR="0" lvl="2"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 작물 선택</a:t>
            </a:r>
            <a:endParaRPr sz="1200" b="0" i="0" u="none" strike="noStrike" cap="none">
              <a:solidFill>
                <a:schemeClr val="lt1"/>
              </a:solidFill>
              <a:latin typeface="Arial"/>
              <a:ea typeface="Arial"/>
              <a:cs typeface="Arial"/>
              <a:sym typeface="Arial"/>
            </a:endParaRPr>
          </a:p>
          <a:p>
            <a:pPr marL="268288" marR="0" lvl="2"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도메인 탐색</a:t>
            </a:r>
            <a:endParaRPr sz="1200" b="0" i="0" u="none" strike="noStrike" cap="none">
              <a:solidFill>
                <a:schemeClr val="lt1"/>
              </a:solidFill>
              <a:latin typeface="Arial"/>
              <a:ea typeface="Arial"/>
              <a:cs typeface="Arial"/>
              <a:sym typeface="Arial"/>
            </a:endParaRPr>
          </a:p>
          <a:p>
            <a:pPr marL="268288" marR="0" lvl="0" indent="-268288"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변수 설정</a:t>
            </a:r>
            <a:endParaRPr sz="1200" b="0" i="0" u="none" strike="noStrike" cap="none">
              <a:solidFill>
                <a:schemeClr val="lt1"/>
              </a:solidFill>
              <a:latin typeface="Arial"/>
              <a:ea typeface="Arial"/>
              <a:cs typeface="Arial"/>
              <a:sym typeface="Arial"/>
            </a:endParaRPr>
          </a:p>
          <a:p>
            <a:pPr marL="268288" marR="0" lvl="0" indent="-268288"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데이터셋</a:t>
            </a:r>
            <a:endParaRPr sz="1200" b="0" i="0" u="none" strike="noStrike" cap="none">
              <a:solidFill>
                <a:schemeClr val="lt1"/>
              </a:solidFill>
              <a:latin typeface="Arial"/>
              <a:ea typeface="Arial"/>
              <a:cs typeface="Arial"/>
              <a:sym typeface="Arial"/>
            </a:endParaRPr>
          </a:p>
          <a:p>
            <a:pPr marL="268288" marR="0" lvl="0" indent="-268288"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모델링(1) – 시계열분석</a:t>
            </a:r>
            <a:endParaRPr sz="1200" b="0" i="0" u="none" strike="noStrike" cap="none">
              <a:solidFill>
                <a:schemeClr val="lt1"/>
              </a:solidFill>
              <a:latin typeface="Arial"/>
              <a:ea typeface="Arial"/>
              <a:cs typeface="Arial"/>
              <a:sym typeface="Arial"/>
            </a:endParaRPr>
          </a:p>
          <a:p>
            <a:pPr marL="268288"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Prophet</a:t>
            </a:r>
            <a:endParaRPr/>
          </a:p>
          <a:p>
            <a:pPr marL="268288"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ARIMA, SARIMA</a:t>
            </a:r>
            <a:endParaRPr/>
          </a:p>
          <a:p>
            <a:pPr marL="268288" marR="0" lvl="0" indent="-268288"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모델링(2) – 회귀분석 </a:t>
            </a:r>
            <a:endParaRPr sz="1200" b="0" i="0" u="none" strike="noStrike" cap="none">
              <a:solidFill>
                <a:schemeClr val="lt1"/>
              </a:solidFill>
              <a:latin typeface="Arial"/>
              <a:ea typeface="Arial"/>
              <a:cs typeface="Arial"/>
              <a:sym typeface="Arial"/>
            </a:endParaRPr>
          </a:p>
          <a:p>
            <a:pPr marL="268288"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Multivariate Regression</a:t>
            </a:r>
            <a:endParaRPr/>
          </a:p>
          <a:p>
            <a:pPr marL="268288"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Decision Tree</a:t>
            </a:r>
            <a:endParaRPr/>
          </a:p>
          <a:p>
            <a:pPr marL="268288"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Random Forest</a:t>
            </a:r>
            <a:endParaRPr/>
          </a:p>
          <a:p>
            <a:pPr marL="268288" marR="0" lvl="0" indent="-268288"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최종 모델 결정</a:t>
            </a:r>
            <a:endParaRPr sz="1200" b="0" i="0" u="none" strike="noStrike" cap="none">
              <a:solidFill>
                <a:schemeClr val="lt1"/>
              </a:solidFill>
              <a:latin typeface="Arial"/>
              <a:ea typeface="Arial"/>
              <a:cs typeface="Arial"/>
              <a:sym typeface="Arial"/>
            </a:endParaRPr>
          </a:p>
          <a:p>
            <a:pPr marL="268288"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변수 검증 </a:t>
            </a:r>
            <a:endParaRPr sz="1200" b="0" i="0" u="none" strike="noStrike" cap="none">
              <a:solidFill>
                <a:schemeClr val="lt1"/>
              </a:solidFill>
              <a:latin typeface="Arial"/>
              <a:ea typeface="Arial"/>
              <a:cs typeface="Arial"/>
              <a:sym typeface="Arial"/>
            </a:endParaRPr>
          </a:p>
          <a:p>
            <a:pPr marL="268288"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모델검증</a:t>
            </a:r>
            <a:endParaRPr sz="1200" b="0" i="0" u="none" strike="noStrike" cap="none">
              <a:solidFill>
                <a:schemeClr val="lt1"/>
              </a:solidFill>
              <a:latin typeface="Arial"/>
              <a:ea typeface="Arial"/>
              <a:cs typeface="Arial"/>
              <a:sym typeface="Arial"/>
            </a:endParaRPr>
          </a:p>
          <a:p>
            <a:pPr marL="268288" marR="0" lvl="0" indent="-268288"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예측</a:t>
            </a:r>
            <a:endParaRPr sz="1200" b="0" i="0" u="none" strike="noStrike" cap="none">
              <a:solidFill>
                <a:schemeClr val="lt1"/>
              </a:solidFill>
              <a:latin typeface="Arial"/>
              <a:ea typeface="Arial"/>
              <a:cs typeface="Arial"/>
              <a:sym typeface="Arial"/>
            </a:endParaRPr>
          </a:p>
          <a:p>
            <a:pPr marL="268288" marR="0" lvl="0" indent="-268288"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인사이트 도출 </a:t>
            </a:r>
            <a:endParaRPr sz="1200" b="0" i="0" u="none" strike="noStrike" cap="none">
              <a:solidFill>
                <a:schemeClr val="lt1"/>
              </a:solidFill>
              <a:latin typeface="Arial"/>
              <a:ea typeface="Arial"/>
              <a:cs typeface="Arial"/>
              <a:sym typeface="Arial"/>
            </a:endParaRPr>
          </a:p>
          <a:p>
            <a:pPr marL="268288" marR="0" lvl="0" indent="-268288"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향후 개선 사항</a:t>
            </a:r>
            <a:endParaRPr sz="1200" b="0" i="0" u="none" strike="noStrike" cap="none">
              <a:solidFill>
                <a:schemeClr val="lt1"/>
              </a:solidFill>
              <a:latin typeface="Arial"/>
              <a:ea typeface="Arial"/>
              <a:cs typeface="Arial"/>
              <a:sym typeface="Arial"/>
            </a:endParaRPr>
          </a:p>
        </p:txBody>
      </p:sp>
      <p:pic>
        <p:nvPicPr>
          <p:cNvPr id="134" name="Google Shape;134;p3" descr="양향자의 The 건강한 음식] 포도알이 알알이… 건강이 여문다"/>
          <p:cNvPicPr preferRelativeResize="0"/>
          <p:nvPr/>
        </p:nvPicPr>
        <p:blipFill rotWithShape="1">
          <a:blip r:embed="rId7">
            <a:alphaModFix/>
          </a:blip>
          <a:srcRect/>
          <a:stretch/>
        </p:blipFill>
        <p:spPr>
          <a:xfrm>
            <a:off x="4078218" y="294380"/>
            <a:ext cx="1478001" cy="1203093"/>
          </a:xfrm>
          <a:prstGeom prst="rect">
            <a:avLst/>
          </a:prstGeom>
          <a:noFill/>
          <a:ln>
            <a:noFill/>
          </a:ln>
        </p:spPr>
      </p:pic>
      <p:pic>
        <p:nvPicPr>
          <p:cNvPr id="135" name="Google Shape;135;p3" descr="항암, 다이어트…양파가 좋은 이유 5 - 코메디닷컴"/>
          <p:cNvPicPr preferRelativeResize="0"/>
          <p:nvPr/>
        </p:nvPicPr>
        <p:blipFill rotWithShape="1">
          <a:blip r:embed="rId8">
            <a:alphaModFix/>
          </a:blip>
          <a:srcRect/>
          <a:stretch/>
        </p:blipFill>
        <p:spPr>
          <a:xfrm>
            <a:off x="8162526" y="410656"/>
            <a:ext cx="1571687" cy="114624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4"/>
          <p:cNvSpPr/>
          <p:nvPr/>
        </p:nvSpPr>
        <p:spPr>
          <a:xfrm>
            <a:off x="0" y="0"/>
            <a:ext cx="94891" cy="74187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1" name="Google Shape;141;p4"/>
          <p:cNvSpPr txBox="1"/>
          <p:nvPr/>
        </p:nvSpPr>
        <p:spPr>
          <a:xfrm>
            <a:off x="181155" y="109326"/>
            <a:ext cx="7966668"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ko-KR" sz="2800" b="1" i="0" u="none" strike="noStrike" cap="none">
                <a:solidFill>
                  <a:schemeClr val="dk1"/>
                </a:solidFill>
                <a:latin typeface="Arial"/>
                <a:ea typeface="Arial"/>
                <a:cs typeface="Arial"/>
                <a:sym typeface="Arial"/>
              </a:rPr>
              <a:t>도메인 탐색 및 변수 설정</a:t>
            </a:r>
            <a:endParaRPr sz="2800" b="1" i="0" u="none" strike="noStrike" cap="none">
              <a:solidFill>
                <a:schemeClr val="dk1"/>
              </a:solidFill>
              <a:latin typeface="Arial"/>
              <a:ea typeface="Arial"/>
              <a:cs typeface="Arial"/>
              <a:sym typeface="Arial"/>
            </a:endParaRPr>
          </a:p>
        </p:txBody>
      </p:sp>
      <p:pic>
        <p:nvPicPr>
          <p:cNvPr id="142" name="Google Shape;142;p4"/>
          <p:cNvPicPr preferRelativeResize="0"/>
          <p:nvPr/>
        </p:nvPicPr>
        <p:blipFill rotWithShape="1">
          <a:blip r:embed="rId3">
            <a:alphaModFix/>
          </a:blip>
          <a:srcRect/>
          <a:stretch/>
        </p:blipFill>
        <p:spPr>
          <a:xfrm>
            <a:off x="2432907" y="897775"/>
            <a:ext cx="3498525" cy="2605578"/>
          </a:xfrm>
          <a:prstGeom prst="rect">
            <a:avLst/>
          </a:prstGeom>
          <a:noFill/>
          <a:ln>
            <a:noFill/>
          </a:ln>
        </p:spPr>
      </p:pic>
      <p:cxnSp>
        <p:nvCxnSpPr>
          <p:cNvPr id="143" name="Google Shape;143;p4"/>
          <p:cNvCxnSpPr>
            <a:stCxn id="144" idx="2"/>
            <a:endCxn id="145" idx="0"/>
          </p:cNvCxnSpPr>
          <p:nvPr/>
        </p:nvCxnSpPr>
        <p:spPr>
          <a:xfrm rot="-5400000" flipH="1">
            <a:off x="9078202" y="1976950"/>
            <a:ext cx="784200" cy="2268900"/>
          </a:xfrm>
          <a:prstGeom prst="bentConnector3">
            <a:avLst>
              <a:gd name="adj1" fmla="val 49991"/>
            </a:avLst>
          </a:prstGeom>
          <a:noFill/>
          <a:ln w="9525" cap="flat" cmpd="sng">
            <a:solidFill>
              <a:srgbClr val="0944A1"/>
            </a:solidFill>
            <a:prstDash val="solid"/>
            <a:round/>
            <a:headEnd type="diamond" w="med" len="med"/>
            <a:tailEnd type="diamond" w="med" len="med"/>
          </a:ln>
        </p:spPr>
      </p:cxnSp>
      <p:cxnSp>
        <p:nvCxnSpPr>
          <p:cNvPr id="146" name="Google Shape;146;p4"/>
          <p:cNvCxnSpPr>
            <a:stCxn id="147" idx="2"/>
            <a:endCxn id="148" idx="0"/>
          </p:cNvCxnSpPr>
          <p:nvPr/>
        </p:nvCxnSpPr>
        <p:spPr>
          <a:xfrm rot="-5400000" flipH="1">
            <a:off x="7519647" y="4506150"/>
            <a:ext cx="1053600" cy="779700"/>
          </a:xfrm>
          <a:prstGeom prst="bentConnector3">
            <a:avLst>
              <a:gd name="adj1" fmla="val 50004"/>
            </a:avLst>
          </a:prstGeom>
          <a:noFill/>
          <a:ln w="9525" cap="flat" cmpd="sng">
            <a:solidFill>
              <a:srgbClr val="0C58D3"/>
            </a:solidFill>
            <a:prstDash val="solid"/>
            <a:round/>
            <a:headEnd type="diamond" w="med" len="med"/>
            <a:tailEnd type="diamond" w="med" len="med"/>
          </a:ln>
        </p:spPr>
      </p:cxnSp>
      <p:cxnSp>
        <p:nvCxnSpPr>
          <p:cNvPr id="149" name="Google Shape;149;p4"/>
          <p:cNvCxnSpPr>
            <a:endCxn id="147" idx="2"/>
          </p:cNvCxnSpPr>
          <p:nvPr/>
        </p:nvCxnSpPr>
        <p:spPr>
          <a:xfrm rot="-5400000">
            <a:off x="6777897" y="4544100"/>
            <a:ext cx="1053600" cy="703800"/>
          </a:xfrm>
          <a:prstGeom prst="bentConnector3">
            <a:avLst>
              <a:gd name="adj1" fmla="val 49991"/>
            </a:avLst>
          </a:prstGeom>
          <a:noFill/>
          <a:ln w="9525" cap="flat" cmpd="sng">
            <a:solidFill>
              <a:srgbClr val="0C58D3"/>
            </a:solidFill>
            <a:prstDash val="solid"/>
            <a:round/>
            <a:headEnd type="diamond" w="med" len="med"/>
            <a:tailEnd type="diamond" w="med" len="med"/>
          </a:ln>
        </p:spPr>
      </p:cxnSp>
      <p:cxnSp>
        <p:nvCxnSpPr>
          <p:cNvPr id="150" name="Google Shape;150;p4"/>
          <p:cNvCxnSpPr>
            <a:stCxn id="145" idx="2"/>
            <a:endCxn id="151" idx="0"/>
          </p:cNvCxnSpPr>
          <p:nvPr/>
        </p:nvCxnSpPr>
        <p:spPr>
          <a:xfrm rot="-5400000" flipH="1">
            <a:off x="10429970" y="4544100"/>
            <a:ext cx="1053600" cy="703800"/>
          </a:xfrm>
          <a:prstGeom prst="bentConnector3">
            <a:avLst>
              <a:gd name="adj1" fmla="val 49998"/>
            </a:avLst>
          </a:prstGeom>
          <a:noFill/>
          <a:ln w="9525" cap="flat" cmpd="sng">
            <a:solidFill>
              <a:srgbClr val="0C58D3"/>
            </a:solidFill>
            <a:prstDash val="solid"/>
            <a:round/>
            <a:headEnd type="diamond" w="med" len="med"/>
            <a:tailEnd type="diamond" w="med" len="med"/>
          </a:ln>
        </p:spPr>
      </p:cxnSp>
      <p:cxnSp>
        <p:nvCxnSpPr>
          <p:cNvPr id="152" name="Google Shape;152;p4"/>
          <p:cNvCxnSpPr>
            <a:stCxn id="153" idx="0"/>
            <a:endCxn id="145" idx="2"/>
          </p:cNvCxnSpPr>
          <p:nvPr/>
        </p:nvCxnSpPr>
        <p:spPr>
          <a:xfrm rot="-5400000">
            <a:off x="9726126" y="4544167"/>
            <a:ext cx="1053600" cy="703800"/>
          </a:xfrm>
          <a:prstGeom prst="bentConnector3">
            <a:avLst>
              <a:gd name="adj1" fmla="val 49998"/>
            </a:avLst>
          </a:prstGeom>
          <a:noFill/>
          <a:ln w="9525" cap="flat" cmpd="sng">
            <a:solidFill>
              <a:srgbClr val="0C58D3"/>
            </a:solidFill>
            <a:prstDash val="solid"/>
            <a:round/>
            <a:headEnd type="diamond" w="med" len="med"/>
            <a:tailEnd type="diamond" w="med" len="med"/>
          </a:ln>
        </p:spPr>
      </p:cxnSp>
      <p:cxnSp>
        <p:nvCxnSpPr>
          <p:cNvPr id="154" name="Google Shape;154;p4"/>
          <p:cNvCxnSpPr>
            <a:stCxn id="147" idx="0"/>
            <a:endCxn id="144" idx="2"/>
          </p:cNvCxnSpPr>
          <p:nvPr/>
        </p:nvCxnSpPr>
        <p:spPr>
          <a:xfrm rot="-5400000">
            <a:off x="7604097" y="2771653"/>
            <a:ext cx="784200" cy="679200"/>
          </a:xfrm>
          <a:prstGeom prst="bentConnector3">
            <a:avLst>
              <a:gd name="adj1" fmla="val 49991"/>
            </a:avLst>
          </a:prstGeom>
          <a:noFill/>
          <a:ln w="9525" cap="flat" cmpd="sng">
            <a:solidFill>
              <a:srgbClr val="0944A1"/>
            </a:solidFill>
            <a:prstDash val="solid"/>
            <a:round/>
            <a:headEnd type="diamond" w="med" len="med"/>
            <a:tailEnd type="diamond" w="med" len="med"/>
          </a:ln>
        </p:spPr>
      </p:cxnSp>
      <p:sp>
        <p:nvSpPr>
          <p:cNvPr id="155" name="Google Shape;155;p4"/>
          <p:cNvSpPr txBox="1"/>
          <p:nvPr/>
        </p:nvSpPr>
        <p:spPr>
          <a:xfrm>
            <a:off x="8258123" y="1394641"/>
            <a:ext cx="1745235" cy="581455"/>
          </a:xfrm>
          <a:prstGeom prst="rect">
            <a:avLst/>
          </a:prstGeom>
          <a:solidFill>
            <a:srgbClr val="FFD663"/>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ko-KR" sz="1300" b="0" i="0" u="none" strike="noStrike" cap="none">
                <a:solidFill>
                  <a:srgbClr val="0C58D3"/>
                </a:solidFill>
                <a:latin typeface="Arial"/>
                <a:ea typeface="Arial"/>
                <a:cs typeface="Arial"/>
                <a:sym typeface="Arial"/>
              </a:rPr>
              <a:t>양파 거래가격</a:t>
            </a:r>
            <a:endParaRPr sz="1300" b="0" i="0" u="none" strike="noStrike" cap="none">
              <a:solidFill>
                <a:srgbClr val="0C58D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300"/>
              <a:buFont typeface="Arial"/>
              <a:buNone/>
            </a:pPr>
            <a:r>
              <a:rPr lang="ko-KR" sz="1300" b="0" i="0" u="none" strike="noStrike" cap="none">
                <a:solidFill>
                  <a:srgbClr val="0C58D3"/>
                </a:solidFill>
                <a:latin typeface="Arial"/>
                <a:ea typeface="Arial"/>
                <a:cs typeface="Arial"/>
                <a:sym typeface="Arial"/>
              </a:rPr>
              <a:t>= 거래금액/거래량</a:t>
            </a:r>
            <a:endParaRPr sz="1300" b="0" i="0" u="none" strike="noStrike" cap="none">
              <a:solidFill>
                <a:srgbClr val="0C58D3"/>
              </a:solidFill>
              <a:latin typeface="Arial"/>
              <a:ea typeface="Arial"/>
              <a:cs typeface="Arial"/>
              <a:sym typeface="Arial"/>
            </a:endParaRPr>
          </a:p>
        </p:txBody>
      </p:sp>
      <p:sp>
        <p:nvSpPr>
          <p:cNvPr id="147" name="Google Shape;147;p4"/>
          <p:cNvSpPr txBox="1"/>
          <p:nvPr/>
        </p:nvSpPr>
        <p:spPr>
          <a:xfrm>
            <a:off x="7016214" y="3503353"/>
            <a:ext cx="1280766" cy="865847"/>
          </a:xfrm>
          <a:prstGeom prst="rect">
            <a:avLst/>
          </a:prstGeom>
          <a:solidFill>
            <a:srgbClr val="FFD663"/>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ko-KR" sz="1300" b="0" i="0" u="none" strike="noStrike" cap="none">
                <a:solidFill>
                  <a:srgbClr val="0C58D3"/>
                </a:solidFill>
                <a:latin typeface="Arial"/>
                <a:ea typeface="Arial"/>
                <a:cs typeface="Arial"/>
                <a:sym typeface="Arial"/>
              </a:rPr>
              <a:t>재배면적</a:t>
            </a:r>
            <a:endParaRPr sz="1300" b="0" i="0" u="none" strike="noStrike" cap="none">
              <a:solidFill>
                <a:srgbClr val="0C58D3"/>
              </a:solidFill>
              <a:latin typeface="Arial"/>
              <a:ea typeface="Arial"/>
              <a:cs typeface="Arial"/>
              <a:sym typeface="Arial"/>
            </a:endParaRPr>
          </a:p>
        </p:txBody>
      </p:sp>
      <p:sp>
        <p:nvSpPr>
          <p:cNvPr id="145" name="Google Shape;145;p4"/>
          <p:cNvSpPr txBox="1"/>
          <p:nvPr/>
        </p:nvSpPr>
        <p:spPr>
          <a:xfrm>
            <a:off x="9964487" y="3503353"/>
            <a:ext cx="1280766" cy="865847"/>
          </a:xfrm>
          <a:prstGeom prst="rect">
            <a:avLst/>
          </a:prstGeom>
          <a:solidFill>
            <a:srgbClr val="FFD663"/>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ko-KR" sz="1300" b="0" i="0" u="none" strike="noStrike" cap="none">
                <a:solidFill>
                  <a:srgbClr val="0C58D3"/>
                </a:solidFill>
                <a:latin typeface="Arial"/>
                <a:ea typeface="Arial"/>
                <a:cs typeface="Arial"/>
                <a:sym typeface="Arial"/>
              </a:rPr>
              <a:t>단수량</a:t>
            </a:r>
            <a:endParaRPr sz="1300" b="0" i="0" u="none" strike="noStrike" cap="none">
              <a:solidFill>
                <a:srgbClr val="0C58D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300"/>
              <a:buFont typeface="Arial"/>
              <a:buNone/>
            </a:pPr>
            <a:r>
              <a:rPr lang="ko-KR" sz="1300" b="0" i="0" u="none" strike="noStrike" cap="none">
                <a:solidFill>
                  <a:srgbClr val="0C58D3"/>
                </a:solidFill>
                <a:latin typeface="Arial"/>
                <a:ea typeface="Arial"/>
                <a:cs typeface="Arial"/>
                <a:sym typeface="Arial"/>
              </a:rPr>
              <a:t>(10h당 생산성)</a:t>
            </a:r>
            <a:endParaRPr sz="1300" b="0" i="0" u="none" strike="noStrike" cap="none">
              <a:solidFill>
                <a:srgbClr val="0C58D3"/>
              </a:solidFill>
              <a:latin typeface="Arial"/>
              <a:ea typeface="Arial"/>
              <a:cs typeface="Arial"/>
              <a:sym typeface="Arial"/>
            </a:endParaRPr>
          </a:p>
        </p:txBody>
      </p:sp>
      <p:sp>
        <p:nvSpPr>
          <p:cNvPr id="151" name="Google Shape;151;p4"/>
          <p:cNvSpPr txBox="1"/>
          <p:nvPr/>
        </p:nvSpPr>
        <p:spPr>
          <a:xfrm>
            <a:off x="10668329" y="5422867"/>
            <a:ext cx="1280766" cy="865847"/>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ko-KR" sz="1300" b="0" i="0" u="none" strike="noStrike" cap="none">
                <a:solidFill>
                  <a:srgbClr val="0C58D3"/>
                </a:solidFill>
                <a:latin typeface="Arial"/>
                <a:ea typeface="Arial"/>
                <a:cs typeface="Arial"/>
                <a:sym typeface="Arial"/>
              </a:rPr>
              <a:t>재배기술개발</a:t>
            </a:r>
            <a:endParaRPr sz="1300" b="0" i="0" u="none" strike="noStrike" cap="none">
              <a:solidFill>
                <a:srgbClr val="0C58D3"/>
              </a:solidFill>
              <a:latin typeface="Arial"/>
              <a:ea typeface="Arial"/>
              <a:cs typeface="Arial"/>
              <a:sym typeface="Arial"/>
            </a:endParaRPr>
          </a:p>
        </p:txBody>
      </p:sp>
      <p:sp>
        <p:nvSpPr>
          <p:cNvPr id="153" name="Google Shape;153;p4"/>
          <p:cNvSpPr txBox="1"/>
          <p:nvPr/>
        </p:nvSpPr>
        <p:spPr>
          <a:xfrm>
            <a:off x="9260643" y="5422867"/>
            <a:ext cx="1280766" cy="865847"/>
          </a:xfrm>
          <a:prstGeom prst="rect">
            <a:avLst/>
          </a:prstGeom>
          <a:solidFill>
            <a:srgbClr val="FFD663"/>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ko-KR" sz="1300" b="0" i="0" u="none" strike="noStrike" cap="none">
                <a:solidFill>
                  <a:srgbClr val="0C58D3"/>
                </a:solidFill>
                <a:latin typeface="Arial"/>
                <a:ea typeface="Arial"/>
                <a:cs typeface="Arial"/>
                <a:sym typeface="Arial"/>
              </a:rPr>
              <a:t>기후</a:t>
            </a:r>
            <a:endParaRPr sz="1300" b="0" i="0" u="none" strike="noStrike" cap="none">
              <a:solidFill>
                <a:srgbClr val="0C58D3"/>
              </a:solidFill>
              <a:latin typeface="Arial"/>
              <a:ea typeface="Arial"/>
              <a:cs typeface="Arial"/>
              <a:sym typeface="Arial"/>
            </a:endParaRPr>
          </a:p>
        </p:txBody>
      </p:sp>
      <p:sp>
        <p:nvSpPr>
          <p:cNvPr id="148" name="Google Shape;148;p4"/>
          <p:cNvSpPr txBox="1"/>
          <p:nvPr/>
        </p:nvSpPr>
        <p:spPr>
          <a:xfrm>
            <a:off x="7720049" y="5422875"/>
            <a:ext cx="1432500" cy="8658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ko-KR" sz="1300" b="0" i="0" u="none" strike="noStrike" cap="none">
                <a:solidFill>
                  <a:srgbClr val="0C58D3"/>
                </a:solidFill>
                <a:latin typeface="Arial"/>
                <a:ea typeface="Arial"/>
                <a:cs typeface="Arial"/>
                <a:sym typeface="Arial"/>
              </a:rPr>
              <a:t>농가소득-비용</a:t>
            </a:r>
            <a:endParaRPr sz="1300" b="0" i="0" u="none" strike="noStrike" cap="none">
              <a:solidFill>
                <a:srgbClr val="0C58D3"/>
              </a:solidFill>
              <a:latin typeface="Arial"/>
              <a:ea typeface="Arial"/>
              <a:cs typeface="Arial"/>
              <a:sym typeface="Arial"/>
            </a:endParaRPr>
          </a:p>
        </p:txBody>
      </p:sp>
      <p:sp>
        <p:nvSpPr>
          <p:cNvPr id="156" name="Google Shape;156;p4"/>
          <p:cNvSpPr txBox="1"/>
          <p:nvPr/>
        </p:nvSpPr>
        <p:spPr>
          <a:xfrm>
            <a:off x="6303498" y="5418553"/>
            <a:ext cx="1280766" cy="865847"/>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ko-KR" sz="1300" b="0" i="0" u="none" strike="noStrike" cap="none">
                <a:solidFill>
                  <a:srgbClr val="0C58D3"/>
                </a:solidFill>
                <a:latin typeface="Arial"/>
                <a:ea typeface="Arial"/>
                <a:cs typeface="Arial"/>
                <a:sym typeface="Arial"/>
              </a:rPr>
              <a:t>전년 6월 도매가격</a:t>
            </a:r>
            <a:endParaRPr sz="1300" b="0" i="0" u="none" strike="noStrike" cap="none">
              <a:solidFill>
                <a:srgbClr val="0C58D3"/>
              </a:solidFill>
              <a:latin typeface="Arial"/>
              <a:ea typeface="Arial"/>
              <a:cs typeface="Arial"/>
              <a:sym typeface="Arial"/>
            </a:endParaRPr>
          </a:p>
        </p:txBody>
      </p:sp>
      <p:sp>
        <p:nvSpPr>
          <p:cNvPr id="144" name="Google Shape;144;p4"/>
          <p:cNvSpPr txBox="1"/>
          <p:nvPr/>
        </p:nvSpPr>
        <p:spPr>
          <a:xfrm>
            <a:off x="7541002" y="2327500"/>
            <a:ext cx="1589700" cy="3918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ko-KR" sz="1300" b="0" i="0" u="none" strike="noStrike" cap="none">
                <a:solidFill>
                  <a:srgbClr val="0C58D3"/>
                </a:solidFill>
                <a:latin typeface="Arial"/>
                <a:ea typeface="Arial"/>
                <a:cs typeface="Arial"/>
                <a:sym typeface="Arial"/>
              </a:rPr>
              <a:t>거래량(생산량)</a:t>
            </a:r>
            <a:endParaRPr sz="1300" b="0" i="0" u="none" strike="noStrike" cap="none">
              <a:solidFill>
                <a:srgbClr val="0C58D3"/>
              </a:solidFill>
              <a:latin typeface="Arial"/>
              <a:ea typeface="Arial"/>
              <a:cs typeface="Arial"/>
              <a:sym typeface="Arial"/>
            </a:endParaRPr>
          </a:p>
        </p:txBody>
      </p:sp>
      <p:cxnSp>
        <p:nvCxnSpPr>
          <p:cNvPr id="157" name="Google Shape;157;p4"/>
          <p:cNvCxnSpPr>
            <a:stCxn id="155" idx="2"/>
            <a:endCxn id="144" idx="0"/>
          </p:cNvCxnSpPr>
          <p:nvPr/>
        </p:nvCxnSpPr>
        <p:spPr>
          <a:xfrm rot="5400000">
            <a:off x="8557590" y="1754246"/>
            <a:ext cx="351300" cy="795000"/>
          </a:xfrm>
          <a:prstGeom prst="bentConnector3">
            <a:avLst>
              <a:gd name="adj1" fmla="val 50015"/>
            </a:avLst>
          </a:prstGeom>
          <a:noFill/>
          <a:ln w="9525" cap="flat" cmpd="sng">
            <a:solidFill>
              <a:srgbClr val="0944A1"/>
            </a:solidFill>
            <a:prstDash val="solid"/>
            <a:round/>
            <a:headEnd type="diamond" w="med" len="med"/>
            <a:tailEnd type="diamond" w="med" len="med"/>
          </a:ln>
        </p:spPr>
      </p:cxnSp>
      <p:sp>
        <p:nvSpPr>
          <p:cNvPr id="158" name="Google Shape;158;p4"/>
          <p:cNvSpPr txBox="1"/>
          <p:nvPr/>
        </p:nvSpPr>
        <p:spPr>
          <a:xfrm>
            <a:off x="9130741" y="2327502"/>
            <a:ext cx="1280766" cy="391748"/>
          </a:xfrm>
          <a:prstGeom prst="rect">
            <a:avLst/>
          </a:prstGeom>
          <a:solidFill>
            <a:srgbClr val="FFD663"/>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ko-KR" sz="1300" b="0" i="0" u="none" strike="noStrike" cap="none">
                <a:solidFill>
                  <a:srgbClr val="0C58D3"/>
                </a:solidFill>
                <a:latin typeface="Arial"/>
                <a:ea typeface="Arial"/>
                <a:cs typeface="Arial"/>
                <a:sym typeface="Arial"/>
              </a:rPr>
              <a:t>수출입량</a:t>
            </a:r>
            <a:endParaRPr sz="1300" b="0" i="0" u="none" strike="noStrike" cap="none">
              <a:solidFill>
                <a:srgbClr val="0C58D3"/>
              </a:solidFill>
              <a:latin typeface="Arial"/>
              <a:ea typeface="Arial"/>
              <a:cs typeface="Arial"/>
              <a:sym typeface="Arial"/>
            </a:endParaRPr>
          </a:p>
        </p:txBody>
      </p:sp>
      <p:cxnSp>
        <p:nvCxnSpPr>
          <p:cNvPr id="159" name="Google Shape;159;p4"/>
          <p:cNvCxnSpPr>
            <a:stCxn id="155" idx="2"/>
            <a:endCxn id="158" idx="0"/>
          </p:cNvCxnSpPr>
          <p:nvPr/>
        </p:nvCxnSpPr>
        <p:spPr>
          <a:xfrm rot="-5400000" flipH="1">
            <a:off x="9275340" y="1831496"/>
            <a:ext cx="351300" cy="640500"/>
          </a:xfrm>
          <a:prstGeom prst="bentConnector3">
            <a:avLst>
              <a:gd name="adj1" fmla="val 50015"/>
            </a:avLst>
          </a:prstGeom>
          <a:noFill/>
          <a:ln w="9525" cap="flat" cmpd="sng">
            <a:solidFill>
              <a:srgbClr val="0944A1"/>
            </a:solidFill>
            <a:prstDash val="solid"/>
            <a:round/>
            <a:headEnd type="diamond" w="med" len="med"/>
            <a:tailEnd type="diamond" w="med" len="med"/>
          </a:ln>
        </p:spPr>
      </p:cxnSp>
      <p:sp>
        <p:nvSpPr>
          <p:cNvPr id="160" name="Google Shape;160;p4"/>
          <p:cNvSpPr/>
          <p:nvPr/>
        </p:nvSpPr>
        <p:spPr>
          <a:xfrm>
            <a:off x="2537577" y="4303059"/>
            <a:ext cx="3393815" cy="2220832"/>
          </a:xfrm>
          <a:prstGeom prst="rect">
            <a:avLst/>
          </a:prstGeom>
          <a:solidFill>
            <a:srgbClr val="FFFFFF"/>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ko-KR" sz="1200" b="1" i="0" u="none" strike="noStrike" cap="none">
                <a:solidFill>
                  <a:srgbClr val="444444"/>
                </a:solidFill>
                <a:highlight>
                  <a:srgbClr val="FFFFFF"/>
                </a:highlight>
                <a:latin typeface="Arial"/>
                <a:ea typeface="Arial"/>
                <a:cs typeface="Arial"/>
                <a:sym typeface="Arial"/>
              </a:rPr>
              <a:t>성공적인 양파 재배를 위한 노하우</a:t>
            </a:r>
            <a:endParaRPr sz="1200" b="1" i="0" u="none" strike="noStrike" cap="none">
              <a:solidFill>
                <a:srgbClr val="444444"/>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200" b="1" i="0" u="none" strike="noStrike" cap="none">
              <a:solidFill>
                <a:srgbClr val="444444"/>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200" b="1" i="0" u="none" strike="noStrike" cap="none">
              <a:solidFill>
                <a:srgbClr val="444444"/>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200" b="1" i="0" u="none" strike="noStrike" cap="none">
              <a:solidFill>
                <a:srgbClr val="444444"/>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200" b="1" i="0" u="none" strike="noStrike" cap="none">
              <a:solidFill>
                <a:srgbClr val="444444"/>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200" b="1" i="0" u="none" strike="noStrike" cap="none">
              <a:solidFill>
                <a:srgbClr val="444444"/>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200" b="1" i="0" u="none" strike="noStrike" cap="none">
              <a:solidFill>
                <a:srgbClr val="444444"/>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200" b="1" i="0" u="none" strike="noStrike" cap="none">
              <a:solidFill>
                <a:srgbClr val="444444"/>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200" b="1" i="0" u="none" strike="noStrike" cap="none">
              <a:solidFill>
                <a:srgbClr val="444444"/>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200" b="1" i="0" u="none" strike="noStrike" cap="none">
              <a:solidFill>
                <a:srgbClr val="444444"/>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200" b="1" i="0" u="none" strike="noStrike" cap="none">
              <a:solidFill>
                <a:srgbClr val="444444"/>
              </a:solidFill>
              <a:highlight>
                <a:srgbClr val="FFFFFF"/>
              </a:highlight>
              <a:latin typeface="Arial"/>
              <a:ea typeface="Arial"/>
              <a:cs typeface="Arial"/>
              <a:sym typeface="Arial"/>
            </a:endParaRPr>
          </a:p>
        </p:txBody>
      </p:sp>
      <p:sp>
        <p:nvSpPr>
          <p:cNvPr id="161" name="Google Shape;161;p4"/>
          <p:cNvSpPr/>
          <p:nvPr/>
        </p:nvSpPr>
        <p:spPr>
          <a:xfrm rot="5400000">
            <a:off x="6057616" y="5348548"/>
            <a:ext cx="237395" cy="150506"/>
          </a:xfrm>
          <a:prstGeom prst="triangle">
            <a:avLst>
              <a:gd name="adj" fmla="val 50000"/>
            </a:avLst>
          </a:prstGeom>
          <a:noFill/>
          <a:ln w="25400" cap="flat" cmpd="sng">
            <a:solidFill>
              <a:srgbClr val="2E87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lt1"/>
              </a:solidFill>
              <a:latin typeface="Arial"/>
              <a:ea typeface="Arial"/>
              <a:cs typeface="Arial"/>
              <a:sym typeface="Arial"/>
            </a:endParaRPr>
          </a:p>
        </p:txBody>
      </p:sp>
      <p:sp>
        <p:nvSpPr>
          <p:cNvPr id="162" name="Google Shape;162;p4"/>
          <p:cNvSpPr/>
          <p:nvPr/>
        </p:nvSpPr>
        <p:spPr>
          <a:xfrm>
            <a:off x="0" y="895927"/>
            <a:ext cx="2373745" cy="5717309"/>
          </a:xfrm>
          <a:prstGeom prst="rect">
            <a:avLst/>
          </a:prstGeom>
          <a:solidFill>
            <a:srgbClr val="B0E3E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63" name="Google Shape;163;p4"/>
          <p:cNvSpPr/>
          <p:nvPr/>
        </p:nvSpPr>
        <p:spPr>
          <a:xfrm>
            <a:off x="156548" y="1685369"/>
            <a:ext cx="2023234" cy="208079"/>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64" name="Google Shape;164;p4"/>
          <p:cNvSpPr txBox="1"/>
          <p:nvPr/>
        </p:nvSpPr>
        <p:spPr>
          <a:xfrm>
            <a:off x="156548" y="1057303"/>
            <a:ext cx="2119811" cy="5055230"/>
          </a:xfrm>
          <a:prstGeom prst="rect">
            <a:avLst/>
          </a:prstGeom>
          <a:noFill/>
          <a:ln>
            <a:noFill/>
          </a:ln>
        </p:spPr>
        <p:txBody>
          <a:bodyPr spcFirstLastPara="1" wrap="square" lIns="91425" tIns="45700" rIns="91425" bIns="45700" anchor="t" anchorCtr="0">
            <a:spAutoFit/>
          </a:bodyPr>
          <a:lstStyle/>
          <a:p>
            <a:pPr marL="268288" marR="0" lvl="0" indent="-268288"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EDA</a:t>
            </a:r>
            <a:endParaRPr/>
          </a:p>
          <a:p>
            <a:pPr marL="268288" marR="0" lvl="2"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 작물 선택</a:t>
            </a:r>
            <a:endParaRPr sz="1200" b="0" i="0" u="none" strike="noStrike" cap="none">
              <a:solidFill>
                <a:schemeClr val="lt1"/>
              </a:solidFill>
              <a:latin typeface="Arial"/>
              <a:ea typeface="Arial"/>
              <a:cs typeface="Arial"/>
              <a:sym typeface="Arial"/>
            </a:endParaRPr>
          </a:p>
          <a:p>
            <a:pPr marL="268288" marR="0" lvl="2"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도메인 탐색</a:t>
            </a:r>
            <a:endParaRPr sz="1200" b="0" i="0" u="none" strike="noStrike" cap="none">
              <a:solidFill>
                <a:schemeClr val="lt1"/>
              </a:solidFill>
              <a:latin typeface="Arial"/>
              <a:ea typeface="Arial"/>
              <a:cs typeface="Arial"/>
              <a:sym typeface="Arial"/>
            </a:endParaRPr>
          </a:p>
          <a:p>
            <a:pPr marL="268288" marR="0" lvl="0" indent="-268288"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변수 설정</a:t>
            </a:r>
            <a:endParaRPr sz="1200" b="0" i="0" u="none" strike="noStrike" cap="none">
              <a:solidFill>
                <a:schemeClr val="lt1"/>
              </a:solidFill>
              <a:latin typeface="Arial"/>
              <a:ea typeface="Arial"/>
              <a:cs typeface="Arial"/>
              <a:sym typeface="Arial"/>
            </a:endParaRPr>
          </a:p>
          <a:p>
            <a:pPr marL="268288" marR="0" lvl="0" indent="-268288"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데이터셋</a:t>
            </a:r>
            <a:endParaRPr sz="1200" b="0" i="0" u="none" strike="noStrike" cap="none">
              <a:solidFill>
                <a:schemeClr val="lt1"/>
              </a:solidFill>
              <a:latin typeface="Arial"/>
              <a:ea typeface="Arial"/>
              <a:cs typeface="Arial"/>
              <a:sym typeface="Arial"/>
            </a:endParaRPr>
          </a:p>
          <a:p>
            <a:pPr marL="268288" marR="0" lvl="0" indent="-268288"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모델링(1) – 시계열분석</a:t>
            </a:r>
            <a:endParaRPr sz="1200" b="0" i="0" u="none" strike="noStrike" cap="none">
              <a:solidFill>
                <a:schemeClr val="lt1"/>
              </a:solidFill>
              <a:latin typeface="Arial"/>
              <a:ea typeface="Arial"/>
              <a:cs typeface="Arial"/>
              <a:sym typeface="Arial"/>
            </a:endParaRPr>
          </a:p>
          <a:p>
            <a:pPr marL="268288"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Prophet</a:t>
            </a:r>
            <a:endParaRPr/>
          </a:p>
          <a:p>
            <a:pPr marL="268288"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ARIMA, SARIMA</a:t>
            </a:r>
            <a:endParaRPr/>
          </a:p>
          <a:p>
            <a:pPr marL="268288" marR="0" lvl="0" indent="-268288"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모델링(2) – 회귀분석 </a:t>
            </a:r>
            <a:endParaRPr sz="1200" b="0" i="0" u="none" strike="noStrike" cap="none">
              <a:solidFill>
                <a:schemeClr val="lt1"/>
              </a:solidFill>
              <a:latin typeface="Arial"/>
              <a:ea typeface="Arial"/>
              <a:cs typeface="Arial"/>
              <a:sym typeface="Arial"/>
            </a:endParaRPr>
          </a:p>
          <a:p>
            <a:pPr marL="268288"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Multivariate Regression</a:t>
            </a:r>
            <a:endParaRPr/>
          </a:p>
          <a:p>
            <a:pPr marL="268288"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Decision Tree</a:t>
            </a:r>
            <a:endParaRPr/>
          </a:p>
          <a:p>
            <a:pPr marL="268288"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Random Forest</a:t>
            </a:r>
            <a:endParaRPr/>
          </a:p>
          <a:p>
            <a:pPr marL="268288" marR="0" lvl="0" indent="-268288"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최종 모델 결정</a:t>
            </a:r>
            <a:endParaRPr sz="1200" b="0" i="0" u="none" strike="noStrike" cap="none">
              <a:solidFill>
                <a:schemeClr val="lt1"/>
              </a:solidFill>
              <a:latin typeface="Arial"/>
              <a:ea typeface="Arial"/>
              <a:cs typeface="Arial"/>
              <a:sym typeface="Arial"/>
            </a:endParaRPr>
          </a:p>
          <a:p>
            <a:pPr marL="268288"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변수 검증 </a:t>
            </a:r>
            <a:endParaRPr sz="1200" b="0" i="0" u="none" strike="noStrike" cap="none">
              <a:solidFill>
                <a:schemeClr val="lt1"/>
              </a:solidFill>
              <a:latin typeface="Arial"/>
              <a:ea typeface="Arial"/>
              <a:cs typeface="Arial"/>
              <a:sym typeface="Arial"/>
            </a:endParaRPr>
          </a:p>
          <a:p>
            <a:pPr marL="268288"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모델검증</a:t>
            </a:r>
            <a:endParaRPr sz="1200" b="0" i="0" u="none" strike="noStrike" cap="none">
              <a:solidFill>
                <a:schemeClr val="lt1"/>
              </a:solidFill>
              <a:latin typeface="Arial"/>
              <a:ea typeface="Arial"/>
              <a:cs typeface="Arial"/>
              <a:sym typeface="Arial"/>
            </a:endParaRPr>
          </a:p>
          <a:p>
            <a:pPr marL="268288" marR="0" lvl="0" indent="-268288"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예측</a:t>
            </a:r>
            <a:endParaRPr sz="1200" b="0" i="0" u="none" strike="noStrike" cap="none">
              <a:solidFill>
                <a:schemeClr val="lt1"/>
              </a:solidFill>
              <a:latin typeface="Arial"/>
              <a:ea typeface="Arial"/>
              <a:cs typeface="Arial"/>
              <a:sym typeface="Arial"/>
            </a:endParaRPr>
          </a:p>
          <a:p>
            <a:pPr marL="268288" marR="0" lvl="0" indent="-268288"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인사이트 도출 </a:t>
            </a:r>
            <a:endParaRPr sz="1200" b="0" i="0" u="none" strike="noStrike" cap="none">
              <a:solidFill>
                <a:schemeClr val="lt1"/>
              </a:solidFill>
              <a:latin typeface="Arial"/>
              <a:ea typeface="Arial"/>
              <a:cs typeface="Arial"/>
              <a:sym typeface="Arial"/>
            </a:endParaRPr>
          </a:p>
          <a:p>
            <a:pPr marL="268288" marR="0" lvl="0" indent="-268288"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향후 개선 사항</a:t>
            </a:r>
            <a:endParaRPr sz="1200" b="0" i="0" u="none" strike="noStrike" cap="none">
              <a:solidFill>
                <a:schemeClr val="lt1"/>
              </a:solidFill>
              <a:latin typeface="Arial"/>
              <a:ea typeface="Arial"/>
              <a:cs typeface="Arial"/>
              <a:sym typeface="Arial"/>
            </a:endParaRPr>
          </a:p>
        </p:txBody>
      </p:sp>
      <p:sp>
        <p:nvSpPr>
          <p:cNvPr id="165" name="Google Shape;165;p4"/>
          <p:cNvSpPr/>
          <p:nvPr/>
        </p:nvSpPr>
        <p:spPr>
          <a:xfrm>
            <a:off x="3269670" y="4685811"/>
            <a:ext cx="1190700" cy="255600"/>
          </a:xfrm>
          <a:prstGeom prst="roundRect">
            <a:avLst>
              <a:gd name="adj" fmla="val 16667"/>
            </a:avLst>
          </a:prstGeom>
          <a:solidFill>
            <a:srgbClr val="FFF2CC"/>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ko-KR" sz="1050" b="0" i="0" u="none" strike="noStrike" cap="none">
                <a:solidFill>
                  <a:srgbClr val="0C58D3"/>
                </a:solidFill>
                <a:latin typeface="Arial"/>
                <a:ea typeface="Arial"/>
                <a:cs typeface="Arial"/>
                <a:sym typeface="Arial"/>
              </a:rPr>
              <a:t>유묘기</a:t>
            </a:r>
            <a:endParaRPr sz="1050" b="0" i="0" u="none" strike="noStrike" cap="none">
              <a:solidFill>
                <a:srgbClr val="0C58D3"/>
              </a:solidFill>
              <a:latin typeface="Arial"/>
              <a:ea typeface="Arial"/>
              <a:cs typeface="Arial"/>
              <a:sym typeface="Arial"/>
            </a:endParaRPr>
          </a:p>
        </p:txBody>
      </p:sp>
      <p:sp>
        <p:nvSpPr>
          <p:cNvPr id="166" name="Google Shape;166;p4"/>
          <p:cNvSpPr/>
          <p:nvPr/>
        </p:nvSpPr>
        <p:spPr>
          <a:xfrm>
            <a:off x="3252889" y="5171144"/>
            <a:ext cx="1190700" cy="255600"/>
          </a:xfrm>
          <a:prstGeom prst="roundRect">
            <a:avLst>
              <a:gd name="adj" fmla="val 16667"/>
            </a:avLst>
          </a:prstGeom>
          <a:solidFill>
            <a:srgbClr val="FFF2CC"/>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ko-KR" sz="1050" b="0" i="0" u="none" strike="noStrike" cap="none">
                <a:solidFill>
                  <a:srgbClr val="0C58D3"/>
                </a:solidFill>
                <a:latin typeface="Arial"/>
                <a:ea typeface="Arial"/>
                <a:cs typeface="Arial"/>
                <a:sym typeface="Arial"/>
              </a:rPr>
              <a:t>활착기</a:t>
            </a:r>
            <a:endParaRPr sz="1050" b="0" i="0" u="none" strike="noStrike" cap="none">
              <a:solidFill>
                <a:srgbClr val="0C58D3"/>
              </a:solidFill>
              <a:latin typeface="Arial"/>
              <a:ea typeface="Arial"/>
              <a:cs typeface="Arial"/>
              <a:sym typeface="Arial"/>
            </a:endParaRPr>
          </a:p>
        </p:txBody>
      </p:sp>
      <p:sp>
        <p:nvSpPr>
          <p:cNvPr id="167" name="Google Shape;167;p4"/>
          <p:cNvSpPr/>
          <p:nvPr/>
        </p:nvSpPr>
        <p:spPr>
          <a:xfrm>
            <a:off x="3269670" y="5656477"/>
            <a:ext cx="1190700" cy="255600"/>
          </a:xfrm>
          <a:prstGeom prst="roundRect">
            <a:avLst>
              <a:gd name="adj" fmla="val 16667"/>
            </a:avLst>
          </a:prstGeom>
          <a:solidFill>
            <a:srgbClr val="FFF2CC"/>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ko-KR" sz="1050" b="0" i="0" u="none" strike="noStrike" cap="none">
                <a:solidFill>
                  <a:srgbClr val="0C58D3"/>
                </a:solidFill>
                <a:latin typeface="Arial"/>
                <a:ea typeface="Arial"/>
                <a:cs typeface="Arial"/>
                <a:sym typeface="Arial"/>
              </a:rPr>
              <a:t>경엽 신장기</a:t>
            </a:r>
            <a:endParaRPr sz="1050" b="0" i="0" u="none" strike="noStrike" cap="none">
              <a:solidFill>
                <a:srgbClr val="0C58D3"/>
              </a:solidFill>
              <a:latin typeface="Arial"/>
              <a:ea typeface="Arial"/>
              <a:cs typeface="Arial"/>
              <a:sym typeface="Arial"/>
            </a:endParaRPr>
          </a:p>
        </p:txBody>
      </p:sp>
      <p:sp>
        <p:nvSpPr>
          <p:cNvPr id="168" name="Google Shape;168;p4"/>
          <p:cNvSpPr/>
          <p:nvPr/>
        </p:nvSpPr>
        <p:spPr>
          <a:xfrm>
            <a:off x="3269670" y="6165919"/>
            <a:ext cx="1190700" cy="255600"/>
          </a:xfrm>
          <a:prstGeom prst="roundRect">
            <a:avLst>
              <a:gd name="adj" fmla="val 16667"/>
            </a:avLst>
          </a:prstGeom>
          <a:solidFill>
            <a:srgbClr val="FFF2CC"/>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ko-KR" sz="1050" b="0" i="0" u="none" strike="noStrike" cap="none">
                <a:solidFill>
                  <a:srgbClr val="0C58D3"/>
                </a:solidFill>
                <a:latin typeface="Arial"/>
                <a:ea typeface="Arial"/>
                <a:cs typeface="Arial"/>
                <a:sym typeface="Arial"/>
              </a:rPr>
              <a:t>구 비대기</a:t>
            </a:r>
            <a:endParaRPr sz="1050" b="0" i="0" u="none" strike="noStrike" cap="none">
              <a:solidFill>
                <a:srgbClr val="0C58D3"/>
              </a:solidFill>
              <a:latin typeface="Arial"/>
              <a:ea typeface="Arial"/>
              <a:cs typeface="Arial"/>
              <a:sym typeface="Arial"/>
            </a:endParaRPr>
          </a:p>
        </p:txBody>
      </p:sp>
      <p:sp>
        <p:nvSpPr>
          <p:cNvPr id="169" name="Google Shape;169;p4"/>
          <p:cNvSpPr txBox="1"/>
          <p:nvPr/>
        </p:nvSpPr>
        <p:spPr>
          <a:xfrm>
            <a:off x="2612605" y="4705825"/>
            <a:ext cx="8283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ko-KR" sz="800" b="0" i="0" u="none" strike="noStrike" cap="none">
                <a:solidFill>
                  <a:srgbClr val="0070C0"/>
                </a:solidFill>
                <a:latin typeface="Arial"/>
                <a:ea typeface="Arial"/>
                <a:cs typeface="Arial"/>
                <a:sym typeface="Arial"/>
              </a:rPr>
              <a:t>8월~10월</a:t>
            </a:r>
            <a:endParaRPr sz="800" b="0" i="0" u="none" strike="noStrike" cap="none">
              <a:solidFill>
                <a:srgbClr val="0070C0"/>
              </a:solidFill>
              <a:latin typeface="Arial"/>
              <a:ea typeface="Arial"/>
              <a:cs typeface="Arial"/>
              <a:sym typeface="Arial"/>
            </a:endParaRPr>
          </a:p>
        </p:txBody>
      </p:sp>
      <p:sp>
        <p:nvSpPr>
          <p:cNvPr id="170" name="Google Shape;170;p4"/>
          <p:cNvSpPr txBox="1"/>
          <p:nvPr/>
        </p:nvSpPr>
        <p:spPr>
          <a:xfrm>
            <a:off x="2607278" y="5191160"/>
            <a:ext cx="8283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ko-KR" sz="800" b="0" i="0" u="none" strike="noStrike" cap="none">
                <a:solidFill>
                  <a:srgbClr val="0070C0"/>
                </a:solidFill>
                <a:latin typeface="Arial"/>
                <a:ea typeface="Arial"/>
                <a:cs typeface="Arial"/>
                <a:sym typeface="Arial"/>
              </a:rPr>
              <a:t>11월~1월</a:t>
            </a:r>
            <a:endParaRPr sz="800" b="0" i="0" u="none" strike="noStrike" cap="none">
              <a:solidFill>
                <a:srgbClr val="0070C0"/>
              </a:solidFill>
              <a:latin typeface="Arial"/>
              <a:ea typeface="Arial"/>
              <a:cs typeface="Arial"/>
              <a:sym typeface="Arial"/>
            </a:endParaRPr>
          </a:p>
        </p:txBody>
      </p:sp>
      <p:sp>
        <p:nvSpPr>
          <p:cNvPr id="171" name="Google Shape;171;p4"/>
          <p:cNvSpPr txBox="1"/>
          <p:nvPr/>
        </p:nvSpPr>
        <p:spPr>
          <a:xfrm>
            <a:off x="2607278" y="5695922"/>
            <a:ext cx="7485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ko-KR" sz="800" b="0" i="0" u="none" strike="noStrike" cap="none">
                <a:solidFill>
                  <a:srgbClr val="0070C0"/>
                </a:solidFill>
                <a:latin typeface="Arial"/>
                <a:ea typeface="Arial"/>
                <a:cs typeface="Arial"/>
                <a:sym typeface="Arial"/>
              </a:rPr>
              <a:t>2월~3월</a:t>
            </a:r>
            <a:endParaRPr sz="800" b="0" i="0" u="none" strike="noStrike" cap="none">
              <a:solidFill>
                <a:srgbClr val="0070C0"/>
              </a:solidFill>
              <a:latin typeface="Arial"/>
              <a:ea typeface="Arial"/>
              <a:cs typeface="Arial"/>
              <a:sym typeface="Arial"/>
            </a:endParaRPr>
          </a:p>
        </p:txBody>
      </p:sp>
      <p:sp>
        <p:nvSpPr>
          <p:cNvPr id="172" name="Google Shape;172;p4"/>
          <p:cNvSpPr txBox="1"/>
          <p:nvPr/>
        </p:nvSpPr>
        <p:spPr>
          <a:xfrm>
            <a:off x="2647269" y="6189080"/>
            <a:ext cx="7485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ko-KR" sz="800" b="0" i="0" u="none" strike="noStrike" cap="none">
                <a:solidFill>
                  <a:srgbClr val="0070C0"/>
                </a:solidFill>
                <a:latin typeface="Arial"/>
                <a:ea typeface="Arial"/>
                <a:cs typeface="Arial"/>
                <a:sym typeface="Arial"/>
              </a:rPr>
              <a:t>4월~7월</a:t>
            </a:r>
            <a:endParaRPr sz="800" b="0" i="0" u="none" strike="noStrike" cap="none">
              <a:solidFill>
                <a:srgbClr val="0070C0"/>
              </a:solidFill>
              <a:latin typeface="Arial"/>
              <a:ea typeface="Arial"/>
              <a:cs typeface="Arial"/>
              <a:sym typeface="Arial"/>
            </a:endParaRPr>
          </a:p>
        </p:txBody>
      </p:sp>
      <p:sp>
        <p:nvSpPr>
          <p:cNvPr id="173" name="Google Shape;173;p4"/>
          <p:cNvSpPr txBox="1"/>
          <p:nvPr/>
        </p:nvSpPr>
        <p:spPr>
          <a:xfrm>
            <a:off x="4389923" y="4632000"/>
            <a:ext cx="15102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ko-KR" sz="800" b="0" i="0" u="none" strike="noStrike" cap="none">
                <a:solidFill>
                  <a:schemeClr val="dk1"/>
                </a:solidFill>
                <a:latin typeface="Arial"/>
                <a:ea typeface="Arial"/>
                <a:cs typeface="Arial"/>
                <a:sym typeface="Arial"/>
              </a:rPr>
              <a:t>발아적정온도 15~25도</a:t>
            </a:r>
            <a:endParaRPr sz="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ko-KR" sz="800" b="0" i="0" u="none" strike="noStrike" cap="none">
                <a:solidFill>
                  <a:schemeClr val="dk1"/>
                </a:solidFill>
                <a:latin typeface="Arial"/>
                <a:ea typeface="Arial"/>
                <a:cs typeface="Arial"/>
                <a:sym typeface="Arial"/>
              </a:rPr>
              <a:t>강수빈도가 높아야 함. </a:t>
            </a:r>
            <a:endParaRPr sz="800" b="0" i="0" u="none" strike="noStrike" cap="none">
              <a:solidFill>
                <a:schemeClr val="dk1"/>
              </a:solidFill>
              <a:latin typeface="Arial"/>
              <a:ea typeface="Arial"/>
              <a:cs typeface="Arial"/>
              <a:sym typeface="Arial"/>
            </a:endParaRPr>
          </a:p>
        </p:txBody>
      </p:sp>
      <p:sp>
        <p:nvSpPr>
          <p:cNvPr id="174" name="Google Shape;174;p4"/>
          <p:cNvSpPr txBox="1"/>
          <p:nvPr/>
        </p:nvSpPr>
        <p:spPr>
          <a:xfrm>
            <a:off x="4377597" y="5132750"/>
            <a:ext cx="15102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ko-KR" sz="800" b="0" i="0" u="none" strike="noStrike" cap="none">
                <a:solidFill>
                  <a:schemeClr val="dk1"/>
                </a:solidFill>
                <a:latin typeface="Arial"/>
                <a:ea typeface="Arial"/>
                <a:cs typeface="Arial"/>
                <a:sym typeface="Arial"/>
              </a:rPr>
              <a:t>최저기온 영하 9도씨이면</a:t>
            </a:r>
            <a:endParaRPr sz="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ko-KR" sz="800" b="0" i="0" u="none" strike="noStrike" cap="none">
                <a:solidFill>
                  <a:schemeClr val="dk1"/>
                </a:solidFill>
                <a:latin typeface="Arial"/>
                <a:ea typeface="Arial"/>
                <a:cs typeface="Arial"/>
                <a:sym typeface="Arial"/>
              </a:rPr>
              <a:t>동해발생</a:t>
            </a:r>
            <a:endParaRPr sz="800" b="0" i="0" u="none" strike="noStrike" cap="none">
              <a:solidFill>
                <a:schemeClr val="dk1"/>
              </a:solidFill>
              <a:latin typeface="Arial"/>
              <a:ea typeface="Arial"/>
              <a:cs typeface="Arial"/>
              <a:sym typeface="Arial"/>
            </a:endParaRPr>
          </a:p>
        </p:txBody>
      </p:sp>
      <p:sp>
        <p:nvSpPr>
          <p:cNvPr id="175" name="Google Shape;175;p4"/>
          <p:cNvSpPr txBox="1"/>
          <p:nvPr/>
        </p:nvSpPr>
        <p:spPr>
          <a:xfrm>
            <a:off x="4405051" y="5611975"/>
            <a:ext cx="15102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ko-KR" sz="800" b="0" i="0" u="none" strike="noStrike" cap="none">
                <a:solidFill>
                  <a:schemeClr val="dk1"/>
                </a:solidFill>
                <a:latin typeface="Arial"/>
                <a:ea typeface="Arial"/>
                <a:cs typeface="Arial"/>
                <a:sym typeface="Arial"/>
              </a:rPr>
              <a:t>강수빈도가 높으면 </a:t>
            </a:r>
            <a:endParaRPr sz="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ko-KR" sz="800" b="0" i="0" u="none" strike="noStrike" cap="none">
                <a:solidFill>
                  <a:schemeClr val="dk1"/>
                </a:solidFill>
                <a:latin typeface="Arial"/>
                <a:ea typeface="Arial"/>
                <a:cs typeface="Arial"/>
                <a:sym typeface="Arial"/>
              </a:rPr>
              <a:t>습해 발생</a:t>
            </a:r>
            <a:endParaRPr sz="800" b="0" i="0" u="none" strike="noStrike" cap="none">
              <a:solidFill>
                <a:schemeClr val="dk1"/>
              </a:solidFill>
              <a:latin typeface="Arial"/>
              <a:ea typeface="Arial"/>
              <a:cs typeface="Arial"/>
              <a:sym typeface="Arial"/>
            </a:endParaRPr>
          </a:p>
        </p:txBody>
      </p:sp>
      <p:sp>
        <p:nvSpPr>
          <p:cNvPr id="176" name="Google Shape;176;p4"/>
          <p:cNvSpPr txBox="1"/>
          <p:nvPr/>
        </p:nvSpPr>
        <p:spPr>
          <a:xfrm>
            <a:off x="4397251" y="6067650"/>
            <a:ext cx="14325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ko-KR" sz="800" b="0" i="0" u="none" strike="noStrike" cap="none">
                <a:solidFill>
                  <a:schemeClr val="dk1"/>
                </a:solidFill>
                <a:latin typeface="Arial"/>
                <a:ea typeface="Arial"/>
                <a:cs typeface="Arial"/>
                <a:sym typeface="Arial"/>
              </a:rPr>
              <a:t>수확기</a:t>
            </a:r>
            <a:endParaRPr sz="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ko-KR" sz="800" b="0" i="0" u="none" strike="noStrike" cap="none">
                <a:solidFill>
                  <a:schemeClr val="dk1"/>
                </a:solidFill>
                <a:latin typeface="Arial"/>
                <a:ea typeface="Arial"/>
                <a:cs typeface="Arial"/>
                <a:sym typeface="Arial"/>
              </a:rPr>
              <a:t>평균 기온이 25도 이상이면</a:t>
            </a:r>
            <a:endParaRPr sz="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ko-KR" sz="800" b="0" i="0" u="none" strike="noStrike" cap="none">
                <a:solidFill>
                  <a:schemeClr val="dk1"/>
                </a:solidFill>
                <a:latin typeface="Arial"/>
                <a:ea typeface="Arial"/>
                <a:cs typeface="Arial"/>
                <a:sym typeface="Arial"/>
              </a:rPr>
              <a:t>고온 장애 발생</a:t>
            </a:r>
            <a:endParaRPr sz="800" b="0" i="0" u="none" strike="noStrike" cap="none">
              <a:solidFill>
                <a:schemeClr val="dk1"/>
              </a:solidFill>
              <a:latin typeface="Arial"/>
              <a:ea typeface="Arial"/>
              <a:cs typeface="Arial"/>
              <a:sym typeface="Arial"/>
            </a:endParaRPr>
          </a:p>
        </p:txBody>
      </p:sp>
      <p:sp>
        <p:nvSpPr>
          <p:cNvPr id="177" name="Google Shape;177;p4"/>
          <p:cNvSpPr txBox="1"/>
          <p:nvPr/>
        </p:nvSpPr>
        <p:spPr>
          <a:xfrm>
            <a:off x="8296980" y="722342"/>
            <a:ext cx="1510329"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ko-KR" sz="1400" b="1" i="0" u="none" strike="noStrike" cap="none">
                <a:solidFill>
                  <a:srgbClr val="444444"/>
                </a:solidFill>
                <a:highlight>
                  <a:srgbClr val="FFFFFF"/>
                </a:highlight>
                <a:latin typeface="Arial"/>
                <a:ea typeface="Arial"/>
                <a:cs typeface="Arial"/>
                <a:sym typeface="Arial"/>
              </a:rPr>
              <a:t>[ 1차 변수 설정 ]</a:t>
            </a:r>
            <a:endParaRPr sz="1400" b="1" i="0" u="none" strike="noStrike" cap="none">
              <a:solidFill>
                <a:srgbClr val="444444"/>
              </a:solidFill>
              <a:highlight>
                <a:srgbClr val="FFFFFF"/>
              </a:highlight>
              <a:latin typeface="Arial"/>
              <a:ea typeface="Arial"/>
              <a:cs typeface="Arial"/>
              <a:sym typeface="Arial"/>
            </a:endParaRPr>
          </a:p>
        </p:txBody>
      </p:sp>
      <p:sp>
        <p:nvSpPr>
          <p:cNvPr id="178" name="Google Shape;178;p4"/>
          <p:cNvSpPr txBox="1"/>
          <p:nvPr/>
        </p:nvSpPr>
        <p:spPr>
          <a:xfrm>
            <a:off x="3440902" y="3974978"/>
            <a:ext cx="772757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100"/>
              <a:buFont typeface="Arial"/>
              <a:buNone/>
            </a:pPr>
            <a:r>
              <a:rPr lang="ko-KR" sz="1400" b="1" i="0" u="none" strike="noStrike" cap="none">
                <a:solidFill>
                  <a:srgbClr val="444444"/>
                </a:solidFill>
                <a:highlight>
                  <a:srgbClr val="FFFFFF"/>
                </a:highlight>
                <a:latin typeface="Arial"/>
                <a:ea typeface="Arial"/>
                <a:cs typeface="Arial"/>
                <a:sym typeface="Arial"/>
              </a:rPr>
              <a:t>[ Domain Rule ] </a:t>
            </a:r>
            <a:endParaRPr sz="1400" b="1" i="0" u="none" strike="noStrike" cap="none">
              <a:solidFill>
                <a:srgbClr val="444444"/>
              </a:solidFill>
              <a:highlight>
                <a:srgbClr val="FFFFFF"/>
              </a:highlight>
              <a:latin typeface="Arial"/>
              <a:ea typeface="Arial"/>
              <a:cs typeface="Arial"/>
              <a:sym typeface="Arial"/>
            </a:endParaRPr>
          </a:p>
        </p:txBody>
      </p:sp>
      <p:sp>
        <p:nvSpPr>
          <p:cNvPr id="179" name="Google Shape;179;p4"/>
          <p:cNvSpPr/>
          <p:nvPr/>
        </p:nvSpPr>
        <p:spPr>
          <a:xfrm rot="10800000">
            <a:off x="4076093" y="3663462"/>
            <a:ext cx="237395" cy="150506"/>
          </a:xfrm>
          <a:prstGeom prst="triangle">
            <a:avLst>
              <a:gd name="adj" fmla="val 50000"/>
            </a:avLst>
          </a:prstGeom>
          <a:noFill/>
          <a:ln w="25400" cap="flat" cmpd="sng">
            <a:solidFill>
              <a:srgbClr val="2E87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2"/>
          <p:cNvSpPr txBox="1"/>
          <p:nvPr/>
        </p:nvSpPr>
        <p:spPr>
          <a:xfrm>
            <a:off x="5614800" y="3167410"/>
            <a:ext cx="5182153"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ko-KR" sz="2800" b="1" i="0" u="none" strike="noStrike" cap="none">
                <a:solidFill>
                  <a:schemeClr val="dk1"/>
                </a:solidFill>
                <a:latin typeface="Arial"/>
                <a:ea typeface="Arial"/>
                <a:cs typeface="Arial"/>
                <a:sym typeface="Arial"/>
              </a:rPr>
              <a:t>02. 프로세싱</a:t>
            </a:r>
            <a:endParaRPr sz="2800" b="1" i="0" u="none" strike="noStrike" cap="non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3"/>
          <p:cNvSpPr/>
          <p:nvPr/>
        </p:nvSpPr>
        <p:spPr>
          <a:xfrm>
            <a:off x="0" y="0"/>
            <a:ext cx="94891" cy="74187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90" name="Google Shape;190;p23"/>
          <p:cNvSpPr txBox="1"/>
          <p:nvPr/>
        </p:nvSpPr>
        <p:spPr>
          <a:xfrm>
            <a:off x="181149" y="109325"/>
            <a:ext cx="21306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ko-KR" sz="2800" b="1" i="0" u="none" strike="noStrike" cap="none">
                <a:solidFill>
                  <a:schemeClr val="dk1"/>
                </a:solidFill>
                <a:latin typeface="Arial"/>
                <a:ea typeface="Arial"/>
                <a:cs typeface="Arial"/>
                <a:sym typeface="Arial"/>
              </a:rPr>
              <a:t>3. 데이터셋</a:t>
            </a:r>
            <a:endParaRPr sz="1400" b="0" i="0" u="none" strike="noStrike" cap="none">
              <a:solidFill>
                <a:srgbClr val="000000"/>
              </a:solidFill>
              <a:latin typeface="Arial"/>
              <a:ea typeface="Arial"/>
              <a:cs typeface="Arial"/>
              <a:sym typeface="Arial"/>
            </a:endParaRPr>
          </a:p>
        </p:txBody>
      </p:sp>
      <p:grpSp>
        <p:nvGrpSpPr>
          <p:cNvPr id="191" name="Google Shape;191;p23"/>
          <p:cNvGrpSpPr/>
          <p:nvPr/>
        </p:nvGrpSpPr>
        <p:grpSpPr>
          <a:xfrm>
            <a:off x="2642661" y="1870600"/>
            <a:ext cx="9739376" cy="4467900"/>
            <a:chOff x="402957" y="1870600"/>
            <a:chExt cx="12079630" cy="4467900"/>
          </a:xfrm>
        </p:grpSpPr>
        <p:sp>
          <p:nvSpPr>
            <p:cNvPr id="192" name="Google Shape;192;p23"/>
            <p:cNvSpPr txBox="1"/>
            <p:nvPr/>
          </p:nvSpPr>
          <p:spPr>
            <a:xfrm>
              <a:off x="9411793" y="1870600"/>
              <a:ext cx="2350200" cy="57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0"/>
                <a:buFont typeface="Arial"/>
                <a:buNone/>
              </a:pPr>
              <a:r>
                <a:rPr lang="ko-KR" sz="1050" b="0" i="0" u="none" strike="noStrike" cap="none">
                  <a:solidFill>
                    <a:srgbClr val="A72326"/>
                  </a:solidFill>
                  <a:latin typeface="Arial"/>
                  <a:ea typeface="Arial"/>
                  <a:cs typeface="Arial"/>
                  <a:sym typeface="Arial"/>
                </a:rPr>
                <a:t>2014년 1월 ~ 2021년 10월</a:t>
              </a:r>
              <a:endParaRPr sz="1050" b="0" i="0" u="none" strike="noStrike" cap="none">
                <a:solidFill>
                  <a:srgbClr val="A72326"/>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r>
                <a:rPr lang="ko-KR" sz="1050" b="0" i="0" u="none" strike="noStrike" cap="none">
                  <a:solidFill>
                    <a:srgbClr val="A72326"/>
                  </a:solidFill>
                  <a:latin typeface="Arial"/>
                  <a:ea typeface="Arial"/>
                  <a:cs typeface="Arial"/>
                  <a:sym typeface="Arial"/>
                </a:rPr>
                <a:t>월별 도매가격</a:t>
              </a:r>
              <a:endParaRPr sz="1050" b="0" i="0" u="none" strike="noStrike" cap="none">
                <a:solidFill>
                  <a:srgbClr val="A72326"/>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r>
                <a:rPr lang="ko-KR" sz="1050" b="0" i="0" u="none" strike="noStrike" cap="none">
                  <a:solidFill>
                    <a:srgbClr val="A72326"/>
                  </a:solidFill>
                  <a:latin typeface="Arial"/>
                  <a:ea typeface="Arial"/>
                  <a:cs typeface="Arial"/>
                  <a:sym typeface="Arial"/>
                </a:rPr>
                <a:t>출처: 농넷</a:t>
              </a:r>
              <a:endParaRPr sz="1050" b="0" i="0" u="none" strike="noStrike" cap="none">
                <a:solidFill>
                  <a:srgbClr val="A72326"/>
                </a:solidFill>
                <a:latin typeface="Arial"/>
                <a:ea typeface="Arial"/>
                <a:cs typeface="Arial"/>
                <a:sym typeface="Arial"/>
              </a:endParaRPr>
            </a:p>
          </p:txBody>
        </p:sp>
        <p:sp>
          <p:nvSpPr>
            <p:cNvPr id="193" name="Google Shape;193;p23"/>
            <p:cNvSpPr txBox="1"/>
            <p:nvPr/>
          </p:nvSpPr>
          <p:spPr>
            <a:xfrm>
              <a:off x="402957" y="4344825"/>
              <a:ext cx="4396500" cy="253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0"/>
                <a:buFont typeface="Arial"/>
                <a:buNone/>
              </a:pPr>
              <a:r>
                <a:rPr lang="ko-KR" sz="1050" b="0" i="0" u="none" strike="noStrike" cap="none">
                  <a:solidFill>
                    <a:srgbClr val="A72326"/>
                  </a:solidFill>
                  <a:latin typeface="Arial"/>
                  <a:ea typeface="Arial"/>
                  <a:cs typeface="Arial"/>
                  <a:sym typeface="Arial"/>
                </a:rPr>
                <a:t>2013년 ~ 2021년 연도별 재배면적, 생산량 (출처: 통계청)</a:t>
              </a:r>
              <a:endParaRPr sz="1050" b="0" i="0" u="none" strike="noStrike" cap="none">
                <a:solidFill>
                  <a:srgbClr val="A72326"/>
                </a:solidFill>
                <a:latin typeface="Arial"/>
                <a:ea typeface="Arial"/>
                <a:cs typeface="Arial"/>
                <a:sym typeface="Arial"/>
              </a:endParaRPr>
            </a:p>
          </p:txBody>
        </p:sp>
        <p:sp>
          <p:nvSpPr>
            <p:cNvPr id="194" name="Google Shape;194;p23"/>
            <p:cNvSpPr txBox="1"/>
            <p:nvPr/>
          </p:nvSpPr>
          <p:spPr>
            <a:xfrm>
              <a:off x="5101673" y="4344825"/>
              <a:ext cx="3033600" cy="253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0"/>
                <a:buFont typeface="Arial"/>
                <a:buNone/>
              </a:pPr>
              <a:r>
                <a:rPr lang="ko-KR" sz="1050" b="0" i="0" u="none" strike="noStrike" cap="none">
                  <a:solidFill>
                    <a:srgbClr val="A72326"/>
                  </a:solidFill>
                  <a:latin typeface="Arial"/>
                  <a:ea typeface="Arial"/>
                  <a:cs typeface="Arial"/>
                  <a:sym typeface="Arial"/>
                </a:rPr>
                <a:t>시군산지별 기후관측소 (출처: 기상청)</a:t>
              </a:r>
              <a:endParaRPr sz="1050" b="0" i="0" u="none" strike="noStrike" cap="none">
                <a:solidFill>
                  <a:srgbClr val="A72326"/>
                </a:solidFill>
                <a:latin typeface="Arial"/>
                <a:ea typeface="Arial"/>
                <a:cs typeface="Arial"/>
                <a:sym typeface="Arial"/>
              </a:endParaRPr>
            </a:p>
          </p:txBody>
        </p:sp>
        <p:sp>
          <p:nvSpPr>
            <p:cNvPr id="195" name="Google Shape;195;p23"/>
            <p:cNvSpPr txBox="1"/>
            <p:nvPr/>
          </p:nvSpPr>
          <p:spPr>
            <a:xfrm>
              <a:off x="8150104" y="4344825"/>
              <a:ext cx="3984900" cy="253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0"/>
                <a:buFont typeface="Arial"/>
                <a:buNone/>
              </a:pPr>
              <a:r>
                <a:rPr lang="ko-KR" sz="1050" b="0" i="0" u="none" strike="noStrike" cap="none">
                  <a:solidFill>
                    <a:srgbClr val="A72326"/>
                  </a:solidFill>
                  <a:latin typeface="Arial"/>
                  <a:ea typeface="Arial"/>
                  <a:cs typeface="Arial"/>
                  <a:sym typeface="Arial"/>
                </a:rPr>
                <a:t>2016년 1월 ~ 2021년 8월 수입/수출량 (출처: 농넷)</a:t>
              </a:r>
              <a:endParaRPr sz="1050" b="0" i="0" u="none" strike="noStrike" cap="none">
                <a:solidFill>
                  <a:srgbClr val="A72326"/>
                </a:solidFill>
                <a:latin typeface="Arial"/>
                <a:ea typeface="Arial"/>
                <a:cs typeface="Arial"/>
                <a:sym typeface="Arial"/>
              </a:endParaRPr>
            </a:p>
          </p:txBody>
        </p:sp>
        <p:sp>
          <p:nvSpPr>
            <p:cNvPr id="196" name="Google Shape;196;p23"/>
            <p:cNvSpPr txBox="1"/>
            <p:nvPr/>
          </p:nvSpPr>
          <p:spPr>
            <a:xfrm>
              <a:off x="9317287" y="5761300"/>
              <a:ext cx="3165300" cy="57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0"/>
                <a:buFont typeface="Arial"/>
                <a:buNone/>
              </a:pPr>
              <a:r>
                <a:rPr lang="ko-KR" sz="1050" b="0" i="0" u="none" strike="noStrike" cap="none">
                  <a:solidFill>
                    <a:srgbClr val="A72326"/>
                  </a:solidFill>
                  <a:latin typeface="Arial"/>
                  <a:ea typeface="Arial"/>
                  <a:cs typeface="Arial"/>
                  <a:sym typeface="Arial"/>
                </a:rPr>
                <a:t>2012년 ~ 2021년</a:t>
              </a:r>
              <a:endParaRPr sz="1050" b="0" i="0" u="none" strike="noStrike" cap="none">
                <a:solidFill>
                  <a:srgbClr val="A72326"/>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r>
                <a:rPr lang="ko-KR" sz="1050" b="0" i="0" u="none" strike="noStrike" cap="none">
                  <a:solidFill>
                    <a:srgbClr val="A72326"/>
                  </a:solidFill>
                  <a:latin typeface="Arial"/>
                  <a:ea typeface="Arial"/>
                  <a:cs typeface="Arial"/>
                  <a:sym typeface="Arial"/>
                </a:rPr>
                <a:t>각 연도별 12개월의 기온, 강수, 일조량</a:t>
              </a:r>
              <a:endParaRPr sz="1050" b="0" i="0" u="none" strike="noStrike" cap="none">
                <a:solidFill>
                  <a:srgbClr val="A72326"/>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r>
                <a:rPr lang="ko-KR" sz="1050" b="0" i="0" u="none" strike="noStrike" cap="none">
                  <a:solidFill>
                    <a:srgbClr val="A72326"/>
                  </a:solidFill>
                  <a:latin typeface="Arial"/>
                  <a:ea typeface="Arial"/>
                  <a:cs typeface="Arial"/>
                  <a:sym typeface="Arial"/>
                </a:rPr>
                <a:t>출처: 기상청</a:t>
              </a:r>
              <a:endParaRPr sz="1400" b="0" i="0" u="none" strike="noStrike" cap="none">
                <a:solidFill>
                  <a:srgbClr val="000000"/>
                </a:solidFill>
                <a:latin typeface="Arial"/>
                <a:ea typeface="Arial"/>
                <a:cs typeface="Arial"/>
                <a:sym typeface="Arial"/>
              </a:endParaRPr>
            </a:p>
          </p:txBody>
        </p:sp>
      </p:grpSp>
      <p:sp>
        <p:nvSpPr>
          <p:cNvPr id="197" name="Google Shape;197;p23"/>
          <p:cNvSpPr/>
          <p:nvPr/>
        </p:nvSpPr>
        <p:spPr>
          <a:xfrm>
            <a:off x="0" y="895927"/>
            <a:ext cx="2373745" cy="5717309"/>
          </a:xfrm>
          <a:prstGeom prst="rect">
            <a:avLst/>
          </a:prstGeom>
          <a:solidFill>
            <a:srgbClr val="B0E3E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8" name="Google Shape;198;p23"/>
          <p:cNvSpPr/>
          <p:nvPr/>
        </p:nvSpPr>
        <p:spPr>
          <a:xfrm>
            <a:off x="156548" y="2172590"/>
            <a:ext cx="2023200" cy="2082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99" name="Google Shape;199;p23" descr="테이블이(가) 표시된 사진&#10;&#10;자동 생성된 설명"/>
          <p:cNvPicPr preferRelativeResize="0"/>
          <p:nvPr/>
        </p:nvPicPr>
        <p:blipFill rotWithShape="1">
          <a:blip r:embed="rId3">
            <a:alphaModFix/>
          </a:blip>
          <a:srcRect/>
          <a:stretch/>
        </p:blipFill>
        <p:spPr>
          <a:xfrm>
            <a:off x="2510512" y="909056"/>
            <a:ext cx="7415911" cy="1595915"/>
          </a:xfrm>
          <a:prstGeom prst="rect">
            <a:avLst/>
          </a:prstGeom>
          <a:noFill/>
          <a:ln>
            <a:noFill/>
          </a:ln>
        </p:spPr>
      </p:pic>
      <p:pic>
        <p:nvPicPr>
          <p:cNvPr id="200" name="Google Shape;200;p23" descr="테이블이(가) 표시된 사진&#10;&#10;자동 생성된 설명"/>
          <p:cNvPicPr preferRelativeResize="0"/>
          <p:nvPr/>
        </p:nvPicPr>
        <p:blipFill rotWithShape="1">
          <a:blip r:embed="rId4">
            <a:alphaModFix/>
          </a:blip>
          <a:srcRect/>
          <a:stretch/>
        </p:blipFill>
        <p:spPr>
          <a:xfrm>
            <a:off x="2510512" y="2819418"/>
            <a:ext cx="4134950" cy="1516361"/>
          </a:xfrm>
          <a:prstGeom prst="rect">
            <a:avLst/>
          </a:prstGeom>
          <a:noFill/>
          <a:ln>
            <a:noFill/>
          </a:ln>
        </p:spPr>
      </p:pic>
      <p:pic>
        <p:nvPicPr>
          <p:cNvPr id="201" name="Google Shape;201;p23" descr="텍스트, 영수증, 스크린샷이(가) 표시된 사진&#10;&#10;자동 생성된 설명"/>
          <p:cNvPicPr preferRelativeResize="0"/>
          <p:nvPr/>
        </p:nvPicPr>
        <p:blipFill rotWithShape="1">
          <a:blip r:embed="rId5">
            <a:alphaModFix/>
          </a:blip>
          <a:srcRect/>
          <a:stretch/>
        </p:blipFill>
        <p:spPr>
          <a:xfrm>
            <a:off x="6841347" y="2834658"/>
            <a:ext cx="1744893" cy="1501121"/>
          </a:xfrm>
          <a:prstGeom prst="rect">
            <a:avLst/>
          </a:prstGeom>
          <a:noFill/>
          <a:ln>
            <a:noFill/>
          </a:ln>
        </p:spPr>
      </p:pic>
      <p:pic>
        <p:nvPicPr>
          <p:cNvPr id="202" name="Google Shape;202;p23" descr="테이블이(가) 표시된 사진&#10;&#10;자동 생성된 설명"/>
          <p:cNvPicPr preferRelativeResize="0"/>
          <p:nvPr/>
        </p:nvPicPr>
        <p:blipFill rotWithShape="1">
          <a:blip r:embed="rId6">
            <a:alphaModFix/>
          </a:blip>
          <a:srcRect/>
          <a:stretch/>
        </p:blipFill>
        <p:spPr>
          <a:xfrm>
            <a:off x="8933546" y="2814656"/>
            <a:ext cx="2208935" cy="1521123"/>
          </a:xfrm>
          <a:prstGeom prst="rect">
            <a:avLst/>
          </a:prstGeom>
          <a:noFill/>
          <a:ln>
            <a:noFill/>
          </a:ln>
        </p:spPr>
      </p:pic>
      <p:pic>
        <p:nvPicPr>
          <p:cNvPr id="203" name="Google Shape;203;p23" descr="테이블이(가) 표시된 사진&#10;&#10;자동 생성된 설명"/>
          <p:cNvPicPr preferRelativeResize="0"/>
          <p:nvPr/>
        </p:nvPicPr>
        <p:blipFill rotWithShape="1">
          <a:blip r:embed="rId7">
            <a:alphaModFix/>
          </a:blip>
          <a:srcRect/>
          <a:stretch/>
        </p:blipFill>
        <p:spPr>
          <a:xfrm>
            <a:off x="2510512" y="4880846"/>
            <a:ext cx="7345083" cy="1470268"/>
          </a:xfrm>
          <a:prstGeom prst="rect">
            <a:avLst/>
          </a:prstGeom>
          <a:noFill/>
          <a:ln>
            <a:noFill/>
          </a:ln>
        </p:spPr>
      </p:pic>
      <p:sp>
        <p:nvSpPr>
          <p:cNvPr id="204" name="Google Shape;204;p23"/>
          <p:cNvSpPr txBox="1"/>
          <p:nvPr/>
        </p:nvSpPr>
        <p:spPr>
          <a:xfrm>
            <a:off x="156548" y="1057303"/>
            <a:ext cx="2119800" cy="4987200"/>
          </a:xfrm>
          <a:prstGeom prst="rect">
            <a:avLst/>
          </a:prstGeom>
          <a:noFill/>
          <a:ln>
            <a:noFill/>
          </a:ln>
        </p:spPr>
        <p:txBody>
          <a:bodyPr spcFirstLastPara="1" wrap="square" lIns="91425" tIns="45700" rIns="91425" bIns="45700" anchor="t" anchorCtr="0">
            <a:spAutoFit/>
          </a:bodyPr>
          <a:lstStyle/>
          <a:p>
            <a:pPr marL="268287" marR="0" lvl="0" indent="-268287"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EDA</a:t>
            </a:r>
            <a:endParaRPr/>
          </a:p>
          <a:p>
            <a:pPr marL="268287" marR="0" lvl="2"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 작물 선택</a:t>
            </a:r>
            <a:endParaRPr sz="1200" b="0" i="0" u="none" strike="noStrike" cap="none">
              <a:solidFill>
                <a:schemeClr val="lt1"/>
              </a:solidFill>
              <a:latin typeface="Arial"/>
              <a:ea typeface="Arial"/>
              <a:cs typeface="Arial"/>
              <a:sym typeface="Arial"/>
            </a:endParaRPr>
          </a:p>
          <a:p>
            <a:pPr marL="268287" marR="0" lvl="2"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도메인 탐색</a:t>
            </a:r>
            <a:endParaRPr sz="1200" b="0" i="0" u="none" strike="noStrike" cap="none">
              <a:solidFill>
                <a:schemeClr val="lt1"/>
              </a:solidFill>
              <a:latin typeface="Arial"/>
              <a:ea typeface="Arial"/>
              <a:cs typeface="Arial"/>
              <a:sym typeface="Arial"/>
            </a:endParaRPr>
          </a:p>
          <a:p>
            <a:pPr marL="268287" marR="0" lvl="0" indent="-268287"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변수 설정</a:t>
            </a:r>
            <a:endParaRPr sz="1200" b="0" i="0" u="none" strike="noStrike" cap="none">
              <a:solidFill>
                <a:schemeClr val="lt1"/>
              </a:solidFill>
              <a:latin typeface="Arial"/>
              <a:ea typeface="Arial"/>
              <a:cs typeface="Arial"/>
              <a:sym typeface="Arial"/>
            </a:endParaRPr>
          </a:p>
          <a:p>
            <a:pPr marL="268287" marR="0" lvl="0" indent="-268287"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데이터셋</a:t>
            </a:r>
            <a:endParaRPr sz="1200" b="0" i="0" u="none" strike="noStrike" cap="none">
              <a:solidFill>
                <a:schemeClr val="lt1"/>
              </a:solidFill>
              <a:latin typeface="Arial"/>
              <a:ea typeface="Arial"/>
              <a:cs typeface="Arial"/>
              <a:sym typeface="Arial"/>
            </a:endParaRPr>
          </a:p>
          <a:p>
            <a:pPr marL="268287" marR="0" lvl="0" indent="-268287"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모델링(1) – 시계열분석</a:t>
            </a:r>
            <a:endParaRPr sz="1200" b="0" i="0" u="none" strike="noStrike" cap="none">
              <a:solidFill>
                <a:schemeClr val="lt1"/>
              </a:solidFill>
              <a:latin typeface="Arial"/>
              <a:ea typeface="Arial"/>
              <a:cs typeface="Arial"/>
              <a:sym typeface="Arial"/>
            </a:endParaRPr>
          </a:p>
          <a:p>
            <a:pPr marL="268287"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Prophet</a:t>
            </a:r>
            <a:endParaRPr/>
          </a:p>
          <a:p>
            <a:pPr marL="268287"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ARIMA, SARIMA</a:t>
            </a:r>
            <a:endParaRPr/>
          </a:p>
          <a:p>
            <a:pPr marL="268287" marR="0" lvl="0" indent="-268287"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모델링(2) – 회귀분석 </a:t>
            </a:r>
            <a:endParaRPr sz="1200" b="0" i="0" u="none" strike="noStrike" cap="none">
              <a:solidFill>
                <a:schemeClr val="lt1"/>
              </a:solidFill>
              <a:latin typeface="Arial"/>
              <a:ea typeface="Arial"/>
              <a:cs typeface="Arial"/>
              <a:sym typeface="Arial"/>
            </a:endParaRPr>
          </a:p>
          <a:p>
            <a:pPr marL="268287"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Multivariate Regression</a:t>
            </a:r>
            <a:endParaRPr/>
          </a:p>
          <a:p>
            <a:pPr marL="268287"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Decision Tree</a:t>
            </a:r>
            <a:endParaRPr/>
          </a:p>
          <a:p>
            <a:pPr marL="268287"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Random Forest</a:t>
            </a:r>
            <a:endParaRPr/>
          </a:p>
          <a:p>
            <a:pPr marL="268287" marR="0" lvl="0" indent="-268287"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최종 모델 결정</a:t>
            </a:r>
            <a:endParaRPr sz="1200" b="0" i="0" u="none" strike="noStrike" cap="none">
              <a:solidFill>
                <a:schemeClr val="lt1"/>
              </a:solidFill>
              <a:latin typeface="Arial"/>
              <a:ea typeface="Arial"/>
              <a:cs typeface="Arial"/>
              <a:sym typeface="Arial"/>
            </a:endParaRPr>
          </a:p>
          <a:p>
            <a:pPr marL="268287"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변수 검증 </a:t>
            </a:r>
            <a:endParaRPr sz="1200" b="0" i="0" u="none" strike="noStrike" cap="none">
              <a:solidFill>
                <a:schemeClr val="lt1"/>
              </a:solidFill>
              <a:latin typeface="Arial"/>
              <a:ea typeface="Arial"/>
              <a:cs typeface="Arial"/>
              <a:sym typeface="Arial"/>
            </a:endParaRPr>
          </a:p>
          <a:p>
            <a:pPr marL="268287"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모델검증</a:t>
            </a:r>
            <a:endParaRPr sz="1200" b="0" i="0" u="none" strike="noStrike" cap="none">
              <a:solidFill>
                <a:schemeClr val="lt1"/>
              </a:solidFill>
              <a:latin typeface="Arial"/>
              <a:ea typeface="Arial"/>
              <a:cs typeface="Arial"/>
              <a:sym typeface="Arial"/>
            </a:endParaRPr>
          </a:p>
          <a:p>
            <a:pPr marL="268287" marR="0" lvl="0" indent="-268287"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예측</a:t>
            </a:r>
            <a:endParaRPr sz="1200" b="0" i="0" u="none" strike="noStrike" cap="none">
              <a:solidFill>
                <a:schemeClr val="lt1"/>
              </a:solidFill>
              <a:latin typeface="Arial"/>
              <a:ea typeface="Arial"/>
              <a:cs typeface="Arial"/>
              <a:sym typeface="Arial"/>
            </a:endParaRPr>
          </a:p>
          <a:p>
            <a:pPr marL="268287" marR="0" lvl="0" indent="-268287"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인사이트 도출 </a:t>
            </a:r>
            <a:endParaRPr sz="1200" b="0" i="0" u="none" strike="noStrike" cap="none">
              <a:solidFill>
                <a:schemeClr val="lt1"/>
              </a:solidFill>
              <a:latin typeface="Arial"/>
              <a:ea typeface="Arial"/>
              <a:cs typeface="Arial"/>
              <a:sym typeface="Arial"/>
            </a:endParaRPr>
          </a:p>
          <a:p>
            <a:pPr marL="268287" marR="0" lvl="0" indent="-268287"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향후 개선 사항</a:t>
            </a:r>
            <a:endParaRPr sz="1200" b="0" i="0" u="none" strike="noStrike" cap="none">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4"/>
          <p:cNvSpPr/>
          <p:nvPr/>
        </p:nvSpPr>
        <p:spPr>
          <a:xfrm>
            <a:off x="0" y="0"/>
            <a:ext cx="94800" cy="7419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10" name="Google Shape;210;p24"/>
          <p:cNvSpPr txBox="1"/>
          <p:nvPr/>
        </p:nvSpPr>
        <p:spPr>
          <a:xfrm>
            <a:off x="181149" y="109325"/>
            <a:ext cx="21306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ko-KR" sz="2800" b="1" i="0" u="none" strike="noStrike" cap="none">
                <a:solidFill>
                  <a:schemeClr val="dk1"/>
                </a:solidFill>
                <a:latin typeface="Arial"/>
                <a:ea typeface="Arial"/>
                <a:cs typeface="Arial"/>
                <a:sym typeface="Arial"/>
              </a:rPr>
              <a:t>3. 데이터셋</a:t>
            </a:r>
            <a:endParaRPr sz="1400" b="0" i="0" u="none" strike="noStrike" cap="none">
              <a:solidFill>
                <a:srgbClr val="000000"/>
              </a:solidFill>
              <a:latin typeface="Arial"/>
              <a:ea typeface="Arial"/>
              <a:cs typeface="Arial"/>
              <a:sym typeface="Arial"/>
            </a:endParaRPr>
          </a:p>
        </p:txBody>
      </p:sp>
      <p:sp>
        <p:nvSpPr>
          <p:cNvPr id="211" name="Google Shape;211;p24"/>
          <p:cNvSpPr/>
          <p:nvPr/>
        </p:nvSpPr>
        <p:spPr>
          <a:xfrm>
            <a:off x="0" y="895927"/>
            <a:ext cx="2373745" cy="5717309"/>
          </a:xfrm>
          <a:prstGeom prst="rect">
            <a:avLst/>
          </a:prstGeom>
          <a:solidFill>
            <a:srgbClr val="B0E3E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2" name="Google Shape;212;p24"/>
          <p:cNvSpPr/>
          <p:nvPr/>
        </p:nvSpPr>
        <p:spPr>
          <a:xfrm>
            <a:off x="156548" y="2230315"/>
            <a:ext cx="2023200" cy="2082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213" name="Google Shape;213;p24" descr="테이블이(가) 표시된 사진&#10;&#10;자동 생성된 설명"/>
          <p:cNvPicPr preferRelativeResize="0"/>
          <p:nvPr/>
        </p:nvPicPr>
        <p:blipFill rotWithShape="1">
          <a:blip r:embed="rId3">
            <a:alphaModFix/>
          </a:blip>
          <a:srcRect/>
          <a:stretch/>
        </p:blipFill>
        <p:spPr>
          <a:xfrm>
            <a:off x="2631726" y="1425097"/>
            <a:ext cx="8945880" cy="1783080"/>
          </a:xfrm>
          <a:prstGeom prst="rect">
            <a:avLst/>
          </a:prstGeom>
          <a:noFill/>
          <a:ln>
            <a:noFill/>
          </a:ln>
        </p:spPr>
      </p:pic>
      <p:graphicFrame>
        <p:nvGraphicFramePr>
          <p:cNvPr id="214" name="Google Shape;214;p24"/>
          <p:cNvGraphicFramePr/>
          <p:nvPr/>
        </p:nvGraphicFramePr>
        <p:xfrm>
          <a:off x="2819942" y="3706067"/>
          <a:ext cx="3000000" cy="3000000"/>
        </p:xfrm>
        <a:graphic>
          <a:graphicData uri="http://schemas.openxmlformats.org/drawingml/2006/table">
            <a:tbl>
              <a:tblPr firstCol="1">
                <a:noFill/>
                <a:tableStyleId>{D02E1997-9106-43FF-988F-9BCCC13564AA}</a:tableStyleId>
              </a:tblPr>
              <a:tblGrid>
                <a:gridCol w="759850">
                  <a:extLst>
                    <a:ext uri="{9D8B030D-6E8A-4147-A177-3AD203B41FA5}">
                      <a16:colId xmlns:a16="http://schemas.microsoft.com/office/drawing/2014/main" val="20000"/>
                    </a:ext>
                  </a:extLst>
                </a:gridCol>
                <a:gridCol w="7368150">
                  <a:extLst>
                    <a:ext uri="{9D8B030D-6E8A-4147-A177-3AD203B41FA5}">
                      <a16:colId xmlns:a16="http://schemas.microsoft.com/office/drawing/2014/main" val="20001"/>
                    </a:ext>
                  </a:extLst>
                </a:gridCol>
              </a:tblGrid>
              <a:tr h="370850">
                <a:tc rowSpan="4">
                  <a:txBody>
                    <a:bodyPr/>
                    <a:lstStyle/>
                    <a:p>
                      <a:pPr marL="0" marR="0" lvl="0" indent="0" algn="ctr" rtl="0">
                        <a:lnSpc>
                          <a:spcPct val="100000"/>
                        </a:lnSpc>
                        <a:spcBef>
                          <a:spcPts val="0"/>
                        </a:spcBef>
                        <a:spcAft>
                          <a:spcPts val="0"/>
                        </a:spcAft>
                        <a:buNone/>
                      </a:pPr>
                      <a:r>
                        <a:rPr lang="ko-KR" sz="1400" u="none" strike="noStrike" cap="none"/>
                        <a:t>X</a:t>
                      </a:r>
                      <a:endParaRPr/>
                    </a:p>
                    <a:p>
                      <a:pPr marL="0" marR="0" lvl="0" indent="0" algn="ctr" rtl="0">
                        <a:lnSpc>
                          <a:spcPct val="100000"/>
                        </a:lnSpc>
                        <a:spcBef>
                          <a:spcPts val="0"/>
                        </a:spcBef>
                        <a:spcAft>
                          <a:spcPts val="0"/>
                        </a:spcAft>
                        <a:buNone/>
                      </a:pPr>
                      <a:r>
                        <a:rPr lang="ko-KR" sz="1400" u="none" strike="noStrike" cap="none"/>
                        <a:t>(7</a:t>
                      </a:r>
                      <a:r>
                        <a:rPr lang="ko-KR"/>
                        <a:t>3</a:t>
                      </a:r>
                      <a:r>
                        <a:rPr lang="ko-KR" sz="1400" u="none" strike="noStrike" cap="none"/>
                        <a:t>)</a:t>
                      </a:r>
                      <a:endParaRPr sz="14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200"/>
                        <a:buFont typeface="Arial"/>
                        <a:buNone/>
                      </a:pPr>
                      <a:r>
                        <a:rPr lang="ko-KR" sz="1200" b="0" u="none" strike="noStrike" cap="none">
                          <a:solidFill>
                            <a:srgbClr val="595959"/>
                          </a:solidFill>
                        </a:rPr>
                        <a:t>kind(품종), market(시장), corp(</a:t>
                      </a:r>
                      <a:r>
                        <a:rPr lang="ko-KR" sz="1200">
                          <a:solidFill>
                            <a:srgbClr val="595959"/>
                          </a:solidFill>
                        </a:rPr>
                        <a:t>법인), </a:t>
                      </a:r>
                      <a:r>
                        <a:rPr lang="ko-KR" sz="1200" b="0" u="none" strike="noStrike" cap="none">
                          <a:solidFill>
                            <a:srgbClr val="595959"/>
                          </a:solidFill>
                        </a:rPr>
                        <a:t>wide(광역산지), city(시군산지), year(연도), month(월)</a:t>
                      </a:r>
                      <a:endParaRPr/>
                    </a:p>
                  </a:txBody>
                  <a:tcPr marL="91450" marR="91450" marT="45725" marB="45725" anchor="ctr"/>
                </a:tc>
                <a:extLst>
                  <a:ext uri="{0D108BD9-81ED-4DB2-BD59-A6C34878D82A}">
                    <a16:rowId xmlns:a16="http://schemas.microsoft.com/office/drawing/2014/main" val="10000"/>
                  </a:ext>
                </a:extLst>
              </a:tr>
              <a:tr h="370850">
                <a:tc vMerge="1">
                  <a:txBody>
                    <a:bodyPr/>
                    <a:lstStyle/>
                    <a:p>
                      <a:endParaRPr lang="ko-KR"/>
                    </a:p>
                  </a:txBody>
                  <a:tcPr/>
                </a:tc>
                <a:tc>
                  <a:txBody>
                    <a:bodyPr/>
                    <a:lstStyle/>
                    <a:p>
                      <a:pPr marL="0" marR="0" lvl="0" indent="0" algn="l" rtl="0">
                        <a:lnSpc>
                          <a:spcPct val="100000"/>
                        </a:lnSpc>
                        <a:spcBef>
                          <a:spcPts val="0"/>
                        </a:spcBef>
                        <a:spcAft>
                          <a:spcPts val="0"/>
                        </a:spcAft>
                        <a:buClr>
                          <a:srgbClr val="000000"/>
                        </a:buClr>
                        <a:buSzPts val="1200"/>
                        <a:buFont typeface="Arial"/>
                        <a:buNone/>
                      </a:pPr>
                      <a:r>
                        <a:rPr lang="ko-KR" sz="1200" b="0" u="none" strike="noStrike" cap="none">
                          <a:solidFill>
                            <a:srgbClr val="595959"/>
                          </a:solidFill>
                        </a:rPr>
                        <a:t>area(재배면적), ratio(10a당 생산량), amount(생산량)</a:t>
                      </a:r>
                      <a:endParaRPr/>
                    </a:p>
                  </a:txBody>
                  <a:tcPr marL="91450" marR="91450" marT="45725" marB="45725" anchor="ctr"/>
                </a:tc>
                <a:extLst>
                  <a:ext uri="{0D108BD9-81ED-4DB2-BD59-A6C34878D82A}">
                    <a16:rowId xmlns:a16="http://schemas.microsoft.com/office/drawing/2014/main" val="10001"/>
                  </a:ext>
                </a:extLst>
              </a:tr>
              <a:tr h="370850">
                <a:tc vMerge="1">
                  <a:txBody>
                    <a:bodyPr/>
                    <a:lstStyle/>
                    <a:p>
                      <a:endParaRPr lang="ko-KR"/>
                    </a:p>
                  </a:txBody>
                  <a:tcPr/>
                </a:tc>
                <a:tc>
                  <a:txBody>
                    <a:bodyPr/>
                    <a:lstStyle/>
                    <a:p>
                      <a:pPr marL="0" marR="0" lvl="0" indent="0" algn="l" rtl="0">
                        <a:lnSpc>
                          <a:spcPct val="100000"/>
                        </a:lnSpc>
                        <a:spcBef>
                          <a:spcPts val="0"/>
                        </a:spcBef>
                        <a:spcAft>
                          <a:spcPts val="0"/>
                        </a:spcAft>
                        <a:buClr>
                          <a:srgbClr val="000000"/>
                        </a:buClr>
                        <a:buSzPts val="1200"/>
                        <a:buFont typeface="Arial"/>
                        <a:buNone/>
                      </a:pPr>
                      <a:r>
                        <a:rPr lang="ko-KR" sz="1200" b="0" u="none" strike="noStrike" cap="none">
                          <a:solidFill>
                            <a:srgbClr val="595959"/>
                          </a:solidFill>
                        </a:rPr>
                        <a:t>inn(수입량), out(수출량)</a:t>
                      </a:r>
                      <a:endParaRPr/>
                    </a:p>
                  </a:txBody>
                  <a:tcPr marL="91450" marR="91450" marT="45725" marB="45725" anchor="ctr"/>
                </a:tc>
                <a:extLst>
                  <a:ext uri="{0D108BD9-81ED-4DB2-BD59-A6C34878D82A}">
                    <a16:rowId xmlns:a16="http://schemas.microsoft.com/office/drawing/2014/main" val="10002"/>
                  </a:ext>
                </a:extLst>
              </a:tr>
              <a:tr h="370850">
                <a:tc vMerge="1">
                  <a:txBody>
                    <a:bodyPr/>
                    <a:lstStyle/>
                    <a:p>
                      <a:endParaRPr lang="ko-KR"/>
                    </a:p>
                  </a:txBody>
                  <a:tcPr/>
                </a:tc>
                <a:tc>
                  <a:txBody>
                    <a:bodyPr/>
                    <a:lstStyle/>
                    <a:p>
                      <a:pPr marL="0" marR="0" lvl="0" indent="0" algn="l" rtl="0">
                        <a:lnSpc>
                          <a:spcPct val="100000"/>
                        </a:lnSpc>
                        <a:spcBef>
                          <a:spcPts val="0"/>
                        </a:spcBef>
                        <a:spcAft>
                          <a:spcPts val="0"/>
                        </a:spcAft>
                        <a:buClr>
                          <a:srgbClr val="000000"/>
                        </a:buClr>
                        <a:buSzPts val="1200"/>
                        <a:buFont typeface="Arial"/>
                        <a:buNone/>
                      </a:pPr>
                      <a:r>
                        <a:rPr lang="ko-KR" sz="1200" b="0" u="none" strike="noStrike" cap="none">
                          <a:solidFill>
                            <a:srgbClr val="595959"/>
                          </a:solidFill>
                        </a:rPr>
                        <a:t>AT_1~12(평균기온), HT_1~12(최저기온), RAIN_1~12(강수량), SUN_1~12(일조량)</a:t>
                      </a:r>
                      <a:endParaRPr sz="1200" b="0" u="none" strike="noStrike" cap="none">
                        <a:solidFill>
                          <a:srgbClr val="595959"/>
                        </a:solidFill>
                      </a:endParaRPr>
                    </a:p>
                  </a:txBody>
                  <a:tcPr marL="91450" marR="91450" marT="45725" marB="45725" anchor="ctr"/>
                </a:tc>
                <a:extLst>
                  <a:ext uri="{0D108BD9-81ED-4DB2-BD59-A6C34878D82A}">
                    <a16:rowId xmlns:a16="http://schemas.microsoft.com/office/drawing/2014/main" val="10003"/>
                  </a:ext>
                </a:extLst>
              </a:tr>
              <a:tr h="370850">
                <a:tc>
                  <a:txBody>
                    <a:bodyPr/>
                    <a:lstStyle/>
                    <a:p>
                      <a:pPr marL="0" marR="0" lvl="0" indent="0" algn="ctr" rtl="0">
                        <a:lnSpc>
                          <a:spcPct val="100000"/>
                        </a:lnSpc>
                        <a:spcBef>
                          <a:spcPts val="0"/>
                        </a:spcBef>
                        <a:spcAft>
                          <a:spcPts val="0"/>
                        </a:spcAft>
                        <a:buNone/>
                      </a:pPr>
                      <a:r>
                        <a:rPr lang="ko-KR" sz="1400" u="none" strike="noStrike" cap="none"/>
                        <a:t>y</a:t>
                      </a:r>
                      <a:endParaRPr sz="14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200"/>
                        <a:buFont typeface="Arial"/>
                        <a:buNone/>
                      </a:pPr>
                      <a:r>
                        <a:rPr lang="ko-KR" sz="1200" b="0" u="none" strike="noStrike" cap="none">
                          <a:solidFill>
                            <a:srgbClr val="595959"/>
                          </a:solidFill>
                        </a:rPr>
                        <a:t>price</a:t>
                      </a:r>
                      <a:endParaRPr sz="1200" b="0" u="none" strike="noStrike" cap="none">
                        <a:solidFill>
                          <a:srgbClr val="595959"/>
                        </a:solidFill>
                      </a:endParaRPr>
                    </a:p>
                  </a:txBody>
                  <a:tcPr marL="91450" marR="91450" marT="45725" marB="45725" anchor="ctr"/>
                </a:tc>
                <a:extLst>
                  <a:ext uri="{0D108BD9-81ED-4DB2-BD59-A6C34878D82A}">
                    <a16:rowId xmlns:a16="http://schemas.microsoft.com/office/drawing/2014/main" val="10004"/>
                  </a:ext>
                </a:extLst>
              </a:tr>
            </a:tbl>
          </a:graphicData>
        </a:graphic>
      </p:graphicFrame>
      <p:sp>
        <p:nvSpPr>
          <p:cNvPr id="215" name="Google Shape;215;p24"/>
          <p:cNvSpPr txBox="1"/>
          <p:nvPr/>
        </p:nvSpPr>
        <p:spPr>
          <a:xfrm>
            <a:off x="156548" y="1057303"/>
            <a:ext cx="2119800" cy="4987200"/>
          </a:xfrm>
          <a:prstGeom prst="rect">
            <a:avLst/>
          </a:prstGeom>
          <a:noFill/>
          <a:ln>
            <a:noFill/>
          </a:ln>
        </p:spPr>
        <p:txBody>
          <a:bodyPr spcFirstLastPara="1" wrap="square" lIns="91425" tIns="45700" rIns="91425" bIns="45700" anchor="t" anchorCtr="0">
            <a:spAutoFit/>
          </a:bodyPr>
          <a:lstStyle/>
          <a:p>
            <a:pPr marL="268287" marR="0" lvl="0" indent="-268287"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EDA</a:t>
            </a:r>
            <a:endParaRPr/>
          </a:p>
          <a:p>
            <a:pPr marL="268287" marR="0" lvl="2"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 작물 선택</a:t>
            </a:r>
            <a:endParaRPr sz="1200" b="0" i="0" u="none" strike="noStrike" cap="none">
              <a:solidFill>
                <a:schemeClr val="lt1"/>
              </a:solidFill>
              <a:latin typeface="Arial"/>
              <a:ea typeface="Arial"/>
              <a:cs typeface="Arial"/>
              <a:sym typeface="Arial"/>
            </a:endParaRPr>
          </a:p>
          <a:p>
            <a:pPr marL="268287" marR="0" lvl="2"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도메인 탐색</a:t>
            </a:r>
            <a:endParaRPr sz="1200" b="0" i="0" u="none" strike="noStrike" cap="none">
              <a:solidFill>
                <a:schemeClr val="lt1"/>
              </a:solidFill>
              <a:latin typeface="Arial"/>
              <a:ea typeface="Arial"/>
              <a:cs typeface="Arial"/>
              <a:sym typeface="Arial"/>
            </a:endParaRPr>
          </a:p>
          <a:p>
            <a:pPr marL="268287" marR="0" lvl="0" indent="-268287"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변수 설정</a:t>
            </a:r>
            <a:endParaRPr sz="1200" b="0" i="0" u="none" strike="noStrike" cap="none">
              <a:solidFill>
                <a:schemeClr val="lt1"/>
              </a:solidFill>
              <a:latin typeface="Arial"/>
              <a:ea typeface="Arial"/>
              <a:cs typeface="Arial"/>
              <a:sym typeface="Arial"/>
            </a:endParaRPr>
          </a:p>
          <a:p>
            <a:pPr marL="268287" marR="0" lvl="0" indent="-268287"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데이터셋</a:t>
            </a:r>
            <a:endParaRPr sz="1200" b="0" i="0" u="none" strike="noStrike" cap="none">
              <a:solidFill>
                <a:schemeClr val="lt1"/>
              </a:solidFill>
              <a:latin typeface="Arial"/>
              <a:ea typeface="Arial"/>
              <a:cs typeface="Arial"/>
              <a:sym typeface="Arial"/>
            </a:endParaRPr>
          </a:p>
          <a:p>
            <a:pPr marL="268287" marR="0" lvl="0" indent="-268287"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모델링(1) – 시계열분석</a:t>
            </a:r>
            <a:endParaRPr sz="1200" b="0" i="0" u="none" strike="noStrike" cap="none">
              <a:solidFill>
                <a:schemeClr val="lt1"/>
              </a:solidFill>
              <a:latin typeface="Arial"/>
              <a:ea typeface="Arial"/>
              <a:cs typeface="Arial"/>
              <a:sym typeface="Arial"/>
            </a:endParaRPr>
          </a:p>
          <a:p>
            <a:pPr marL="268287"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Prophet</a:t>
            </a:r>
            <a:endParaRPr/>
          </a:p>
          <a:p>
            <a:pPr marL="268287"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ARIMA, SARIMA</a:t>
            </a:r>
            <a:endParaRPr/>
          </a:p>
          <a:p>
            <a:pPr marL="268287" marR="0" lvl="0" indent="-268287"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모델링(2) – 회귀분석 </a:t>
            </a:r>
            <a:endParaRPr sz="1200" b="0" i="0" u="none" strike="noStrike" cap="none">
              <a:solidFill>
                <a:schemeClr val="lt1"/>
              </a:solidFill>
              <a:latin typeface="Arial"/>
              <a:ea typeface="Arial"/>
              <a:cs typeface="Arial"/>
              <a:sym typeface="Arial"/>
            </a:endParaRPr>
          </a:p>
          <a:p>
            <a:pPr marL="268287"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Multivariate Regression</a:t>
            </a:r>
            <a:endParaRPr/>
          </a:p>
          <a:p>
            <a:pPr marL="268287"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Decision Tree</a:t>
            </a:r>
            <a:endParaRPr/>
          </a:p>
          <a:p>
            <a:pPr marL="268287"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Random Forest</a:t>
            </a:r>
            <a:endParaRPr/>
          </a:p>
          <a:p>
            <a:pPr marL="268287" marR="0" lvl="0" indent="-268287"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최종 모델 결정</a:t>
            </a:r>
            <a:endParaRPr sz="1200" b="0" i="0" u="none" strike="noStrike" cap="none">
              <a:solidFill>
                <a:schemeClr val="lt1"/>
              </a:solidFill>
              <a:latin typeface="Arial"/>
              <a:ea typeface="Arial"/>
              <a:cs typeface="Arial"/>
              <a:sym typeface="Arial"/>
            </a:endParaRPr>
          </a:p>
          <a:p>
            <a:pPr marL="268287"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변수 검증 </a:t>
            </a:r>
            <a:endParaRPr sz="1200" b="0" i="0" u="none" strike="noStrike" cap="none">
              <a:solidFill>
                <a:schemeClr val="lt1"/>
              </a:solidFill>
              <a:latin typeface="Arial"/>
              <a:ea typeface="Arial"/>
              <a:cs typeface="Arial"/>
              <a:sym typeface="Arial"/>
            </a:endParaRPr>
          </a:p>
          <a:p>
            <a:pPr marL="268287" marR="0" lvl="1" indent="-92075" algn="l" rtl="0">
              <a:lnSpc>
                <a:spcPct val="150000"/>
              </a:lnSpc>
              <a:spcBef>
                <a:spcPts val="0"/>
              </a:spcBef>
              <a:spcAft>
                <a:spcPts val="0"/>
              </a:spcAft>
              <a:buClr>
                <a:srgbClr val="989898"/>
              </a:buClr>
              <a:buSzPts val="1200"/>
              <a:buFont typeface="Arial"/>
              <a:buAutoNum type="romanLcPeriod"/>
            </a:pPr>
            <a:r>
              <a:rPr lang="ko-KR" sz="1200" b="0" i="0" u="none" strike="noStrike" cap="none">
                <a:solidFill>
                  <a:schemeClr val="lt1"/>
                </a:solidFill>
                <a:latin typeface="Arial"/>
                <a:ea typeface="Arial"/>
                <a:cs typeface="Arial"/>
                <a:sym typeface="Arial"/>
              </a:rPr>
              <a:t>모델검증</a:t>
            </a:r>
            <a:endParaRPr sz="1200" b="0" i="0" u="none" strike="noStrike" cap="none">
              <a:solidFill>
                <a:schemeClr val="lt1"/>
              </a:solidFill>
              <a:latin typeface="Arial"/>
              <a:ea typeface="Arial"/>
              <a:cs typeface="Arial"/>
              <a:sym typeface="Arial"/>
            </a:endParaRPr>
          </a:p>
          <a:p>
            <a:pPr marL="268287" marR="0" lvl="0" indent="-268287"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예측</a:t>
            </a:r>
            <a:endParaRPr sz="1200" b="0" i="0" u="none" strike="noStrike" cap="none">
              <a:solidFill>
                <a:schemeClr val="lt1"/>
              </a:solidFill>
              <a:latin typeface="Arial"/>
              <a:ea typeface="Arial"/>
              <a:cs typeface="Arial"/>
              <a:sym typeface="Arial"/>
            </a:endParaRPr>
          </a:p>
          <a:p>
            <a:pPr marL="268287" marR="0" lvl="0" indent="-268287"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인사이트 도출 </a:t>
            </a:r>
            <a:endParaRPr sz="1200" b="0" i="0" u="none" strike="noStrike" cap="none">
              <a:solidFill>
                <a:schemeClr val="lt1"/>
              </a:solidFill>
              <a:latin typeface="Arial"/>
              <a:ea typeface="Arial"/>
              <a:cs typeface="Arial"/>
              <a:sym typeface="Arial"/>
            </a:endParaRPr>
          </a:p>
          <a:p>
            <a:pPr marL="268287" marR="0" lvl="0" indent="-268287" algn="l" rtl="0">
              <a:lnSpc>
                <a:spcPct val="150000"/>
              </a:lnSpc>
              <a:spcBef>
                <a:spcPts val="0"/>
              </a:spcBef>
              <a:spcAft>
                <a:spcPts val="0"/>
              </a:spcAft>
              <a:buClr>
                <a:srgbClr val="989898"/>
              </a:buClr>
              <a:buSzPts val="1200"/>
              <a:buFont typeface="Arial"/>
              <a:buAutoNum type="arabicPeriod"/>
            </a:pPr>
            <a:r>
              <a:rPr lang="ko-KR" sz="1200" b="0" i="0" u="none" strike="noStrike" cap="none">
                <a:solidFill>
                  <a:schemeClr val="lt1"/>
                </a:solidFill>
                <a:latin typeface="Arial"/>
                <a:ea typeface="Arial"/>
                <a:cs typeface="Arial"/>
                <a:sym typeface="Arial"/>
              </a:rPr>
              <a:t>향후 개선 사항</a:t>
            </a:r>
            <a:endParaRPr sz="1200" b="0" i="0" u="none" strike="noStrike" cap="none">
              <a:solidFill>
                <a:schemeClr val="lt1"/>
              </a:solidFill>
              <a:latin typeface="Arial"/>
              <a:ea typeface="Arial"/>
              <a:cs typeface="Arial"/>
              <a:sym typeface="Arial"/>
            </a:endParaRPr>
          </a:p>
        </p:txBody>
      </p:sp>
    </p:spTree>
  </p:cSld>
  <p:clrMapOvr>
    <a:masterClrMapping/>
  </p:clrMapOvr>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틀">
  <a:themeElements>
    <a:clrScheme name="액자">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Office">
      <a:majorFont>
        <a:latin typeface="Arial"/>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Words>2062</ep:Words>
  <ep:PresentationFormat>와이드스크린</ep:PresentationFormat>
  <ep:Paragraphs>521</ep:Paragraphs>
  <ep:Slides>28</ep:Slides>
  <ep:Notes>28</ep:Notes>
  <ep:TotalTime>0</ep:TotalTime>
  <ep:HiddenSlides>0</ep:HiddenSlides>
  <ep:MMClips>0</ep:MMClips>
  <ep:HeadingPairs>
    <vt:vector size="4" baseType="variant">
      <vt:variant>
        <vt:lpstr>테마</vt:lpstr>
      </vt:variant>
      <vt:variant>
        <vt:i4>1</vt:i4>
      </vt:variant>
      <vt:variant>
        <vt:lpstr>슬라이드 제목</vt:lpstr>
      </vt:variant>
      <vt:variant>
        <vt:i4>28</vt:i4>
      </vt:variant>
    </vt:vector>
  </ep:HeadingPairs>
  <ep:TitlesOfParts>
    <vt:vector size="29" baseType="lpstr">
      <vt:lpstr>틀</vt:lpstr>
      <vt:lpstr>농산물가격예측모델</vt:lpstr>
      <vt:lpstr>슬라이드 2</vt:lpstr>
      <vt:lpstr>슬라이드 3</vt:lpstr>
      <vt:lpstr>주요 진행과정</vt:lpstr>
      <vt:lpstr>슬라이드 5</vt:lpstr>
      <vt:lpstr>슬라이드 6</vt:lpstr>
      <vt:lpstr>슬라이드 7</vt:lpstr>
      <vt:lpstr>슬라이드 8</vt:lpstr>
      <vt:lpstr>슬라이드 9</vt:lpstr>
      <vt:lpstr>슬라이드 10</vt:lpstr>
      <vt:lpstr>슬라이드 11</vt:lpstr>
      <vt:lpstr>슬라이드 12</vt:lpstr>
      <vt:lpstr>슬라이드 13</vt:lpstr>
      <vt:lpstr>슬라이드 14</vt:lpstr>
      <vt:lpstr>슬라이드 15</vt:lpstr>
      <vt:lpstr>슬라이드 16</vt:lpstr>
      <vt:lpstr>슬라이드 17</vt:lpstr>
      <vt:lpstr>슬라이드 18</vt:lpstr>
      <vt:lpstr>슬라이드 19</vt:lpstr>
      <vt:lpstr>슬라이드 20</vt:lpstr>
      <vt:lpstr>슬라이드 21</vt:lpstr>
      <vt:lpstr>슬라이드 22</vt:lpstr>
      <vt:lpstr>슬라이드 23</vt:lpstr>
      <vt:lpstr>슬라이드 24</vt:lpstr>
      <vt:lpstr>슬라이드 25</vt:lpstr>
      <vt:lpstr>슬라이드 26</vt:lpstr>
      <vt:lpstr>슬라이드 27</vt:lpstr>
      <vt:lpstr>슬라이드 28</vt:lpstr>
    </vt:vector>
  </ep:TitlesOfParts>
  <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2021-10-14T01:12:38.000</dcterms:created>
  <dc:creator>Jihyun Park</dc:creator>
  <cp:lastModifiedBy>seosztt</cp:lastModifiedBy>
  <dcterms:modified xsi:type="dcterms:W3CDTF">2021-10-20T05:00:12.193</dcterms:modified>
  <cp:revision>3</cp:revision>
  <dc:title>농산물가격예측모델</dc:title>
  <cp:version/>
</cp:coreProperties>
</file>

<file path=docProps/custom.xml><?xml version="1.0" encoding="utf-8"?>
<cfp:Properties xmlns:r="http://schemas.openxmlformats.org/officeDocument/2006/relationships" xmlns:cfp="http://schemas.openxmlformats.org/officeDocument/2006/custom-properties" xmlns:vt="http://schemas.openxmlformats.org/officeDocument/2006/docPropsVTypes"/>
</file>