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58" r:id="rId4"/>
    <p:sldId id="26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anose="020B050303010106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9"/>
    <p:restoredTop sz="82026"/>
  </p:normalViewPr>
  <p:slideViewPr>
    <p:cSldViewPr snapToGrid="0">
      <p:cViewPr varScale="1">
        <p:scale>
          <a:sx n="114" d="100"/>
          <a:sy n="114" d="100"/>
        </p:scale>
        <p:origin x="6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63a2d0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63a2d0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63a2d0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63a2d0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763a2d01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763a2d01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63a2d01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63a2d01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63a2d01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63a2d01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No </a:t>
            </a:r>
            <a:r>
              <a:rPr lang="ko-KR" altLang="en-US" dirty="0"/>
              <a:t>독립적</a:t>
            </a:r>
            <a:r>
              <a:rPr lang="en-US" altLang="ko-KR" dirty="0"/>
              <a:t> so to speak,  sequence has useful info.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60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63a2d01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63a2d01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No </a:t>
            </a:r>
            <a:r>
              <a:rPr lang="ko-KR" altLang="en-US" dirty="0"/>
              <a:t>독립적</a:t>
            </a:r>
            <a:r>
              <a:rPr lang="en-US" altLang="ko-KR" dirty="0"/>
              <a:t> so to speak,  sequence has useful info.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25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63a2d0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63a2d0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altLang="ko-KR" sz="1400" baseline="0" dirty="0"/>
              <a:t>﻿(e.g., clinician’s decision making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aseline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63a2d0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63a2d0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aseline="0" dirty="0"/>
          </a:p>
        </p:txBody>
      </p:sp>
    </p:spTree>
    <p:extLst>
      <p:ext uri="{BB962C8B-B14F-4D97-AF65-F5344CB8AC3E}">
        <p14:creationId xmlns:p14="http://schemas.microsoft.com/office/powerpoint/2010/main" val="246618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63a2d01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63a2d01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No </a:t>
            </a:r>
            <a:r>
              <a:rPr lang="ko-KR" altLang="en-US" dirty="0"/>
              <a:t>독립적</a:t>
            </a:r>
            <a:r>
              <a:rPr lang="en-US" altLang="ko-KR" dirty="0"/>
              <a:t> so to speak,  sequence has useful info.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63a2d0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63a2d0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63a2d0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63a2d0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3a2d0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3a2d0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63a2d0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63a2d0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ws1016.tistory.com/10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High-throughput Phenotyping with Temporal Sequences</a:t>
            </a:r>
            <a:endParaRPr sz="30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Hossein </a:t>
            </a:r>
            <a:r>
              <a:rPr lang="en" sz="1400" b="1" dirty="0" err="1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Estiri</a:t>
            </a:r>
            <a:r>
              <a:rPr lang="en" sz="1400" b="1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#, Thomas H. McCoy, Jr, </a:t>
            </a:r>
            <a:r>
              <a:rPr lang="en" sz="1400" b="1" dirty="0" err="1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Kavishwar</a:t>
            </a:r>
            <a:r>
              <a:rPr lang="en" sz="1400" b="1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 B. </a:t>
            </a:r>
            <a:r>
              <a:rPr lang="en" sz="1400" b="1" dirty="0" err="1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Wagholikar</a:t>
            </a:r>
            <a:r>
              <a:rPr lang="en" sz="1400" b="1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, Alyssa P. Goodson, Katie Murphy, Shawn N. Murphy</a:t>
            </a:r>
            <a:endParaRPr sz="1400" b="1" dirty="0">
              <a:solidFill>
                <a:schemeClr val="bg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84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83" y="152400"/>
            <a:ext cx="69262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58" y="958645"/>
            <a:ext cx="8839200" cy="259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811161"/>
            <a:ext cx="71818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altLang="ko-KR" sz="2800" dirty="0"/>
              <a:t>Conclusion</a:t>
            </a:r>
            <a:endParaRPr lang="en" altLang="ko-KR" sz="28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211350"/>
            <a:ext cx="6321600" cy="3498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knowledge of disease progression through temporal sequencing can improve computational disease classification (phenotyping) using EHR observations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found new information about clinical processes in sequenced features that are difficult to discern from raw EHR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44C2C-6104-094C-971B-F5B1A047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16550" y="410030"/>
            <a:ext cx="1689100" cy="127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606E6-FFDC-8D43-BAD4-1B98138ADC9D}"/>
              </a:ext>
            </a:extLst>
          </p:cNvPr>
          <p:cNvSpPr txBox="1"/>
          <p:nvPr/>
        </p:nvSpPr>
        <p:spPr>
          <a:xfrm>
            <a:off x="3727450" y="3206750"/>
            <a:ext cx="1689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\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337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dirty="0"/>
              <a:t>EHRs reflect</a:t>
            </a:r>
            <a:endParaRPr lang="en" altLang="ko-KR" sz="16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211350"/>
            <a:ext cx="6321600" cy="3498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﻿clinical processes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patient’s interaction with the system, and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the recording process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altLang="ko-KR" dirty="0"/>
              <a:t>contain </a:t>
            </a:r>
            <a:r>
              <a:rPr lang="en" altLang="ko-KR" dirty="0">
                <a:solidFill>
                  <a:srgbClr val="FF0000"/>
                </a:solidFill>
              </a:rPr>
              <a:t>temporal </a:t>
            </a:r>
            <a:r>
              <a:rPr lang="en" altLang="ko-KR" dirty="0"/>
              <a:t>information about progression of disease, treatment outcomes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1435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25" y="152400"/>
            <a:ext cx="72963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5A369-9E82-1446-B680-CAB206C57348}"/>
              </a:ext>
            </a:extLst>
          </p:cNvPr>
          <p:cNvSpPr txBox="1"/>
          <p:nvPr/>
        </p:nvSpPr>
        <p:spPr>
          <a:xfrm>
            <a:off x="7678994" y="27923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25" y="152400"/>
            <a:ext cx="729634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5A369-9E82-1446-B680-CAB206C57348}"/>
              </a:ext>
            </a:extLst>
          </p:cNvPr>
          <p:cNvSpPr txBox="1"/>
          <p:nvPr/>
        </p:nvSpPr>
        <p:spPr>
          <a:xfrm>
            <a:off x="7678994" y="27923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C2ECE7-378E-5548-B8FA-7E416E090925}"/>
              </a:ext>
            </a:extLst>
          </p:cNvPr>
          <p:cNvSpPr/>
          <p:nvPr/>
        </p:nvSpPr>
        <p:spPr>
          <a:xfrm>
            <a:off x="2401048" y="4187669"/>
            <a:ext cx="5179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  <a:defRPr/>
            </a:pPr>
            <a:r>
              <a:rPr lang="en" altLang="ko-KR" dirty="0">
                <a:solidFill>
                  <a:srgbClr val="FF0000"/>
                </a:solidFill>
              </a:rPr>
              <a:t>﻿(e.g., clinician’s decision making process, disease progression)</a:t>
            </a:r>
          </a:p>
        </p:txBody>
      </p:sp>
    </p:spTree>
    <p:extLst>
      <p:ext uri="{BB962C8B-B14F-4D97-AF65-F5344CB8AC3E}">
        <p14:creationId xmlns:p14="http://schemas.microsoft.com/office/powerpoint/2010/main" val="152216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dirty="0"/>
              <a:t>Abstract</a:t>
            </a:r>
            <a:endParaRPr lang="en" altLang="ko-KR" sz="16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211350"/>
            <a:ext cx="6321600" cy="3498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P</a:t>
            </a:r>
            <a:r>
              <a:rPr lang="en" altLang="ko-KR" dirty="0" err="1"/>
              <a:t>henotyping</a:t>
            </a:r>
            <a:r>
              <a:rPr lang="en" altLang="ko-KR" dirty="0"/>
              <a:t> using temporal sequences ﻿ </a:t>
            </a:r>
            <a:r>
              <a:rPr lang="en" altLang="ko-KR" dirty="0">
                <a:sym typeface="Wingdings" pitchFamily="2" charset="2"/>
              </a:rPr>
              <a:t> </a:t>
            </a:r>
            <a:r>
              <a:rPr lang="en" altLang="ko-KR" dirty="0"/>
              <a:t>predictive and interpretable data representations</a:t>
            </a:r>
            <a:endParaRPr lang="en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﻿sequenced features outperform raw EHR features in CHF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temporal sequencing of EHR improve computational  classification or phenotyping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304800"/>
            <a:ext cx="65151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4" y="152400"/>
            <a:ext cx="633148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1A2DC8-B3A5-284F-856D-DB2C7FC2119D}"/>
              </a:ext>
            </a:extLst>
          </p:cNvPr>
          <p:cNvSpPr txBox="1"/>
          <p:nvPr/>
        </p:nvSpPr>
        <p:spPr>
          <a:xfrm>
            <a:off x="216308" y="1415844"/>
            <a:ext cx="3755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Screening sparsity</a:t>
            </a:r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Remove low frequencies, </a:t>
            </a:r>
            <a:r>
              <a:rPr kumimoji="1" lang="ko-KR" altLang="en-US" dirty="0"/>
              <a:t>백만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(cohort)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Correlation p-value (btw </a:t>
            </a:r>
            <a:r>
              <a:rPr kumimoji="1" lang="en-US" altLang="ko-KR" dirty="0" err="1"/>
              <a:t>seq</a:t>
            </a:r>
            <a:r>
              <a:rPr kumimoji="1" lang="en-US" altLang="ko-KR" dirty="0"/>
              <a:t> &amp; HF)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115961"/>
            <a:ext cx="8839202" cy="227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42" y="585020"/>
            <a:ext cx="7769860" cy="43376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8;p14">
            <a:extLst>
              <a:ext uri="{FF2B5EF4-FFF2-40B4-BE49-F238E27FC236}">
                <a16:creationId xmlns:a16="http://schemas.microsoft.com/office/drawing/2014/main" id="{73C18BC7-852E-564F-98BC-310EA15B15DB}"/>
              </a:ext>
            </a:extLst>
          </p:cNvPr>
          <p:cNvSpPr txBox="1">
            <a:spLocks/>
          </p:cNvSpPr>
          <p:nvPr/>
        </p:nvSpPr>
        <p:spPr>
          <a:xfrm>
            <a:off x="827089" y="24581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altLang="ko-KR" sz="1600" dirty="0"/>
              <a:t>Variable Importance</a:t>
            </a:r>
            <a:endParaRPr lang="en" altLang="ko-K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134</Words>
  <Application>Microsoft Macintosh PowerPoint</Application>
  <PresentationFormat>화면 슬라이드 쇼(16:9)</PresentationFormat>
  <Paragraphs>29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Raleway</vt:lpstr>
      <vt:lpstr>Lato</vt:lpstr>
      <vt:lpstr>Swiss</vt:lpstr>
      <vt:lpstr>High-throughput Phenotyping with Temporal Sequences </vt:lpstr>
      <vt:lpstr>EHRs reflect</vt:lpstr>
      <vt:lpstr>PowerPoint 프레젠테이션</vt:lpstr>
      <vt:lpstr>PowerPoint 프레젠테이션</vt:lpstr>
      <vt:lpstr>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High-throughput Phenotyping with Temporal Sequences </dc:title>
  <cp:lastModifiedBy>윤태환</cp:lastModifiedBy>
  <cp:revision>11</cp:revision>
  <dcterms:modified xsi:type="dcterms:W3CDTF">2019-05-14T08:23:24Z</dcterms:modified>
</cp:coreProperties>
</file>