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F5E3-51E0-A003-AB4F-C732EA8D6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77274-2449-3213-E5E1-486C701A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E6CB-4F29-B31E-F612-246687EC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D16B-6B64-D499-B4D2-A9517096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C898-AAAF-6D13-F2F8-627622B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6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8443-F026-441F-68D4-9EDCA58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12961-C896-8F54-32E7-53B70D17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5491-98ED-90C1-94AD-942B66D7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6BFC-32B9-1C14-BCBB-B78DD616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D211-59F3-18A1-3AB6-A3947C8C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E3E86-DD64-195D-F794-724491941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847CF-A834-88C2-BAC3-E463AE382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3F34-FBFD-88EA-FB4C-957A21D5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29AA-826C-90E5-6913-DFA530B7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82A8-5899-52D9-CE5C-3EA4C03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AF74-E15D-255E-4569-BF1E4F83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9A3E-A4E7-0FAC-1586-DEC8257C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C4C7C-618F-12EE-46A8-A93725E2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E0E6-D3BE-0893-3B43-70C92DD3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B87D-BFCA-295A-AE41-D85C4938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5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C4A-41CB-96C8-9063-48B4396B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A799-F525-614F-8FD1-B7CF2B210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13C0-501C-E090-7A39-E423564D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E244-DB61-2FCE-0090-E304E122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A8A1-40A3-A7D0-15DB-C4E13DD3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7D06-CEB0-9775-9ED6-AD7FDDD7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0C3E-35ED-0C11-062B-5EE9114B4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792C8-2DA8-3BD8-1944-ACF9424B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7FA3-59B3-474F-6F22-C10E9C66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8069F-D845-17CD-BAF0-63BA346B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8C3EB-25CE-9FC4-049C-8D818642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2747-8BF2-521D-4334-A258B684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2160-7756-BA38-4DD2-1D2EAFC2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842EA-4125-52A3-D096-F64A8AB2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1F050-963E-A427-3123-B96D53C2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78550-0A48-6209-8114-6333F928D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2CD75-D1F3-E7DC-E3B2-5607E1C8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BF5CD-D8AE-6AF0-F905-43C9622E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136A9-1696-2F6B-A684-27BD5B40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9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3716-D3E6-D53A-CA8C-45FC8FCE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25C1D-772B-5F09-B942-5FE7448A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A077-20B9-D4B9-E4A5-13CC6A4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94C88-21E9-C059-93E7-0B5D278D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0264D-1E01-E44B-BCEB-EB82F3DA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06855-EADF-56F8-25A6-461F916D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BB61E-1534-BDEA-A2CA-A46A413C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CBF1-ADCE-DC32-4F81-6E386F9F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95E1-4328-0F06-6C34-20CC2691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F98D-0859-C333-6A7C-8C86626A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A003-92A9-9A85-2498-4F69E95E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E975-364D-EEDB-B684-8E06003E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8A0C9-0BA0-E1B6-1DEA-BE15D247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5E02-EA63-F777-4C20-07B99267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6759F-1339-7CA7-168F-787AC4E60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D0BC5-ADAA-1D97-B3BC-62DA6D1C6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C26-0C47-67AF-DF4D-E421A2AE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3D9E1-9846-BCDD-6BB9-CA773B07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20B1F-0A39-804E-42B1-ECB16C8F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AE3B2-7A5C-6D6E-B1BD-59672CE7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4EDE-7DF8-01E3-1150-C9857F1C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3271-F985-34A5-0E94-D13EFAA47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C86A-8103-4230-8EC6-867E273FA47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89C1-022E-E701-20A0-4E35CD99A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CCB6-D1A3-8210-B2CD-457EAF37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A16F-5554-4617-903B-6B809BD6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E7077E-A592-E5C8-B40D-B0E851CD165D}"/>
              </a:ext>
            </a:extLst>
          </p:cNvPr>
          <p:cNvSpPr/>
          <p:nvPr/>
        </p:nvSpPr>
        <p:spPr>
          <a:xfrm>
            <a:off x="407264" y="1784896"/>
            <a:ext cx="1987233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중앙위원회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F7C719-63F5-FCDA-DF9A-87D05052A311}"/>
              </a:ext>
            </a:extLst>
          </p:cNvPr>
          <p:cNvSpPr/>
          <p:nvPr/>
        </p:nvSpPr>
        <p:spPr>
          <a:xfrm>
            <a:off x="2254836" y="3321030"/>
            <a:ext cx="1584960" cy="88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정치국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33606-AF58-7C4F-2471-013B0CD88DB1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103473" y="2591402"/>
            <a:ext cx="383475" cy="85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0DD0484-D5B3-2FA2-C904-7591B5FAD703}"/>
              </a:ext>
            </a:extLst>
          </p:cNvPr>
          <p:cNvSpPr/>
          <p:nvPr/>
        </p:nvSpPr>
        <p:spPr>
          <a:xfrm>
            <a:off x="3607684" y="346196"/>
            <a:ext cx="1625600" cy="1120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노동당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D61583-9C4E-18C7-9572-826D2D4C587E}"/>
              </a:ext>
            </a:extLst>
          </p:cNvPr>
          <p:cNvSpPr txBox="1"/>
          <p:nvPr/>
        </p:nvSpPr>
        <p:spPr>
          <a:xfrm>
            <a:off x="1385888" y="2286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Job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38508-CEDB-DB1C-AD44-787E18E2B525}"/>
              </a:ext>
            </a:extLst>
          </p:cNvPr>
          <p:cNvSpPr txBox="1"/>
          <p:nvPr/>
        </p:nvSpPr>
        <p:spPr>
          <a:xfrm>
            <a:off x="6610351" y="269726"/>
            <a:ext cx="99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Job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84A13F-7031-E63E-17FE-2C26F5EEF32C}"/>
              </a:ext>
            </a:extLst>
          </p:cNvPr>
          <p:cNvSpPr/>
          <p:nvPr/>
        </p:nvSpPr>
        <p:spPr>
          <a:xfrm>
            <a:off x="4012516" y="4860747"/>
            <a:ext cx="1584960" cy="8877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상무국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10CA68-474D-2ABF-F949-9A39CA4D1C0A}"/>
              </a:ext>
            </a:extLst>
          </p:cNvPr>
          <p:cNvCxnSpPr>
            <a:cxnSpLocks/>
            <a:stCxn id="5" idx="5"/>
            <a:endCxn id="49" idx="1"/>
          </p:cNvCxnSpPr>
          <p:nvPr/>
        </p:nvCxnSpPr>
        <p:spPr>
          <a:xfrm>
            <a:off x="3607684" y="4078803"/>
            <a:ext cx="636944" cy="91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87A9DBF-D9AC-6862-CA91-33DF88960A70}"/>
              </a:ext>
            </a:extLst>
          </p:cNvPr>
          <p:cNvSpPr/>
          <p:nvPr/>
        </p:nvSpPr>
        <p:spPr>
          <a:xfrm>
            <a:off x="5945101" y="1784896"/>
            <a:ext cx="1987233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중앙위원회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65D0F9B-6A45-DF59-E7B3-64EB3D397560}"/>
              </a:ext>
            </a:extLst>
          </p:cNvPr>
          <p:cNvSpPr/>
          <p:nvPr/>
        </p:nvSpPr>
        <p:spPr>
          <a:xfrm>
            <a:off x="7791838" y="3321030"/>
            <a:ext cx="1584960" cy="8877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정치국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FF648-65E1-B75F-8387-525D447054AD}"/>
              </a:ext>
            </a:extLst>
          </p:cNvPr>
          <p:cNvCxnSpPr>
            <a:cxnSpLocks/>
            <a:stCxn id="54" idx="5"/>
            <a:endCxn id="55" idx="1"/>
          </p:cNvCxnSpPr>
          <p:nvPr/>
        </p:nvCxnSpPr>
        <p:spPr>
          <a:xfrm>
            <a:off x="7641310" y="2591402"/>
            <a:ext cx="382640" cy="85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4558411-D1C3-8B16-C2E6-184E688147C2}"/>
              </a:ext>
            </a:extLst>
          </p:cNvPr>
          <p:cNvSpPr/>
          <p:nvPr/>
        </p:nvSpPr>
        <p:spPr>
          <a:xfrm>
            <a:off x="9539846" y="4860747"/>
            <a:ext cx="1584960" cy="88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상무국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FC10CB-76CD-9F46-7BDA-371802ECB60C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9144686" y="4078803"/>
            <a:ext cx="627272" cy="91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EA9CA1-5136-58F9-B504-8D40F77CABDC}"/>
              </a:ext>
            </a:extLst>
          </p:cNvPr>
          <p:cNvSpPr txBox="1"/>
          <p:nvPr/>
        </p:nvSpPr>
        <p:spPr>
          <a:xfrm>
            <a:off x="7271652" y="5840254"/>
            <a:ext cx="15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Promotion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E7077E-A592-E5C8-B40D-B0E851CD165D}"/>
              </a:ext>
            </a:extLst>
          </p:cNvPr>
          <p:cNvSpPr/>
          <p:nvPr/>
        </p:nvSpPr>
        <p:spPr>
          <a:xfrm>
            <a:off x="224255" y="3911329"/>
            <a:ext cx="1987233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중앙위원회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F7C719-63F5-FCDA-DF9A-87D05052A311}"/>
              </a:ext>
            </a:extLst>
          </p:cNvPr>
          <p:cNvSpPr/>
          <p:nvPr/>
        </p:nvSpPr>
        <p:spPr>
          <a:xfrm>
            <a:off x="2418641" y="2957503"/>
            <a:ext cx="1584960" cy="88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정치국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33606-AF58-7C4F-2471-013B0CD88DB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211488" y="3401396"/>
            <a:ext cx="207153" cy="98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0DD0484-D5B3-2FA2-C904-7591B5FAD703}"/>
              </a:ext>
            </a:extLst>
          </p:cNvPr>
          <p:cNvSpPr/>
          <p:nvPr/>
        </p:nvSpPr>
        <p:spPr>
          <a:xfrm>
            <a:off x="3739764" y="413266"/>
            <a:ext cx="1625600" cy="1120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노동당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D61583-9C4E-18C7-9572-826D2D4C587E}"/>
              </a:ext>
            </a:extLst>
          </p:cNvPr>
          <p:cNvSpPr txBox="1"/>
          <p:nvPr/>
        </p:nvSpPr>
        <p:spPr>
          <a:xfrm>
            <a:off x="1385888" y="2286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Job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38508-CEDB-DB1C-AD44-787E18E2B525}"/>
              </a:ext>
            </a:extLst>
          </p:cNvPr>
          <p:cNvSpPr txBox="1"/>
          <p:nvPr/>
        </p:nvSpPr>
        <p:spPr>
          <a:xfrm>
            <a:off x="6610351" y="269726"/>
            <a:ext cx="99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Job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84A13F-7031-E63E-17FE-2C26F5EEF32C}"/>
              </a:ext>
            </a:extLst>
          </p:cNvPr>
          <p:cNvSpPr/>
          <p:nvPr/>
        </p:nvSpPr>
        <p:spPr>
          <a:xfrm>
            <a:off x="4359022" y="2048464"/>
            <a:ext cx="1584960" cy="8877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상무국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10CA68-474D-2ABF-F949-9A39CA4D1C0A}"/>
              </a:ext>
            </a:extLst>
          </p:cNvPr>
          <p:cNvCxnSpPr>
            <a:cxnSpLocks/>
            <a:stCxn id="5" idx="6"/>
            <a:endCxn id="49" idx="2"/>
          </p:cNvCxnSpPr>
          <p:nvPr/>
        </p:nvCxnSpPr>
        <p:spPr>
          <a:xfrm flipV="1">
            <a:off x="4003601" y="2492357"/>
            <a:ext cx="355421" cy="90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87A9DBF-D9AC-6862-CA91-33DF88960A70}"/>
              </a:ext>
            </a:extLst>
          </p:cNvPr>
          <p:cNvSpPr/>
          <p:nvPr/>
        </p:nvSpPr>
        <p:spPr>
          <a:xfrm>
            <a:off x="6609763" y="3577263"/>
            <a:ext cx="1987233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중앙위원회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65D0F9B-6A45-DF59-E7B3-64EB3D397560}"/>
              </a:ext>
            </a:extLst>
          </p:cNvPr>
          <p:cNvSpPr/>
          <p:nvPr/>
        </p:nvSpPr>
        <p:spPr>
          <a:xfrm>
            <a:off x="8848966" y="2842339"/>
            <a:ext cx="1584960" cy="8877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정치국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BFF648-65E1-B75F-8387-525D447054AD}"/>
              </a:ext>
            </a:extLst>
          </p:cNvPr>
          <p:cNvCxnSpPr>
            <a:cxnSpLocks/>
            <a:stCxn id="54" idx="5"/>
            <a:endCxn id="55" idx="1"/>
          </p:cNvCxnSpPr>
          <p:nvPr/>
        </p:nvCxnSpPr>
        <p:spPr>
          <a:xfrm flipV="1">
            <a:off x="8305972" y="2972352"/>
            <a:ext cx="775106" cy="141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4558411-D1C3-8B16-C2E6-184E688147C2}"/>
              </a:ext>
            </a:extLst>
          </p:cNvPr>
          <p:cNvSpPr/>
          <p:nvPr/>
        </p:nvSpPr>
        <p:spPr>
          <a:xfrm>
            <a:off x="10433926" y="1835690"/>
            <a:ext cx="1584960" cy="88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상무국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FC10CB-76CD-9F46-7BDA-371802ECB60C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 flipV="1">
            <a:off x="10201814" y="1965703"/>
            <a:ext cx="464224" cy="163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EA9CA1-5136-58F9-B504-8D40F77CABDC}"/>
              </a:ext>
            </a:extLst>
          </p:cNvPr>
          <p:cNvSpPr txBox="1"/>
          <p:nvPr/>
        </p:nvSpPr>
        <p:spPr>
          <a:xfrm>
            <a:off x="6610351" y="5433854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Promotion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0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Austin Reidhead</dc:creator>
  <cp:lastModifiedBy>Jacob Austin Reidhead</cp:lastModifiedBy>
  <cp:revision>2</cp:revision>
  <dcterms:created xsi:type="dcterms:W3CDTF">2023-01-12T03:46:58Z</dcterms:created>
  <dcterms:modified xsi:type="dcterms:W3CDTF">2023-01-12T03:50:46Z</dcterms:modified>
</cp:coreProperties>
</file>