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A770-B9D5-7403-9D64-F8F241220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732EC7-4B6E-EFE6-D2B9-0D4C2368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CE988-692A-354E-BAF2-9804AE61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2E235-A862-3E47-EB92-3580DB17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0929C-67C2-007E-FB6E-B148BCD2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D88F-2EE1-30B3-4BCA-1AC980A6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4D3D32-62C3-4D22-D17C-3BF05CD55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4E29F-9039-F66A-7503-DC58F402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750E3-103C-FD5D-0514-BEDE1172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43FFC-1D01-4391-E0B5-395A5068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4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AB5466-0A6C-AE4C-D76C-DA78E028D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31541-F1DD-6BEE-7C58-CEA90980F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255A4-C32D-1CA4-6A1E-8107BDA6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F64EC4-61E6-CEBC-7884-C810E3B9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63F10-D99F-B40E-DAA0-E8E6CFC0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9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8B71A-F28E-923E-75AF-0BACB8C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91E92-BCF4-5326-3EB0-09EBF538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E2D01-5E50-305D-8977-844ED6FC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D66EF4-6F65-446F-99E7-8A6EEEA4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EBC2A-4977-8576-26C2-8D81A4E8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9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31D2E-FF35-F3F8-156F-1F3E4F939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03DA96-5979-8EDF-E0BB-1570942AA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07317-414E-5036-DE84-F59BD014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BCE167-01B8-9AAC-BA1C-4A917BDC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D96F1-67C9-B339-5753-72DCC351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E2401-9873-D674-3BB6-3743E50E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06590-3640-94A1-2C8E-09DE8B6CB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E669D3-0488-5DF4-EE02-10DE4F3C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8BCC6-A206-C556-D253-103BE305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59CC6-AF8C-3FD3-D070-3DDC6F23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83C1A0-0395-73CD-7A7C-F6FE3245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4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9913C-F307-A672-B7EB-18846C0E7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A88A72-8916-BDAA-91BD-33DC902F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5CA1DF-DE17-3C63-7EC5-C66C842DD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110A3F-F361-ECA9-7FF6-32A07C824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0AB473-8DE5-283B-AE67-09A986288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BFBFA0-D253-3E47-EBBD-2F266575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CBD331-D026-0640-BD4D-4D28CFD6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21A68D-3809-59C5-BAB9-9F77EC4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A4E8C-4F4C-DA9D-680C-15CB9935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F32101-9756-8ACB-58D7-DF7D33CC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A80A7-A87F-5890-EFA8-81A0842A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80667-DC26-685A-D80B-3CC62E9C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E16F70-93EC-F58D-297F-821AEA7E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F49190-78A3-1C68-DBC3-2FB9E103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6AFB7-FAC0-DF67-4D45-C7650A06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9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0DCB-506A-A2A5-22CA-BE5AE00A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DA3DD5-070C-B5CB-698D-F2A7F3FEA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861C7-B9DC-0083-2AE4-33B14CCB9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0049-3FB2-BD7D-2EAB-A4439B52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FFC4F-A14C-E4B3-2B90-6DFF9B16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EAD49-0069-B6D3-4245-912C6247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9CE2F-6B49-A041-A5DA-7A1A3E4C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8E584A-0CCE-555A-3CC0-47EFF1572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67E80-82C9-ACD6-9241-C6B2774CD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82AC1-DCF5-EBEE-0EF3-811B89FE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91FFE-698B-3636-55AA-55DA1DA7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A3C57-60C3-8EE8-3C59-6E3110A3E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18089D-22D9-594B-E5A4-BA5099A8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0A105-F617-37A4-21CD-56B9FEC4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3088B-659F-E1F8-D58E-2DA416BE7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ADD7-920E-4899-A686-A167A861A1F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ECEC7-F727-2893-26E7-E383E500B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4DD68-EE27-44C7-F738-ADD785C17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C3A73-AEF4-4014-BD04-ED63B1FEF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0EC35D5-9EBC-A3B1-5BFC-893269BAB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07183"/>
              </p:ext>
            </p:extLst>
          </p:nvPr>
        </p:nvGraphicFramePr>
        <p:xfrm>
          <a:off x="482333" y="2557997"/>
          <a:ext cx="33966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48">
                  <a:extLst>
                    <a:ext uri="{9D8B030D-6E8A-4147-A177-3AD203B41FA5}">
                      <a16:colId xmlns:a16="http://schemas.microsoft.com/office/drawing/2014/main" val="3876178745"/>
                    </a:ext>
                  </a:extLst>
                </a:gridCol>
              </a:tblGrid>
              <a:tr h="305469">
                <a:tc>
                  <a:txBody>
                    <a:bodyPr/>
                    <a:lstStyle/>
                    <a:p>
                      <a:r>
                        <a:rPr lang="en-US" dirty="0"/>
                        <a:t>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21424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r>
                        <a:rPr lang="en-US" dirty="0" err="1"/>
                        <a:t>LeaderID</a:t>
                      </a:r>
                      <a:r>
                        <a:rPr lang="en-US" dirty="0"/>
                        <a:t>*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  <a:p>
                      <a:r>
                        <a:rPr lang="en-US" dirty="0" err="1"/>
                        <a:t>BirthString</a:t>
                      </a:r>
                      <a:endParaRPr lang="en-US" dirty="0"/>
                    </a:p>
                    <a:p>
                      <a:r>
                        <a:rPr lang="en-US" dirty="0" err="1"/>
                        <a:t>DeathString</a:t>
                      </a:r>
                      <a:endParaRPr lang="en-US" dirty="0"/>
                    </a:p>
                    <a:p>
                      <a:r>
                        <a:rPr lang="en-US" dirty="0" err="1"/>
                        <a:t>BirthYear</a:t>
                      </a:r>
                      <a:endParaRPr lang="en-US" dirty="0"/>
                    </a:p>
                    <a:p>
                      <a:r>
                        <a:rPr lang="en-US" dirty="0" err="1"/>
                        <a:t>BirthPlace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958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798960-8337-B42D-E6CE-951B396FF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903507"/>
              </p:ext>
            </p:extLst>
          </p:nvPr>
        </p:nvGraphicFramePr>
        <p:xfrm>
          <a:off x="4397676" y="132514"/>
          <a:ext cx="339664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48">
                  <a:extLst>
                    <a:ext uri="{9D8B030D-6E8A-4147-A177-3AD203B41FA5}">
                      <a16:colId xmlns:a16="http://schemas.microsoft.com/office/drawing/2014/main" val="3876178745"/>
                    </a:ext>
                  </a:extLst>
                </a:gridCol>
              </a:tblGrid>
              <a:tr h="222731">
                <a:tc>
                  <a:txBody>
                    <a:bodyPr/>
                    <a:lstStyle/>
                    <a:p>
                      <a:r>
                        <a:rPr lang="en-US" dirty="0"/>
                        <a:t>Career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21424"/>
                  </a:ext>
                </a:extLst>
              </a:tr>
              <a:tr h="1726163">
                <a:tc>
                  <a:txBody>
                    <a:bodyPr/>
                    <a:lstStyle/>
                    <a:p>
                      <a:r>
                        <a:rPr lang="en-US" dirty="0" err="1"/>
                        <a:t>LeaderID</a:t>
                      </a:r>
                      <a:endParaRPr lang="en-US" dirty="0"/>
                    </a:p>
                    <a:p>
                      <a:r>
                        <a:rPr lang="en-US" dirty="0" err="1"/>
                        <a:t>KoreanName</a:t>
                      </a:r>
                      <a:endParaRPr lang="en-US" dirty="0"/>
                    </a:p>
                    <a:p>
                      <a:r>
                        <a:rPr lang="en-US" dirty="0" err="1"/>
                        <a:t>CareerStringID</a:t>
                      </a:r>
                      <a:endParaRPr lang="en-US" dirty="0"/>
                    </a:p>
                    <a:p>
                      <a:r>
                        <a:rPr lang="en-US" dirty="0" err="1"/>
                        <a:t>CareerString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CareerStartYear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CareerStartMonth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EventType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JointAppointment</a:t>
                      </a:r>
                      <a:r>
                        <a:rPr lang="en-US" dirty="0"/>
                        <a:t>, Org1, Org2, Org3, Org4, Org5, Position, </a:t>
                      </a:r>
                      <a:r>
                        <a:rPr lang="en-US" dirty="0" err="1"/>
                        <a:t>OrgLevel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PositionLevel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OrgPositionString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958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2C0690-D3E3-8DFD-954E-C2C487C69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34521"/>
              </p:ext>
            </p:extLst>
          </p:nvPr>
        </p:nvGraphicFramePr>
        <p:xfrm>
          <a:off x="4397676" y="4099358"/>
          <a:ext cx="3396648" cy="172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48">
                  <a:extLst>
                    <a:ext uri="{9D8B030D-6E8A-4147-A177-3AD203B41FA5}">
                      <a16:colId xmlns:a16="http://schemas.microsoft.com/office/drawing/2014/main" val="3876178745"/>
                    </a:ext>
                  </a:extLst>
                </a:gridCol>
              </a:tblGrid>
              <a:tr h="131054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21424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r>
                        <a:rPr lang="en-US" dirty="0" err="1"/>
                        <a:t>LeaderID</a:t>
                      </a:r>
                      <a:endParaRPr lang="en-US" dirty="0"/>
                    </a:p>
                    <a:p>
                      <a:r>
                        <a:rPr lang="en-US" dirty="0" err="1"/>
                        <a:t>EducationString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958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9424476-5855-7C70-F027-C73683B7D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3940"/>
              </p:ext>
            </p:extLst>
          </p:nvPr>
        </p:nvGraphicFramePr>
        <p:xfrm>
          <a:off x="4397676" y="6123712"/>
          <a:ext cx="3396648" cy="1720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48">
                  <a:extLst>
                    <a:ext uri="{9D8B030D-6E8A-4147-A177-3AD203B41FA5}">
                      <a16:colId xmlns:a16="http://schemas.microsoft.com/office/drawing/2014/main" val="3876178745"/>
                    </a:ext>
                  </a:extLst>
                </a:gridCol>
              </a:tblGrid>
              <a:tr h="305469">
                <a:tc>
                  <a:txBody>
                    <a:bodyPr/>
                    <a:lstStyle/>
                    <a:p>
                      <a:r>
                        <a:rPr lang="en-US" dirty="0"/>
                        <a:t>Family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21424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r>
                        <a:rPr lang="en-US" dirty="0" err="1"/>
                        <a:t>LeaderID</a:t>
                      </a:r>
                      <a:endParaRPr lang="en-US" dirty="0"/>
                    </a:p>
                    <a:p>
                      <a:r>
                        <a:rPr lang="en-US" dirty="0" err="1"/>
                        <a:t>FamilyString</a:t>
                      </a:r>
                      <a:endParaRPr lang="en-US" dirty="0"/>
                    </a:p>
                    <a:p>
                      <a:r>
                        <a:rPr lang="en-US" dirty="0" err="1"/>
                        <a:t>FamilyMemberName</a:t>
                      </a:r>
                      <a:endParaRPr lang="en-US" dirty="0"/>
                    </a:p>
                    <a:p>
                      <a:r>
                        <a:rPr lang="en-US" dirty="0" err="1"/>
                        <a:t>RelationshipToLeader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958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C60A6FC-70C4-CEA2-F237-399C059C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87009"/>
              </p:ext>
            </p:extLst>
          </p:nvPr>
        </p:nvGraphicFramePr>
        <p:xfrm>
          <a:off x="8313021" y="2555674"/>
          <a:ext cx="3396648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648">
                  <a:extLst>
                    <a:ext uri="{9D8B030D-6E8A-4147-A177-3AD203B41FA5}">
                      <a16:colId xmlns:a16="http://schemas.microsoft.com/office/drawing/2014/main" val="3876178745"/>
                    </a:ext>
                  </a:extLst>
                </a:gridCol>
              </a:tblGrid>
              <a:tr h="305469">
                <a:tc>
                  <a:txBody>
                    <a:bodyPr/>
                    <a:lstStyle/>
                    <a:p>
                      <a:r>
                        <a:rPr lang="en-US" dirty="0" err="1"/>
                        <a:t>Misc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21424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r>
                        <a:rPr lang="en-US" dirty="0" err="1"/>
                        <a:t>LeaderID</a:t>
                      </a:r>
                      <a:endParaRPr lang="en-US" dirty="0"/>
                    </a:p>
                    <a:p>
                      <a:r>
                        <a:rPr lang="en-US" dirty="0" err="1"/>
                        <a:t>EventString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Associations,</a:t>
                      </a:r>
                    </a:p>
                    <a:p>
                      <a:r>
                        <a:rPr lang="en-US" dirty="0"/>
                        <a:t>Funeral Committees,</a:t>
                      </a:r>
                    </a:p>
                    <a:p>
                      <a:r>
                        <a:rPr lang="en-US" dirty="0"/>
                        <a:t>Delegations,</a:t>
                      </a:r>
                    </a:p>
                    <a:p>
                      <a:r>
                        <a:rPr lang="en-US" dirty="0"/>
                        <a:t>Travel,</a:t>
                      </a:r>
                    </a:p>
                    <a:p>
                      <a:r>
                        <a:rPr lang="en-US" dirty="0"/>
                        <a:t>Summits,</a:t>
                      </a:r>
                    </a:p>
                    <a:p>
                      <a:r>
                        <a:rPr lang="en-US" dirty="0"/>
                        <a:t>Events,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59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55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62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Jacob Austin Reidhead</dc:creator>
  <cp:lastModifiedBy>Jacob Austin Reidhead</cp:lastModifiedBy>
  <cp:revision>1</cp:revision>
  <dcterms:created xsi:type="dcterms:W3CDTF">2022-05-09T14:23:18Z</dcterms:created>
  <dcterms:modified xsi:type="dcterms:W3CDTF">2022-05-09T15:44:46Z</dcterms:modified>
</cp:coreProperties>
</file>