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380" autoAdjust="0"/>
  </p:normalViewPr>
  <p:slideViewPr>
    <p:cSldViewPr snapToGrid="0">
      <p:cViewPr varScale="1">
        <p:scale>
          <a:sx n="92" d="100"/>
          <a:sy n="92" d="100"/>
        </p:scale>
        <p:origin x="4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9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4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7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0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0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39BE-E543-41D3-BF42-D105594E5F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7B3E-8255-418E-8D9B-7F26B0C99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4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9" y="597772"/>
            <a:ext cx="11169465" cy="52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6" y="870101"/>
            <a:ext cx="11188830" cy="54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6" y="711076"/>
            <a:ext cx="11468725" cy="55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9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83" y="171156"/>
            <a:ext cx="8940980" cy="66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6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5C4CA-092C-4CA9-B327-2975354B3601}"/>
              </a:ext>
            </a:extLst>
          </p:cNvPr>
          <p:cNvSpPr txBox="1"/>
          <p:nvPr/>
        </p:nvSpPr>
        <p:spPr>
          <a:xfrm>
            <a:off x="529934" y="1351508"/>
            <a:ext cx="5195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Visual Basic</a:t>
            </a:r>
            <a:r>
              <a:rPr lang="ko-KR" altLang="en-US" sz="5400" dirty="0">
                <a:solidFill>
                  <a:srgbClr val="FF0000"/>
                </a:solidFill>
              </a:rPr>
              <a:t>에서</a:t>
            </a:r>
            <a:endParaRPr lang="en-US" altLang="ko-KR" sz="5400" dirty="0">
              <a:solidFill>
                <a:srgbClr val="FF0000"/>
              </a:solidFill>
            </a:endParaRPr>
          </a:p>
          <a:p>
            <a:r>
              <a:rPr lang="en-US" altLang="ko-KR" sz="6600" dirty="0"/>
              <a:t>Sub</a:t>
            </a:r>
            <a:r>
              <a:rPr lang="ko-KR" altLang="en-US" sz="6600" dirty="0"/>
              <a:t> </a:t>
            </a:r>
            <a:r>
              <a:rPr lang="en-US" altLang="ko-KR" sz="6600" dirty="0"/>
              <a:t>test()</a:t>
            </a:r>
          </a:p>
          <a:p>
            <a:endParaRPr lang="en-US" altLang="ko-KR" sz="6600" dirty="0"/>
          </a:p>
          <a:p>
            <a:r>
              <a:rPr lang="en-US" altLang="ko-KR" sz="6600" dirty="0"/>
              <a:t>End Sub</a:t>
            </a:r>
            <a:endParaRPr lang="ko-KR" alt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E4B42-713E-438B-A0EE-944FFB6CA42B}"/>
              </a:ext>
            </a:extLst>
          </p:cNvPr>
          <p:cNvSpPr txBox="1"/>
          <p:nvPr/>
        </p:nvSpPr>
        <p:spPr>
          <a:xfrm>
            <a:off x="6255325" y="1320335"/>
            <a:ext cx="51954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Arduino </a:t>
            </a:r>
            <a:r>
              <a:rPr lang="ko-KR" altLang="en-US" sz="5400" dirty="0">
                <a:solidFill>
                  <a:srgbClr val="FF0000"/>
                </a:solidFill>
              </a:rPr>
              <a:t>에서</a:t>
            </a:r>
            <a:endParaRPr lang="en-US" altLang="ko-KR" sz="5400" dirty="0">
              <a:solidFill>
                <a:srgbClr val="FF0000"/>
              </a:solidFill>
            </a:endParaRPr>
          </a:p>
          <a:p>
            <a:r>
              <a:rPr lang="en-US" altLang="ko-KR" sz="6600" dirty="0"/>
              <a:t>Void setup() {</a:t>
            </a:r>
          </a:p>
          <a:p>
            <a:endParaRPr lang="en-US" altLang="ko-KR" sz="6600" dirty="0"/>
          </a:p>
          <a:p>
            <a:r>
              <a:rPr lang="en-US" altLang="ko-KR" sz="6600" dirty="0"/>
              <a:t>}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4284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E236AC-7E57-451B-A115-51C9EA412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8" r="30035"/>
          <a:stretch/>
        </p:blipFill>
        <p:spPr>
          <a:xfrm>
            <a:off x="0" y="0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3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B915F8-741D-4744-B6E7-2547C8E9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52" y="643467"/>
            <a:ext cx="60390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993288-F682-4715-873A-662E7B33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5187"/>
            <a:ext cx="12191999" cy="70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3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C5662-36D9-49D6-ABED-32BB8672E10A}"/>
              </a:ext>
            </a:extLst>
          </p:cNvPr>
          <p:cNvSpPr txBox="1"/>
          <p:nvPr/>
        </p:nvSpPr>
        <p:spPr>
          <a:xfrm>
            <a:off x="0" y="1265130"/>
            <a:ext cx="12192000" cy="51823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    </a:t>
            </a:r>
            <a:r>
              <a:rPr lang="en-US" altLang="ko-KR" sz="3600" dirty="0">
                <a:solidFill>
                  <a:srgbClr val="FF0000"/>
                </a:solidFill>
              </a:rPr>
              <a:t>* </a:t>
            </a:r>
            <a:r>
              <a:rPr lang="ko-KR" altLang="en-US" sz="3600" dirty="0">
                <a:solidFill>
                  <a:srgbClr val="FF0000"/>
                </a:solidFill>
              </a:rPr>
              <a:t>도전해 보기</a:t>
            </a:r>
            <a:r>
              <a:rPr lang="en-US" altLang="ko-KR" sz="3600" dirty="0">
                <a:solidFill>
                  <a:srgbClr val="FF0000"/>
                </a:solidFill>
              </a:rPr>
              <a:t>!</a:t>
            </a:r>
          </a:p>
          <a:p>
            <a:endParaRPr lang="en-US" altLang="ko-KR" sz="3600" dirty="0"/>
          </a:p>
          <a:p>
            <a:r>
              <a:rPr lang="ko-KR" altLang="en-US" sz="3600" dirty="0"/>
              <a:t>  </a:t>
            </a:r>
            <a:r>
              <a:rPr lang="en-US" altLang="ko-KR" sz="3600" dirty="0"/>
              <a:t>1. </a:t>
            </a:r>
            <a:r>
              <a:rPr lang="ko-KR" altLang="en-US" sz="3600" dirty="0"/>
              <a:t>빨강</a:t>
            </a:r>
            <a:r>
              <a:rPr lang="en-US" altLang="ko-KR" sz="3600" dirty="0"/>
              <a:t>, </a:t>
            </a:r>
            <a:r>
              <a:rPr lang="ko-KR" altLang="en-US" sz="3600" dirty="0"/>
              <a:t>파랑</a:t>
            </a:r>
            <a:r>
              <a:rPr lang="en-US" altLang="ko-KR" sz="3600" dirty="0"/>
              <a:t>, </a:t>
            </a:r>
            <a:r>
              <a:rPr lang="ko-KR" altLang="en-US" sz="3600" dirty="0"/>
              <a:t>노랑의 </a:t>
            </a:r>
            <a:r>
              <a:rPr lang="en-US" altLang="ko-KR" sz="3600" dirty="0"/>
              <a:t>LED</a:t>
            </a:r>
            <a:r>
              <a:rPr lang="ko-KR" altLang="en-US" sz="3600" dirty="0"/>
              <a:t>를 </a:t>
            </a:r>
            <a:r>
              <a:rPr lang="en-US" altLang="ko-KR" sz="3600" dirty="0"/>
              <a:t>DP11, 12, 13</a:t>
            </a:r>
            <a:r>
              <a:rPr lang="ko-KR" altLang="en-US" sz="3600" dirty="0"/>
              <a:t>에 결선하고</a:t>
            </a:r>
            <a:r>
              <a:rPr lang="en-US" altLang="ko-KR" sz="3600" dirty="0"/>
              <a:t>, </a:t>
            </a:r>
          </a:p>
          <a:p>
            <a:r>
              <a:rPr lang="ko-KR" altLang="en-US" sz="3600" dirty="0"/>
              <a:t>  </a:t>
            </a:r>
            <a:r>
              <a:rPr lang="en-US" altLang="ko-KR" sz="3600" dirty="0"/>
              <a:t>2. </a:t>
            </a:r>
            <a:r>
              <a:rPr lang="ko-KR" altLang="en-US" sz="3600" dirty="0"/>
              <a:t>빨강 </a:t>
            </a:r>
            <a:r>
              <a:rPr lang="en-US" altLang="ko-KR" sz="3600" dirty="0"/>
              <a:t>5</a:t>
            </a:r>
            <a:r>
              <a:rPr lang="ko-KR" altLang="en-US" sz="3600"/>
              <a:t>초 유지</a:t>
            </a:r>
            <a:r>
              <a:rPr lang="en-US" altLang="ko-KR" sz="3600"/>
              <a:t>, </a:t>
            </a:r>
            <a:r>
              <a:rPr lang="ko-KR" altLang="en-US" sz="3600" dirty="0"/>
              <a:t>노랑 </a:t>
            </a:r>
            <a:r>
              <a:rPr lang="en-US" altLang="ko-KR" sz="3600" dirty="0"/>
              <a:t>0.5</a:t>
            </a:r>
            <a:r>
              <a:rPr lang="ko-KR" altLang="en-US" sz="3600" dirty="0"/>
              <a:t>초 단위로 두 번 점멸한 후 </a:t>
            </a:r>
            <a:endParaRPr lang="en-US" altLang="ko-KR" sz="3600" dirty="0"/>
          </a:p>
          <a:p>
            <a:r>
              <a:rPr lang="ko-KR" altLang="en-US" sz="3600" dirty="0"/>
              <a:t>  </a:t>
            </a:r>
            <a:r>
              <a:rPr lang="en-US" altLang="ko-KR" sz="3600" dirty="0"/>
              <a:t>3. </a:t>
            </a:r>
            <a:r>
              <a:rPr lang="ko-KR" altLang="en-US" sz="3600" dirty="0"/>
              <a:t>파랑을 </a:t>
            </a:r>
            <a:r>
              <a:rPr lang="en-US" altLang="ko-KR" sz="3600" dirty="0"/>
              <a:t>7</a:t>
            </a:r>
            <a:r>
              <a:rPr lang="ko-KR" altLang="en-US" sz="3600" dirty="0"/>
              <a:t>초 동안 유지하도록 한다</a:t>
            </a:r>
            <a:r>
              <a:rPr lang="en-US" altLang="ko-KR" sz="3600" dirty="0"/>
              <a:t>. </a:t>
            </a:r>
          </a:p>
          <a:p>
            <a:endParaRPr lang="en-US" altLang="ko-KR" sz="3600" dirty="0"/>
          </a:p>
          <a:p>
            <a:r>
              <a:rPr lang="ko-KR" altLang="en-US" sz="3600" dirty="0"/>
              <a:t>     이와 같은 과정을 무한 반복</a:t>
            </a:r>
            <a:r>
              <a:rPr lang="en-US" altLang="ko-KR" sz="3600" dirty="0"/>
              <a:t>!</a:t>
            </a:r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pic>
        <p:nvPicPr>
          <p:cNvPr id="1026" name="Picture 2" descr="도전에 대한 이미지 검색결과">
            <a:extLst>
              <a:ext uri="{FF2B5EF4-FFF2-40B4-BE49-F238E27FC236}">
                <a16:creationId xmlns:a16="http://schemas.microsoft.com/office/drawing/2014/main" id="{EC48D83E-4071-4250-AA0C-44E571D4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99" y="17919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30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와이드스크린</PresentationFormat>
  <Paragraphs>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2019-10-01T00:20:30Z</dcterms:created>
  <dcterms:modified xsi:type="dcterms:W3CDTF">2019-10-01T00:20:41Z</dcterms:modified>
</cp:coreProperties>
</file>