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6" r:id="rId1"/>
    <p:sldMasterId id="2147485058" r:id="rId2"/>
  </p:sldMasterIdLst>
  <p:notesMasterIdLst>
    <p:notesMasterId r:id="rId5"/>
  </p:notesMasterIdLst>
  <p:handoutMasterIdLst>
    <p:handoutMasterId r:id="rId6"/>
  </p:handoutMasterIdLst>
  <p:sldIdLst>
    <p:sldId id="786" r:id="rId3"/>
    <p:sldId id="787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1842">
          <p15:clr>
            <a:srgbClr val="A4A3A4"/>
          </p15:clr>
        </p15:guide>
        <p15:guide id="5" pos="5511">
          <p15:clr>
            <a:srgbClr val="A4A3A4"/>
          </p15:clr>
        </p15:guide>
        <p15:guide id="6" pos="521">
          <p15:clr>
            <a:srgbClr val="A4A3A4"/>
          </p15:clr>
        </p15:guide>
        <p15:guide id="7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8EC"/>
    <a:srgbClr val="FFEBEB"/>
    <a:srgbClr val="FFEBDD"/>
    <a:srgbClr val="FFD2B3"/>
    <a:srgbClr val="D5AAD5"/>
    <a:srgbClr val="FF9999"/>
    <a:srgbClr val="FFB27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737" autoAdjust="0"/>
    <p:restoredTop sz="85420" autoAdjust="0"/>
  </p:normalViewPr>
  <p:slideViewPr>
    <p:cSldViewPr>
      <p:cViewPr varScale="1">
        <p:scale>
          <a:sx n="66" d="100"/>
          <a:sy n="66" d="100"/>
        </p:scale>
        <p:origin x="840" y="60"/>
      </p:cViewPr>
      <p:guideLst>
        <p:guide orient="horz" pos="572"/>
        <p:guide orient="horz" pos="4110"/>
        <p:guide orient="horz" pos="1071"/>
        <p:guide orient="horz" pos="1842"/>
        <p:guide pos="5511"/>
        <p:guide pos="521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3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1A76E63-B1A8-4E9C-B552-EB90EA4D6F08}" type="datetimeFigureOut">
              <a:rPr lang="ko-KR" altLang="en-US"/>
              <a:pPr>
                <a:defRPr/>
              </a:pPr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311FDF-0B13-45DE-9B36-3B15B55C99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A2592E-557A-454D-903B-5F8B53891C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366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F32856F-8A1E-4E68-B2B9-2D3654D0FE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A08FA-9178-4340-823C-C25F0F1E912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D2BA9-EE91-4B31-9A33-1DE3EB38445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Image" r:id="rId3" imgW="9142857" imgH="7022222" progId="">
                  <p:embed/>
                </p:oleObj>
              </mc:Choice>
              <mc:Fallback>
                <p:oleObj name="Image" r:id="rId3" imgW="9142857" imgH="7022222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main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402388" cy="61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main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-100013"/>
            <a:ext cx="5473700" cy="499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main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9700" y="2792413"/>
            <a:ext cx="180975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main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7425" y="0"/>
            <a:ext cx="16986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main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04150" y="0"/>
            <a:ext cx="13398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main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6013" y="4005263"/>
            <a:ext cx="1249362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ain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5516563"/>
            <a:ext cx="7699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ain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363" y="5734050"/>
            <a:ext cx="479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6100" y="2492375"/>
            <a:ext cx="345757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main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37063" y="2711450"/>
            <a:ext cx="3159125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843088" y="1604963"/>
            <a:ext cx="6369050" cy="815975"/>
          </a:xfrm>
        </p:spPr>
        <p:txBody>
          <a:bodyPr/>
          <a:lstStyle>
            <a:lvl1pPr>
              <a:defRPr sz="4800" i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/>
              <a:t>PowerPoint Template</a:t>
            </a:r>
          </a:p>
        </p:txBody>
      </p:sp>
      <p:sp>
        <p:nvSpPr>
          <p:cNvPr id="131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843088" y="1220788"/>
            <a:ext cx="6400800" cy="64928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1A77BC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/>
              <a:t>PPTKOREA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412616-9103-4511-A21E-ACD18DC9E8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83A05-E66F-4EDB-B29D-FE022F9984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35BF-C815-4A9E-9233-36C146746D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073BD-865A-4A12-BAF2-CA639465DE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2CC1F-D1F0-4085-A97A-A059546C61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8C378-5B40-4C6E-95D0-D73E93B923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1591-5AC2-4465-8604-0B2C1C6763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E64A-E8C8-4B1D-882F-F478A0CC4C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3BEA4-27AE-49CC-A6DE-9AFE5ABF44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604A5-5EB3-4661-AD41-DB7EFDDB3A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D0715-24E4-415E-AB5B-B4004BBC77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53D6E-8EDF-4CFB-8BB4-F90AB27C15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5708-F7CA-4EA9-BF69-CAB01C67100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7ED7B-CD54-4A7F-89DA-E1996EA94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0149D-09F4-41E8-9553-8AA6870164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E3736-C02F-4C16-98EE-128919BC3C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02DA3-6D1B-48E1-A98A-BE0B5023FA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160BB-3A79-4819-B51A-A6758CB8BA6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A6FE44-BA53-43B0-A1E6-A647B54A3C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DEF29F68-E835-49DB-9153-37D72D015F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  <p:sldLayoutId id="214748505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14" imgW="10336508" imgH="7555556" progId="">
                  <p:embed/>
                </p:oleObj>
              </mc:Choice>
              <mc:Fallback>
                <p:oleObj name="Image" r:id="rId14" imgW="10336508" imgH="7555556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51" name="Picture 3" descr="sub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5D8137E-C0D3-45CD-99F5-C7483E3232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3" name="Picture 8" descr="sub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4450"/>
            <a:ext cx="597693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Title Style</a:t>
            </a:r>
          </a:p>
        </p:txBody>
      </p:sp>
      <p:pic>
        <p:nvPicPr>
          <p:cNvPr id="130058" name="Picture 10" descr="sub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1216025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9" name="Picture 11" descr="sub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971550" y="692150"/>
            <a:ext cx="7493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0" name="Picture 12" descr="sub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164388" y="4508500"/>
            <a:ext cx="12128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1" name="Picture 13" descr="sub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172450" y="5589588"/>
            <a:ext cx="6508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2" name="Picture 14" descr="sub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435600" y="5876925"/>
            <a:ext cx="6508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9" r:id="rId1"/>
    <p:sldLayoutId id="2147485060" r:id="rId2"/>
    <p:sldLayoutId id="2147485061" r:id="rId3"/>
    <p:sldLayoutId id="2147485062" r:id="rId4"/>
    <p:sldLayoutId id="2147485063" r:id="rId5"/>
    <p:sldLayoutId id="2147485064" r:id="rId6"/>
    <p:sldLayoutId id="2147485065" r:id="rId7"/>
    <p:sldLayoutId id="2147485066" r:id="rId8"/>
    <p:sldLayoutId id="2147485067" r:id="rId9"/>
    <p:sldLayoutId id="2147485068" r:id="rId10"/>
    <p:sldLayoutId id="214748506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0057" grpId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 i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WordArt 3"/>
          <p:cNvSpPr>
            <a:spLocks noChangeArrowheads="1" noChangeShapeType="1" noTextEdit="1"/>
          </p:cNvSpPr>
          <p:nvPr/>
        </p:nvSpPr>
        <p:spPr bwMode="auto">
          <a:xfrm>
            <a:off x="2393007" y="188640"/>
            <a:ext cx="4464347" cy="69215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ko-KR" altLang="en-US" sz="36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아두이노</a:t>
            </a:r>
            <a:r>
              <a:rPr lang="ko-KR" alt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 실기시험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277243"/>
            <a:ext cx="7891240" cy="474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시험시간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 30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분</a:t>
            </a:r>
            <a:endParaRPr lang="en-US" altLang="ko-KR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미리 마치면 손 들어 검사 신청</a:t>
            </a:r>
            <a:endParaRPr lang="en-US" altLang="ko-KR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정상동작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와이어 색깔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점 감점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프로그래밍과 하드 셋팅 각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50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점</a:t>
            </a:r>
            <a:endParaRPr lang="en-US" altLang="ko-KR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각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점 기본 점수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부분 인정점수 부여</a:t>
            </a:r>
            <a:endParaRPr lang="en-US" altLang="ko-KR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이야기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손짓 등은 부정행위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점 처리</a:t>
            </a:r>
            <a:endParaRPr lang="en-US" altLang="ko-KR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파일 제출 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: “</a:t>
            </a:r>
            <a:r>
              <a:rPr lang="en-US" altLang="ko-KR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exam_OOOOO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_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홍길동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_</a:t>
            </a:r>
            <a:r>
              <a:rPr lang="ko-KR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문제</a:t>
            </a:r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O”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4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WordArt 3"/>
          <p:cNvSpPr>
            <a:spLocks noChangeArrowheads="1" noChangeShapeType="1" noTextEdit="1"/>
          </p:cNvSpPr>
          <p:nvPr/>
        </p:nvSpPr>
        <p:spPr bwMode="auto">
          <a:xfrm>
            <a:off x="2357574" y="476672"/>
            <a:ext cx="4464347" cy="69215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ko-KR" altLang="en-US" sz="28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문제은행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71" y="2182505"/>
            <a:ext cx="91085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단순히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개의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LED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신호등 형태 동작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한 개 버튼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2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풀업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방식으로 한 개의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LED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제어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한 개 버튼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2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풀다운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방식으로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한 개의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LED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제어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개의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LED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를 이용 파도타기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아날로그 동작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한 개 버튼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2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풀업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방식으로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한 개의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아날로그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LED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제어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한 개 버튼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2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풀다운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방식으로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한 개의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 아날로그 </a:t>
            </a:r>
            <a:r>
              <a:rPr lang="en-US" altLang="ko-KR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LED </a:t>
            </a:r>
            <a:r>
              <a:rPr lang="ko-KR" alt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29183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ni_template_001">
  <a:themeElements>
    <a:clrScheme name="ani_template_0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i_template_0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FFFF00"/>
            </a:gs>
          </a:gsLst>
          <a:lin ang="54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FFFF00"/>
            </a:gs>
          </a:gsLst>
          <a:lin ang="54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ani_template_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_template_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_template_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18030</TotalTime>
  <Words>116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Arial Unicode MS</vt:lpstr>
      <vt:lpstr>HY견고딕</vt:lpstr>
      <vt:lpstr>굴림</vt:lpstr>
      <vt:lpstr>돋움</vt:lpstr>
      <vt:lpstr>맑은 고딕</vt:lpstr>
      <vt:lpstr>Wingdings 2</vt:lpstr>
      <vt:lpstr>보자기</vt:lpstr>
      <vt:lpstr>2_ani_template_001</vt:lpstr>
      <vt:lpstr>Image</vt:lpstr>
      <vt:lpstr>PowerPoint 프레젠테이션</vt:lpstr>
      <vt:lpstr>PowerPoint 프레젠테이션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seoung young jeoung</cp:lastModifiedBy>
  <cp:revision>1380</cp:revision>
  <dcterms:created xsi:type="dcterms:W3CDTF">2004-04-28T12:37:18Z</dcterms:created>
  <dcterms:modified xsi:type="dcterms:W3CDTF">2019-10-27T00:39:27Z</dcterms:modified>
</cp:coreProperties>
</file>