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3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 vertBarState="minimized">
    <p:restoredLeft sz="3595"/>
    <p:restoredTop sz="98370"/>
  </p:normalViewPr>
  <p:slideViewPr>
    <p:cSldViewPr snapToObjects="1">
      <p:cViewPr>
        <p:scale>
          <a:sx n="100" d="100"/>
          <a:sy n="100" d="100"/>
        </p:scale>
        <p:origin x="0" y="0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857496"/>
            <a:ext cx="7772400" cy="957706"/>
          </a:xfrm>
          <a:effectLst/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73100" y="3828473"/>
            <a:ext cx="7797800" cy="571504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337153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2015-06-14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611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74069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808290"/>
            <a:ext cx="9144000" cy="1470025"/>
          </a:xfrm>
        </p:spPr>
        <p:txBody>
          <a:bodyPr/>
          <a:lstStyle>
            <a:lvl1pPr algn="ctr">
              <a:defRPr sz="5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337153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2015-06-14</a:t>
            </a:fld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611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74069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98891" y="953960"/>
            <a:ext cx="7305310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897642" y="2357438"/>
            <a:ext cx="7322400" cy="329247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2"/>
          </p:nvPr>
        </p:nvSpPr>
        <p:spPr>
          <a:xfrm>
            <a:off x="337153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2015-06-14</a:t>
            </a:fld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611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74069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399283" y="178676"/>
            <a:ext cx="1420867" cy="5947487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25821" y="178676"/>
            <a:ext cx="6800193" cy="5947487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143369"/>
            <a:ext cx="7772400" cy="928705"/>
          </a:xfrm>
          <a:effectLst/>
        </p:spPr>
        <p:txBody>
          <a:bodyPr anchor="t"/>
          <a:lstStyle>
            <a:lvl1pPr algn="r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500438"/>
            <a:ext cx="7772400" cy="642931"/>
          </a:xfrm>
        </p:spPr>
        <p:txBody>
          <a:bodyPr anchor="b">
            <a:noAutofit/>
          </a:bodyPr>
          <a:lstStyle>
            <a:lvl1pPr marL="0" indent="0" algn="r">
              <a:buNone/>
              <a:defRPr sz="240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337153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2015-06-14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611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74069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37153" y="180049"/>
            <a:ext cx="8470516" cy="82325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4963" y="1436688"/>
            <a:ext cx="4178300" cy="478631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36688"/>
            <a:ext cx="4178300" cy="478631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37153" y="180049"/>
            <a:ext cx="8470516" cy="823252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idx="13"/>
          </p:nvPr>
        </p:nvSpPr>
        <p:spPr>
          <a:xfrm>
            <a:off x="357158" y="1214422"/>
            <a:ext cx="8429684" cy="4804677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337153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2015-06-14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611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74069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38325" y="1438878"/>
            <a:ext cx="4169979" cy="23119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199" y="1438878"/>
            <a:ext cx="4169979" cy="23119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337153" y="3918994"/>
            <a:ext cx="4169979" cy="23119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7" y="3918994"/>
            <a:ext cx="4169979" cy="23119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337153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2015-06-14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611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674069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47662" y="188913"/>
            <a:ext cx="8472487" cy="830262"/>
          </a:xfrm>
        </p:spPr>
        <p:txBody>
          <a:bodyPr anchor="ctr" anchorCtr="0"/>
          <a:lstStyle>
            <a:lvl1pPr algn="l">
              <a:defRPr sz="36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387366" y="1285860"/>
            <a:ext cx="6296244" cy="4114800"/>
          </a:xfrm>
        </p:spPr>
        <p:txBody>
          <a:bodyPr/>
          <a:lstStyle>
            <a:lvl1pPr marL="0" indent="0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87365" y="5500702"/>
            <a:ext cx="6306207" cy="67149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우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337153" y="180048"/>
            <a:ext cx="8470516" cy="839127"/>
          </a:xfrm>
          <a:prstGeom prst="rect">
            <a:avLst/>
          </a:prstGeom>
          <a:effectLst/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7153" y="1439918"/>
            <a:ext cx="8470516" cy="4782206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3715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latinLnBrk="1">
              <a:defRPr lang="ko-KR" altLang="en-US"/>
            </a:pPr>
            <a:fld id="{D8D7A7C4-C82A-4D21-9AB0-F0C5A1D3EF09}" type="datetime1">
              <a:rPr lang="ko-KR" altLang="en-US"/>
              <a:pPr latinLnBrk="1">
                <a:defRPr lang="ko-KR" altLang="en-US"/>
              </a:pPr>
              <a:t>2015-06-14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611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atinLnBrk="1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7406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latinLnBrk="1">
              <a:defRPr lang="ko-KR" altLang="en-US"/>
            </a:pPr>
            <a:fld id="{AD22CD3B-FDDF-4998-970C-76E6E0BEC65F}" type="slidenum">
              <a:rPr lang="ko-KR" altLang="en-US"/>
              <a:pPr latinLnBrk="1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accent5">
              <a:lumMod val="20000"/>
              <a:lumOff val="80000"/>
            </a:schemeClr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1" hangingPunct="1">
        <a:spcBef>
          <a:spcPct val="20000"/>
        </a:spcBef>
        <a:buClr>
          <a:schemeClr val="accent1">
            <a:lumMod val="75000"/>
          </a:schemeClr>
        </a:buClr>
        <a:buSzPct val="120000"/>
        <a:buFont typeface="Arial"/>
        <a:buChar char="•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1pPr>
      <a:lvl2pPr marL="357188" indent="-147638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-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568325" indent="-168275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Wingdings"/>
        <a:buChar char="§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788988" indent="-211138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•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987425" indent="-188913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»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1176338" indent="-163513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Lucida Sans Unicode"/>
        <a:buChar char="»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6pPr>
      <a:lvl7pPr marL="1349375" indent="-173038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Lucida Sans Unicode"/>
        <a:buChar char="»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7pPr>
      <a:lvl8pPr marL="1516063" indent="-166688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Lucida Sans Unicode"/>
        <a:buChar char="»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8pPr>
      <a:lvl9pPr marL="1681163" indent="-157163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Lucida Sans Unicode"/>
        <a:buChar char="»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2699765" y="0"/>
            <a:ext cx="3857625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ko-KR"/>
          </a:p>
        </p:txBody>
      </p:sp>
      <p:grpSp>
        <p:nvGrpSpPr>
          <p:cNvPr id="49" name=""/>
          <p:cNvGrpSpPr/>
          <p:nvPr/>
        </p:nvGrpSpPr>
        <p:grpSpPr>
          <a:xfrm rot="0">
            <a:off x="2952040" y="1412748"/>
            <a:ext cx="3239919" cy="3240405"/>
            <a:chOff x="1979676" y="1916811"/>
            <a:chExt cx="3600000" cy="3600000"/>
          </a:xfrm>
        </p:grpSpPr>
        <p:sp>
          <p:nvSpPr>
            <p:cNvPr id="50" name=""/>
            <p:cNvSpPr/>
            <p:nvPr/>
          </p:nvSpPr>
          <p:spPr>
            <a:xfrm>
              <a:off x="1979676" y="1916811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 lang="ko-KR" altLang="en-US"/>
              </a:pPr>
              <a:endParaRPr lang="ko-KR" strike="sngStrike"/>
            </a:p>
          </p:txBody>
        </p:sp>
        <p:sp>
          <p:nvSpPr>
            <p:cNvPr id="51" name=""/>
            <p:cNvSpPr/>
            <p:nvPr/>
          </p:nvSpPr>
          <p:spPr>
            <a:xfrm>
              <a:off x="4368777" y="2780919"/>
              <a:ext cx="324000" cy="324000"/>
            </a:xfrm>
            <a:prstGeom prst="heart">
              <a:avLst/>
            </a:prstGeom>
            <a:solidFill>
              <a:srgbClr val="f52525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 lang="ko-KR" altLang="en-US"/>
              </a:pPr>
              <a:endParaRPr lang="en-US"/>
            </a:p>
          </p:txBody>
        </p:sp>
        <p:sp>
          <p:nvSpPr>
            <p:cNvPr id="52" name=""/>
            <p:cNvSpPr/>
            <p:nvPr/>
          </p:nvSpPr>
          <p:spPr>
            <a:xfrm>
              <a:off x="3707892" y="3121986"/>
              <a:ext cx="576000" cy="576000"/>
            </a:xfrm>
            <a:prstGeom prst="diamond">
              <a:avLst/>
            </a:prstGeom>
            <a:solidFill>
              <a:srgbClr val="176ced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 lang="ko-KR" altLang="en-US"/>
              </a:pPr>
              <a:endParaRPr lang="en-US"/>
            </a:p>
          </p:txBody>
        </p:sp>
        <p:sp>
          <p:nvSpPr>
            <p:cNvPr id="53" name=""/>
            <p:cNvSpPr/>
            <p:nvPr/>
          </p:nvSpPr>
          <p:spPr>
            <a:xfrm>
              <a:off x="4836795" y="2492883"/>
              <a:ext cx="251999" cy="216000"/>
            </a:xfrm>
            <a:prstGeom prst="triangle">
              <a:avLst>
                <a:gd name="adj" fmla="val 50000"/>
              </a:avLst>
            </a:prstGeom>
            <a:solidFill>
              <a:srgbClr val="ffb505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 lang="ko-KR" altLang="en-US"/>
              </a:pPr>
              <a:endParaRPr lang="en-US"/>
            </a:p>
          </p:txBody>
        </p:sp>
        <p:sp>
          <p:nvSpPr>
            <p:cNvPr id="54" name=""/>
            <p:cNvSpPr/>
            <p:nvPr/>
          </p:nvSpPr>
          <p:spPr>
            <a:xfrm>
              <a:off x="2664027" y="3860901"/>
              <a:ext cx="684000" cy="684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009a57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 lang="ko-KR" altLang="en-US"/>
              </a:pPr>
              <a:endParaRPr lang="en-US"/>
            </a:p>
          </p:txBody>
        </p:sp>
        <p:sp>
          <p:nvSpPr>
            <p:cNvPr id="55" name=""/>
            <p:cNvSpPr/>
            <p:nvPr/>
          </p:nvSpPr>
          <p:spPr>
            <a:xfrm>
              <a:off x="2394027" y="3626910"/>
              <a:ext cx="1224000" cy="1224000"/>
            </a:xfrm>
            <a:prstGeom prst="ellipse">
              <a:avLst/>
            </a:prstGeom>
            <a:noFill/>
            <a:ln w="28575">
              <a:solidFill>
                <a:srgbClr val="777777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 lang="ko-KR" altLang="en-US"/>
              </a:pPr>
              <a:endParaRPr lang="en-US"/>
            </a:p>
          </p:txBody>
        </p:sp>
      </p:grpSp>
      <p:sp>
        <p:nvSpPr>
          <p:cNvPr id="11" name=""/>
          <p:cNvSpPr txBox="1"/>
          <p:nvPr/>
        </p:nvSpPr>
        <p:spPr>
          <a:xfrm>
            <a:off x="3707891" y="463298"/>
            <a:ext cx="1728216" cy="949450"/>
          </a:xfrm>
          <a:prstGeom prst="rect">
            <a:avLst/>
          </a:prstGeom>
          <a:ln>
            <a:noFill/>
          </a:ln>
          <a:effectLst/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en-US" altLang="ko-KR" sz="5600">
                <a:solidFill>
                  <a:srgbClr val="ffb505"/>
                </a:solidFill>
                <a:latin typeface="Impact"/>
              </a:rPr>
              <a:t>909</a:t>
            </a:r>
            <a:endParaRPr lang="en-US" altLang="ko-KR" sz="5600">
              <a:solidFill>
                <a:srgbClr val="ffb505"/>
              </a:solidFill>
              <a:latin typeface="Impact"/>
            </a:endParaRPr>
          </a:p>
        </p:txBody>
      </p:sp>
      <p:sp>
        <p:nvSpPr>
          <p:cNvPr id="56" name=""/>
          <p:cNvSpPr/>
          <p:nvPr/>
        </p:nvSpPr>
        <p:spPr>
          <a:xfrm flipH="1">
            <a:off x="4427982" y="4653207"/>
            <a:ext cx="432054" cy="4320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777777"/>
          </a:solidFill>
          <a:ln>
            <a:solidFill>
              <a:srgbClr val="77777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endParaRPr lang="en-US"/>
          </a:p>
        </p:txBody>
      </p:sp>
      <p:pic>
        <p:nvPicPr>
          <p:cNvPr id="57" name=""/>
          <p:cNvPicPr>
            <a:picLocks noChangeAspect="1"/>
          </p:cNvPicPr>
          <p:nvPr/>
        </p:nvPicPr>
        <p:blipFill rotWithShape="1">
          <a:blip r:embed="rId2"/>
          <a:srcRect b="93240"/>
          <a:stretch>
            <a:fillRect/>
          </a:stretch>
        </p:blipFill>
        <p:spPr>
          <a:xfrm>
            <a:off x="2702052" y="6381369"/>
            <a:ext cx="3857625" cy="463298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2699765" y="0"/>
            <a:ext cx="3857625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ko-KR"/>
          </a:p>
        </p:txBody>
      </p:sp>
      <p:sp>
        <p:nvSpPr>
          <p:cNvPr id="11" name=""/>
          <p:cNvSpPr txBox="1"/>
          <p:nvPr/>
        </p:nvSpPr>
        <p:spPr>
          <a:xfrm>
            <a:off x="3785615" y="-27433"/>
            <a:ext cx="1728216" cy="949450"/>
          </a:xfrm>
          <a:prstGeom prst="rect">
            <a:avLst/>
          </a:prstGeom>
          <a:ln>
            <a:noFill/>
          </a:ln>
          <a:effectLst/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en-US" altLang="ko-KR" sz="5600">
                <a:solidFill>
                  <a:srgbClr val="ffb505"/>
                </a:solidFill>
                <a:latin typeface="Impact"/>
              </a:rPr>
              <a:t>909</a:t>
            </a:r>
            <a:endParaRPr lang="en-US" altLang="ko-KR" sz="5600">
              <a:solidFill>
                <a:srgbClr val="ffb505"/>
              </a:solidFill>
              <a:latin typeface="Impact"/>
            </a:endParaRPr>
          </a:p>
        </p:txBody>
      </p:sp>
      <p:sp>
        <p:nvSpPr>
          <p:cNvPr id="12" name=""/>
          <p:cNvSpPr/>
          <p:nvPr/>
        </p:nvSpPr>
        <p:spPr>
          <a:xfrm rot="5400000">
            <a:off x="5724144" y="188666"/>
            <a:ext cx="576000" cy="5760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bg1"/>
          </a:solidFill>
          <a:ln>
            <a:solidFill>
              <a:srgbClr val="77777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sp>
        <p:nvSpPr>
          <p:cNvPr id="14" name=""/>
          <p:cNvSpPr/>
          <p:nvPr/>
        </p:nvSpPr>
        <p:spPr>
          <a:xfrm>
            <a:off x="4443222" y="1052702"/>
            <a:ext cx="432000" cy="4320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009a57"/>
          </a:solidFill>
          <a:ln>
            <a:solidFill>
              <a:srgbClr val="009a57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sp>
        <p:nvSpPr>
          <p:cNvPr id="17" name=""/>
          <p:cNvSpPr/>
          <p:nvPr/>
        </p:nvSpPr>
        <p:spPr>
          <a:xfrm>
            <a:off x="4443222" y="2204847"/>
            <a:ext cx="432000" cy="432000"/>
          </a:xfrm>
          <a:prstGeom prst="heart">
            <a:avLst/>
          </a:prstGeom>
          <a:solidFill>
            <a:srgbClr val="f52525"/>
          </a:solidFill>
          <a:ln>
            <a:solidFill>
              <a:srgbClr val="fef2f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sp>
        <p:nvSpPr>
          <p:cNvPr id="19" name=""/>
          <p:cNvSpPr/>
          <p:nvPr/>
        </p:nvSpPr>
        <p:spPr>
          <a:xfrm>
            <a:off x="4443222" y="3212973"/>
            <a:ext cx="432000" cy="432000"/>
          </a:xfrm>
          <a:prstGeom prst="diamond">
            <a:avLst/>
          </a:prstGeom>
          <a:solidFill>
            <a:srgbClr val="176ced"/>
          </a:solidFill>
          <a:ln>
            <a:solidFill>
              <a:srgbClr val="176ced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sp>
        <p:nvSpPr>
          <p:cNvPr id="22" name=""/>
          <p:cNvSpPr/>
          <p:nvPr/>
        </p:nvSpPr>
        <p:spPr>
          <a:xfrm>
            <a:off x="4443222" y="4149090"/>
            <a:ext cx="432000" cy="432000"/>
          </a:xfrm>
          <a:prstGeom prst="triangle">
            <a:avLst>
              <a:gd name="adj" fmla="val 50000"/>
            </a:avLst>
          </a:prstGeom>
          <a:solidFill>
            <a:srgbClr val="ffb505"/>
          </a:solidFill>
          <a:ln>
            <a:solidFill>
              <a:srgbClr val="ffb505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sp>
        <p:nvSpPr>
          <p:cNvPr id="26" name=""/>
          <p:cNvSpPr/>
          <p:nvPr/>
        </p:nvSpPr>
        <p:spPr>
          <a:xfrm>
            <a:off x="4437507" y="5229279"/>
            <a:ext cx="453599" cy="432000"/>
          </a:xfrm>
          <a:prstGeom prst="triangle">
            <a:avLst>
              <a:gd name="adj" fmla="val 50000"/>
            </a:avLst>
          </a:prstGeom>
          <a:solidFill>
            <a:srgbClr val="ffb505"/>
          </a:solidFill>
          <a:ln>
            <a:solidFill>
              <a:srgbClr val="ffb505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cxnSp>
        <p:nvCxnSpPr>
          <p:cNvPr id="28" name=""/>
          <p:cNvCxnSpPr/>
          <p:nvPr/>
        </p:nvCxnSpPr>
        <p:spPr>
          <a:xfrm>
            <a:off x="2705480" y="908685"/>
            <a:ext cx="3857625" cy="0"/>
          </a:xfrm>
          <a:prstGeom prst="line">
            <a:avLst/>
          </a:prstGeom>
          <a:ln w="317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"/>
          <p:cNvCxnSpPr/>
          <p:nvPr/>
        </p:nvCxnSpPr>
        <p:spPr>
          <a:xfrm rot="16200000" flipH="1">
            <a:off x="3251100" y="2966366"/>
            <a:ext cx="4091031" cy="2633"/>
          </a:xfrm>
          <a:prstGeom prst="line">
            <a:avLst/>
          </a:prstGeom>
          <a:ln w="19050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/>
          <p:nvPr/>
        </p:nvCxnSpPr>
        <p:spPr>
          <a:xfrm rot="16200000" flipH="1">
            <a:off x="1949387" y="2960940"/>
            <a:ext cx="4104515" cy="0"/>
          </a:xfrm>
          <a:prstGeom prst="line">
            <a:avLst/>
          </a:prstGeom>
          <a:ln w="19050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"/>
          <p:cNvSpPr/>
          <p:nvPr/>
        </p:nvSpPr>
        <p:spPr>
          <a:xfrm>
            <a:off x="4165272" y="5013198"/>
            <a:ext cx="982799" cy="936117"/>
          </a:xfrm>
          <a:prstGeom prst="ellipse">
            <a:avLst/>
          </a:prstGeom>
          <a:noFill/>
          <a:ln>
            <a:solidFill>
              <a:srgbClr val="77777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sp>
        <p:nvSpPr>
          <p:cNvPr id="41" name=""/>
          <p:cNvSpPr/>
          <p:nvPr/>
        </p:nvSpPr>
        <p:spPr>
          <a:xfrm>
            <a:off x="2987856" y="260657"/>
            <a:ext cx="432000" cy="43200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solidFill>
              <a:srgbClr val="77777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cxnSp>
        <p:nvCxnSpPr>
          <p:cNvPr id="42" name=""/>
          <p:cNvCxnSpPr/>
          <p:nvPr/>
        </p:nvCxnSpPr>
        <p:spPr>
          <a:xfrm>
            <a:off x="2699765" y="5013198"/>
            <a:ext cx="1296162" cy="0"/>
          </a:xfrm>
          <a:prstGeom prst="line">
            <a:avLst/>
          </a:prstGeom>
          <a:ln w="19050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"/>
          <p:cNvCxnSpPr/>
          <p:nvPr/>
        </p:nvCxnSpPr>
        <p:spPr>
          <a:xfrm>
            <a:off x="5295299" y="5013198"/>
            <a:ext cx="1289689" cy="0"/>
          </a:xfrm>
          <a:prstGeom prst="line">
            <a:avLst/>
          </a:prstGeom>
          <a:ln w="19050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"/>
          <p:cNvSpPr/>
          <p:nvPr/>
        </p:nvSpPr>
        <p:spPr>
          <a:xfrm>
            <a:off x="3137561" y="5265256"/>
            <a:ext cx="432000" cy="432000"/>
          </a:xfrm>
          <a:prstGeom prst="diamond">
            <a:avLst/>
          </a:prstGeom>
          <a:solidFill>
            <a:srgbClr val="176ced"/>
          </a:solidFill>
          <a:ln>
            <a:solidFill>
              <a:srgbClr val="176ced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endParaRPr lang="en-US"/>
          </a:p>
        </p:txBody>
      </p:sp>
      <p:sp>
        <p:nvSpPr>
          <p:cNvPr id="45" name=""/>
          <p:cNvSpPr/>
          <p:nvPr/>
        </p:nvSpPr>
        <p:spPr>
          <a:xfrm>
            <a:off x="5724144" y="5265256"/>
            <a:ext cx="432000" cy="432000"/>
          </a:xfrm>
          <a:prstGeom prst="heart">
            <a:avLst/>
          </a:prstGeom>
          <a:solidFill>
            <a:srgbClr val="f52525"/>
          </a:solidFill>
          <a:ln>
            <a:solidFill>
              <a:srgbClr val="fef2f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cxnSp>
        <p:nvCxnSpPr>
          <p:cNvPr id="46" name=""/>
          <p:cNvCxnSpPr/>
          <p:nvPr/>
        </p:nvCxnSpPr>
        <p:spPr>
          <a:xfrm>
            <a:off x="2705480" y="6093333"/>
            <a:ext cx="3854891" cy="0"/>
          </a:xfrm>
          <a:prstGeom prst="line">
            <a:avLst/>
          </a:prstGeom>
          <a:ln w="19050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/>
          <p:nvPr/>
        </p:nvSpPr>
        <p:spPr>
          <a:xfrm rot="5400000">
            <a:off x="5724144" y="188666"/>
            <a:ext cx="576000" cy="5760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bg1"/>
          </a:solidFill>
          <a:ln>
            <a:solidFill>
              <a:srgbClr val="77777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grpSp>
        <p:nvGrpSpPr>
          <p:cNvPr id="49" name=""/>
          <p:cNvGrpSpPr/>
          <p:nvPr/>
        </p:nvGrpSpPr>
        <p:grpSpPr>
          <a:xfrm rot="0">
            <a:off x="1979676" y="1916811"/>
            <a:ext cx="3600000" cy="3600000"/>
            <a:chOff x="1979676" y="1916811"/>
            <a:chExt cx="3600000" cy="3600000"/>
          </a:xfrm>
        </p:grpSpPr>
        <p:sp>
          <p:nvSpPr>
            <p:cNvPr id="48" name=""/>
            <p:cNvSpPr/>
            <p:nvPr/>
          </p:nvSpPr>
          <p:spPr>
            <a:xfrm>
              <a:off x="1979676" y="1916811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>
                <a:defRPr lang="ko-KR" altLang="en-US"/>
              </a:pPr>
              <a:endParaRPr lang="ko-KR" strike="sngStrike"/>
            </a:p>
          </p:txBody>
        </p:sp>
        <p:sp>
          <p:nvSpPr>
            <p:cNvPr id="17" name=""/>
            <p:cNvSpPr/>
            <p:nvPr/>
          </p:nvSpPr>
          <p:spPr>
            <a:xfrm>
              <a:off x="4368777" y="2780919"/>
              <a:ext cx="324000" cy="324000"/>
            </a:xfrm>
            <a:prstGeom prst="heart">
              <a:avLst/>
            </a:prstGeom>
            <a:solidFill>
              <a:srgbClr val="f52525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>
                <a:defRPr lang="ko-KR" altLang="en-US"/>
              </a:pPr>
              <a:endParaRPr lang="en-US"/>
            </a:p>
          </p:txBody>
        </p:sp>
        <p:sp>
          <p:nvSpPr>
            <p:cNvPr id="19" name=""/>
            <p:cNvSpPr/>
            <p:nvPr/>
          </p:nvSpPr>
          <p:spPr>
            <a:xfrm>
              <a:off x="3707892" y="3121986"/>
              <a:ext cx="576000" cy="576000"/>
            </a:xfrm>
            <a:prstGeom prst="diamond">
              <a:avLst/>
            </a:prstGeom>
            <a:solidFill>
              <a:srgbClr val="176ced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>
                <a:defRPr lang="ko-KR" altLang="en-US"/>
              </a:pPr>
              <a:endParaRPr lang="en-US"/>
            </a:p>
          </p:txBody>
        </p:sp>
        <p:sp>
          <p:nvSpPr>
            <p:cNvPr id="22" name=""/>
            <p:cNvSpPr/>
            <p:nvPr/>
          </p:nvSpPr>
          <p:spPr>
            <a:xfrm>
              <a:off x="4836795" y="2492883"/>
              <a:ext cx="251999" cy="216000"/>
            </a:xfrm>
            <a:prstGeom prst="triangle">
              <a:avLst>
                <a:gd name="adj" fmla="val 50000"/>
              </a:avLst>
            </a:prstGeom>
            <a:solidFill>
              <a:srgbClr val="ffb505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>
                <a:defRPr lang="ko-KR" altLang="en-US"/>
              </a:pPr>
              <a:endParaRPr lang="en-US"/>
            </a:p>
          </p:txBody>
        </p:sp>
        <p:sp>
          <p:nvSpPr>
            <p:cNvPr id="14" name=""/>
            <p:cNvSpPr/>
            <p:nvPr/>
          </p:nvSpPr>
          <p:spPr>
            <a:xfrm>
              <a:off x="2664027" y="3860901"/>
              <a:ext cx="684000" cy="684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009a57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>
                <a:defRPr lang="ko-KR" altLang="en-US"/>
              </a:pPr>
              <a:endParaRPr lang="en-US"/>
            </a:p>
          </p:txBody>
        </p:sp>
        <p:sp>
          <p:nvSpPr>
            <p:cNvPr id="39" name=""/>
            <p:cNvSpPr/>
            <p:nvPr/>
          </p:nvSpPr>
          <p:spPr>
            <a:xfrm>
              <a:off x="2394027" y="3626910"/>
              <a:ext cx="1224000" cy="1224000"/>
            </a:xfrm>
            <a:prstGeom prst="ellipse">
              <a:avLst/>
            </a:prstGeom>
            <a:noFill/>
            <a:ln w="28575">
              <a:solidFill>
                <a:srgbClr val="777777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>
                <a:defRPr lang="ko-KR" altLang="en-US"/>
              </a:pPr>
              <a:endParaRPr lang="en-US"/>
            </a:p>
          </p:txBody>
        </p:sp>
      </p:grpSp>
      <p:sp>
        <p:nvSpPr>
          <p:cNvPr id="41" name=""/>
          <p:cNvSpPr/>
          <p:nvPr/>
        </p:nvSpPr>
        <p:spPr>
          <a:xfrm>
            <a:off x="2987856" y="260657"/>
            <a:ext cx="432000" cy="43200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solidFill>
              <a:srgbClr val="77777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"/>
          <p:cNvGrpSpPr>
            <a:grpSpLocks noChangeAspect="1"/>
          </p:cNvGrpSpPr>
          <p:nvPr/>
        </p:nvGrpSpPr>
        <p:grpSpPr>
          <a:xfrm rot="0">
            <a:off x="508909" y="314829"/>
            <a:ext cx="438150" cy="438150"/>
            <a:chOff x="508909" y="314829"/>
            <a:chExt cx="3600000" cy="3600000"/>
          </a:xfrm>
        </p:grpSpPr>
        <p:sp>
          <p:nvSpPr>
            <p:cNvPr id="48" name=""/>
            <p:cNvSpPr/>
            <p:nvPr/>
          </p:nvSpPr>
          <p:spPr>
            <a:xfrm>
              <a:off x="508909" y="314829"/>
              <a:ext cx="3600000" cy="36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>
                <a:defRPr lang="ko-KR" altLang="en-US"/>
              </a:pPr>
              <a:endParaRPr lang="ko-KR" strike="sngStrike"/>
            </a:p>
          </p:txBody>
        </p:sp>
        <p:sp>
          <p:nvSpPr>
            <p:cNvPr id="17" name=""/>
            <p:cNvSpPr/>
            <p:nvPr/>
          </p:nvSpPr>
          <p:spPr>
            <a:xfrm>
              <a:off x="3095919" y="1700829"/>
              <a:ext cx="828000" cy="828000"/>
            </a:xfrm>
            <a:prstGeom prst="heart">
              <a:avLst/>
            </a:prstGeom>
            <a:solidFill>
              <a:srgbClr val="f52525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>
                <a:defRPr lang="ko-KR" altLang="en-US"/>
              </a:pPr>
              <a:endParaRPr lang="en-US"/>
            </a:p>
          </p:txBody>
        </p:sp>
        <p:sp>
          <p:nvSpPr>
            <p:cNvPr id="19" name=""/>
            <p:cNvSpPr/>
            <p:nvPr/>
          </p:nvSpPr>
          <p:spPr>
            <a:xfrm>
              <a:off x="1840909" y="548757"/>
              <a:ext cx="936000" cy="936000"/>
            </a:xfrm>
            <a:prstGeom prst="diamond">
              <a:avLst/>
            </a:prstGeom>
            <a:solidFill>
              <a:srgbClr val="176ced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>
                <a:defRPr lang="ko-KR" altLang="en-US"/>
              </a:pPr>
              <a:endParaRPr lang="en-US"/>
            </a:p>
          </p:txBody>
        </p:sp>
        <p:sp>
          <p:nvSpPr>
            <p:cNvPr id="22" name=""/>
            <p:cNvSpPr/>
            <p:nvPr/>
          </p:nvSpPr>
          <p:spPr>
            <a:xfrm>
              <a:off x="1840909" y="2636901"/>
              <a:ext cx="936000" cy="936000"/>
            </a:xfrm>
            <a:prstGeom prst="triangle">
              <a:avLst>
                <a:gd name="adj" fmla="val 50000"/>
              </a:avLst>
            </a:prstGeom>
            <a:solidFill>
              <a:srgbClr val="ffb505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>
                <a:defRPr lang="ko-KR" altLang="en-US"/>
              </a:pPr>
              <a:endParaRPr lang="en-US"/>
            </a:p>
          </p:txBody>
        </p:sp>
        <p:sp>
          <p:nvSpPr>
            <p:cNvPr id="14" name=""/>
            <p:cNvSpPr/>
            <p:nvPr/>
          </p:nvSpPr>
          <p:spPr>
            <a:xfrm>
              <a:off x="923260" y="1736819"/>
              <a:ext cx="684000" cy="684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009a57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>
                <a:defRPr lang="ko-KR" altLang="en-US"/>
              </a:pPr>
              <a:endParaRPr lang="en-US"/>
            </a:p>
          </p:txBody>
        </p:sp>
        <p:sp>
          <p:nvSpPr>
            <p:cNvPr id="39" name=""/>
            <p:cNvSpPr/>
            <p:nvPr/>
          </p:nvSpPr>
          <p:spPr>
            <a:xfrm>
              <a:off x="653260" y="1502828"/>
              <a:ext cx="1224000" cy="1224000"/>
            </a:xfrm>
            <a:prstGeom prst="ellipse">
              <a:avLst/>
            </a:prstGeom>
            <a:noFill/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>
                <a:defRPr lang="ko-KR" altLang="en-US"/>
              </a:pPr>
              <a:endParaRPr lang="en-US"/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2699765" y="0"/>
            <a:ext cx="3857625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ko-KR"/>
          </a:p>
        </p:txBody>
      </p:sp>
      <p:sp>
        <p:nvSpPr>
          <p:cNvPr id="47" name=""/>
          <p:cNvSpPr txBox="1"/>
          <p:nvPr/>
        </p:nvSpPr>
        <p:spPr>
          <a:xfrm>
            <a:off x="2987802" y="692658"/>
            <a:ext cx="1008888" cy="41986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 sz="2200" b="1"/>
              <a:t>BEST </a:t>
            </a:r>
            <a:endParaRPr lang="en-US" altLang="ko-KR" sz="2200" b="1"/>
          </a:p>
        </p:txBody>
      </p:sp>
      <p:sp>
        <p:nvSpPr>
          <p:cNvPr id="48" name=""/>
          <p:cNvSpPr txBox="1"/>
          <p:nvPr/>
        </p:nvSpPr>
        <p:spPr>
          <a:xfrm>
            <a:off x="2987802" y="1340739"/>
            <a:ext cx="1256538" cy="41948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 sz="2200" b="1"/>
              <a:t>SCORE </a:t>
            </a:r>
            <a:endParaRPr lang="en-US" altLang="ko-KR" sz="2200" b="1"/>
          </a:p>
        </p:txBody>
      </p:sp>
      <p:sp>
        <p:nvSpPr>
          <p:cNvPr id="49" name=""/>
          <p:cNvSpPr txBox="1"/>
          <p:nvPr/>
        </p:nvSpPr>
        <p:spPr>
          <a:xfrm>
            <a:off x="5428869" y="692658"/>
            <a:ext cx="653796" cy="419862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p>
            <a:pPr>
              <a:defRPr lang="ko-KR" altLang="en-US"/>
            </a:pPr>
            <a:r>
              <a:rPr lang="en-US" altLang="ko-KR" sz="2200" b="1"/>
              <a:t>206</a:t>
            </a:r>
            <a:endParaRPr lang="en-US" altLang="ko-KR" sz="2200" b="1"/>
          </a:p>
        </p:txBody>
      </p:sp>
      <p:sp>
        <p:nvSpPr>
          <p:cNvPr id="50" name=""/>
          <p:cNvSpPr txBox="1"/>
          <p:nvPr/>
        </p:nvSpPr>
        <p:spPr>
          <a:xfrm>
            <a:off x="5516118" y="1328928"/>
            <a:ext cx="568071" cy="44386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algn="ctr">
              <a:defRPr lang="ko-KR" altLang="en-US"/>
            </a:pPr>
            <a:r>
              <a:rPr lang="en-US" altLang="ko-KR" sz="2300" b="1"/>
              <a:t>14</a:t>
            </a:r>
            <a:endParaRPr lang="en-US" altLang="ko-KR" sz="2300" b="1"/>
          </a:p>
        </p:txBody>
      </p:sp>
      <p:sp>
        <p:nvSpPr>
          <p:cNvPr id="52" name=""/>
          <p:cNvSpPr/>
          <p:nvPr/>
        </p:nvSpPr>
        <p:spPr>
          <a:xfrm>
            <a:off x="4355973" y="3212973"/>
            <a:ext cx="944118" cy="936117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7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sp>
        <p:nvSpPr>
          <p:cNvPr id="54" name=""/>
          <p:cNvSpPr txBox="1"/>
          <p:nvPr/>
        </p:nvSpPr>
        <p:spPr>
          <a:xfrm>
            <a:off x="4572000" y="1353312"/>
            <a:ext cx="910590" cy="41948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 sz="2200" b="1">
                <a:solidFill>
                  <a:srgbClr val="ffb505"/>
                </a:solidFill>
              </a:rPr>
              <a:t>NEW </a:t>
            </a:r>
            <a:endParaRPr lang="en-US" altLang="ko-KR" sz="2200" b="1">
              <a:solidFill>
                <a:srgbClr val="ffb505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우주">
  <a:themeElements>
    <a:clrScheme name="우주">
      <a:dk1>
        <a:srgbClr val="333333"/>
      </a:dk1>
      <a:lt1>
        <a:sysClr val="window" lastClr="ffffff"/>
      </a:lt1>
      <a:dk2>
        <a:srgbClr val="211964"/>
      </a:dk2>
      <a:lt2>
        <a:srgbClr val="6b6e7f"/>
      </a:lt2>
      <a:accent1>
        <a:srgbClr val="17a2c3"/>
      </a:accent1>
      <a:accent2>
        <a:srgbClr val="0da37c"/>
      </a:accent2>
      <a:accent3>
        <a:srgbClr val="3868ee"/>
      </a:accent3>
      <a:accent4>
        <a:srgbClr val="2e13cf"/>
      </a:accent4>
      <a:accent5>
        <a:srgbClr val="20469a"/>
      </a:accent5>
      <a:accent6>
        <a:srgbClr val="1be5e0"/>
      </a:accent6>
      <a:hlink>
        <a:srgbClr val="66ffff"/>
      </a:hlink>
      <a:folHlink>
        <a:srgbClr val="99ccff"/>
      </a:folHlink>
    </a:clrScheme>
    <a:fontScheme name="우주">
      <a:majorFont>
        <a:latin typeface="Arial"/>
        <a:ea typeface="HY견고딕"/>
        <a:cs typeface=""/>
      </a:majorFont>
      <a:minorFont>
        <a:latin typeface="Arial"/>
        <a:ea typeface="한컴돋움"/>
        <a:cs typeface=""/>
      </a:minorFont>
    </a:fontScheme>
    <a:fmtScheme name="우주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glow rad="50800">
              <a:schemeClr val="phClr"/>
            </a:glo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0"/>
                <a:lumMod val="0"/>
              </a:schemeClr>
            </a:gs>
            <a:gs pos="43000">
              <a:schemeClr val="phClr">
                <a:tint val="100000"/>
                <a:shade val="10000"/>
                <a:hueMod val="105000"/>
                <a:satMod val="400000"/>
                <a:lumMod val="105000"/>
              </a:schemeClr>
            </a:gs>
            <a:gs pos="100000">
              <a:schemeClr val="phClr">
                <a:tint val="70000"/>
                <a:shade val="15000"/>
                <a:hueMod val="115000"/>
                <a:satMod val="2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50000"/>
                <a:shade val="30000"/>
              </a:schemeClr>
            </a:gs>
            <a:gs pos="100000">
              <a:schemeClr val="phClr">
                <a:tint val="100000"/>
                <a:shade val="8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>
              <a:shade val="95000"/>
              <a:satMod val="10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</ep:Words>
  <ep:PresentationFormat>화면 슬라이드 쇼(4:3)</ep:PresentationFormat>
  <ep:Paragraphs>7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우주</vt:lpstr>
      <vt:lpstr>슬라이드 1</vt:lpstr>
      <vt:lpstr>슬라이드 2</vt:lpstr>
      <vt:lpstr>슬라이드 3</vt:lpstr>
      <vt:lpstr>슬라이드 4</vt:lpstr>
      <vt:lpstr>슬라이드 5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2015-06-14T13:11:33.198</dcterms:created>
  <dc:creator>hyo</dc:creator>
  <cp:lastModifiedBy>hyo</cp:lastModifiedBy>
  <dcterms:modified xsi:type="dcterms:W3CDTF">2015-08-05T06:52:32.495</dcterms:modified>
  <cp:revision>28</cp:revision>
</cp:coreProperties>
</file>