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5055"/>
    <p:restoredTop sz="98325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857496"/>
            <a:ext cx="7772400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828473"/>
            <a:ext cx="7797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9144000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8891" y="953960"/>
            <a:ext cx="7305310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7642" y="2357438"/>
            <a:ext cx="7322400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99283" y="178676"/>
            <a:ext cx="1420867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821" y="178676"/>
            <a:ext cx="680019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143369"/>
            <a:ext cx="7772400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357158" y="1214422"/>
            <a:ext cx="8429684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8325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7153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7662" y="188913"/>
            <a:ext cx="8472487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87366" y="1285860"/>
            <a:ext cx="6296244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87365" y="5500702"/>
            <a:ext cx="6306207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7153" y="180048"/>
            <a:ext cx="8470516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7153" y="1439918"/>
            <a:ext cx="8470516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grpSp>
        <p:nvGrpSpPr>
          <p:cNvPr id="49" name=""/>
          <p:cNvGrpSpPr/>
          <p:nvPr/>
        </p:nvGrpSpPr>
        <p:grpSpPr>
          <a:xfrm rot="0">
            <a:off x="2952040" y="1412748"/>
            <a:ext cx="3239919" cy="3240405"/>
            <a:chOff x="1979676" y="1916811"/>
            <a:chExt cx="3600000" cy="3600000"/>
          </a:xfrm>
        </p:grpSpPr>
        <p:sp>
          <p:nvSpPr>
            <p:cNvPr id="50" name=""/>
            <p:cNvSpPr/>
            <p:nvPr/>
          </p:nvSpPr>
          <p:spPr>
            <a:xfrm>
              <a:off x="1979676" y="1916811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51" name=""/>
            <p:cNvSpPr/>
            <p:nvPr/>
          </p:nvSpPr>
          <p:spPr>
            <a:xfrm>
              <a:off x="4368777" y="2780919"/>
              <a:ext cx="324000" cy="324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707892" y="3121986"/>
              <a:ext cx="576000" cy="57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836795" y="2492883"/>
              <a:ext cx="251999" cy="21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664027" y="3860901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2394027" y="3626910"/>
              <a:ext cx="1224000" cy="12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</p:grpSp>
      <p:sp>
        <p:nvSpPr>
          <p:cNvPr id="11" name=""/>
          <p:cNvSpPr txBox="1"/>
          <p:nvPr/>
        </p:nvSpPr>
        <p:spPr>
          <a:xfrm>
            <a:off x="3707891" y="463298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4427982" y="4653207"/>
            <a:ext cx="432054" cy="432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 b="93240"/>
          <a:stretch>
            <a:fillRect/>
          </a:stretch>
        </p:blipFill>
        <p:spPr>
          <a:xfrm>
            <a:off x="2702052" y="6381369"/>
            <a:ext cx="3857625" cy="46329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1" name=""/>
          <p:cNvSpPr txBox="1"/>
          <p:nvPr/>
        </p:nvSpPr>
        <p:spPr>
          <a:xfrm>
            <a:off x="3785615" y="-27433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4" name=""/>
          <p:cNvSpPr/>
          <p:nvPr/>
        </p:nvSpPr>
        <p:spPr>
          <a:xfrm>
            <a:off x="4443222" y="1052702"/>
            <a:ext cx="432000" cy="432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9a57"/>
          </a:solidFill>
          <a:ln>
            <a:solidFill>
              <a:srgbClr val="009a57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7" name=""/>
          <p:cNvSpPr/>
          <p:nvPr/>
        </p:nvSpPr>
        <p:spPr>
          <a:xfrm>
            <a:off x="4443222" y="2204847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4443222" y="3212973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4443222" y="4149090"/>
            <a:ext cx="432000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6" name=""/>
          <p:cNvSpPr/>
          <p:nvPr/>
        </p:nvSpPr>
        <p:spPr>
          <a:xfrm>
            <a:off x="4437507" y="5229279"/>
            <a:ext cx="453599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28" name=""/>
          <p:cNvCxnSpPr/>
          <p:nvPr/>
        </p:nvCxnSpPr>
        <p:spPr>
          <a:xfrm>
            <a:off x="2705480" y="908685"/>
            <a:ext cx="3857625" cy="0"/>
          </a:xfrm>
          <a:prstGeom prst="line">
            <a:avLst/>
          </a:prstGeom>
          <a:ln w="317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251100" y="2966366"/>
            <a:ext cx="4091031" cy="263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1949387" y="2960940"/>
            <a:ext cx="4104515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165272" y="5013198"/>
            <a:ext cx="982799" cy="936117"/>
          </a:xfrm>
          <a:prstGeom prst="ellipse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2" name=""/>
          <p:cNvCxnSpPr/>
          <p:nvPr/>
        </p:nvCxnSpPr>
        <p:spPr>
          <a:xfrm>
            <a:off x="2699765" y="5013198"/>
            <a:ext cx="1296162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5295299" y="5013198"/>
            <a:ext cx="1289689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3137561" y="5265256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45" name=""/>
          <p:cNvSpPr/>
          <p:nvPr/>
        </p:nvSpPr>
        <p:spPr>
          <a:xfrm>
            <a:off x="5724144" y="5265256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6" name=""/>
          <p:cNvCxnSpPr/>
          <p:nvPr/>
        </p:nvCxnSpPr>
        <p:spPr>
          <a:xfrm>
            <a:off x="2705480" y="6093333"/>
            <a:ext cx="3854891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grpSp>
        <p:nvGrpSpPr>
          <p:cNvPr id="49" name=""/>
          <p:cNvGrpSpPr/>
          <p:nvPr/>
        </p:nvGrpSpPr>
        <p:grpSpPr>
          <a:xfrm rot="0">
            <a:off x="1979676" y="1916811"/>
            <a:ext cx="3600000" cy="3600000"/>
            <a:chOff x="1979676" y="1916811"/>
            <a:chExt cx="3600000" cy="3600000"/>
          </a:xfrm>
        </p:grpSpPr>
        <p:sp>
          <p:nvSpPr>
            <p:cNvPr id="48" name=""/>
            <p:cNvSpPr/>
            <p:nvPr/>
          </p:nvSpPr>
          <p:spPr>
            <a:xfrm>
              <a:off x="1979676" y="1916811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7" name=""/>
            <p:cNvSpPr/>
            <p:nvPr/>
          </p:nvSpPr>
          <p:spPr>
            <a:xfrm>
              <a:off x="4368777" y="2780919"/>
              <a:ext cx="324000" cy="324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3707892" y="3121986"/>
              <a:ext cx="576000" cy="57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4836795" y="2492883"/>
              <a:ext cx="251999" cy="21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2664027" y="3860901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94027" y="3626910"/>
              <a:ext cx="1224000" cy="12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</p:grp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"/>
          <p:cNvGrpSpPr>
            <a:grpSpLocks noChangeAspect="1"/>
          </p:cNvGrpSpPr>
          <p:nvPr/>
        </p:nvGrpSpPr>
        <p:grpSpPr>
          <a:xfrm rot="0">
            <a:off x="508909" y="314829"/>
            <a:ext cx="438150" cy="438150"/>
            <a:chOff x="508909" y="314829"/>
            <a:chExt cx="3600000" cy="3600000"/>
          </a:xfrm>
        </p:grpSpPr>
        <p:sp>
          <p:nvSpPr>
            <p:cNvPr id="48" name=""/>
            <p:cNvSpPr/>
            <p:nvPr/>
          </p:nvSpPr>
          <p:spPr>
            <a:xfrm>
              <a:off x="508909" y="314829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7" name=""/>
            <p:cNvSpPr/>
            <p:nvPr/>
          </p:nvSpPr>
          <p:spPr>
            <a:xfrm>
              <a:off x="3095919" y="1700829"/>
              <a:ext cx="828000" cy="828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840909" y="548757"/>
              <a:ext cx="936000" cy="93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840909" y="2636901"/>
              <a:ext cx="936000" cy="93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923260" y="1736819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653260" y="1502828"/>
              <a:ext cx="1224000" cy="1224000"/>
            </a:xfrm>
            <a:prstGeom prst="ellipse">
              <a:avLst/>
            </a:prstGeom>
            <a:noFill/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HY견고딕"/>
        <a:cs typeface=""/>
      </a:majorFont>
      <a:minorFont>
        <a:latin typeface="Arial"/>
        <a:ea typeface="한컴돋움"/>
        <a:cs typeface="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우주</vt:lpstr>
      <vt:lpstr>슬라이드 1</vt:lpstr>
      <vt:lpstr>슬라이드 2</vt:lpstr>
      <vt:lpstr>슬라이드 3</vt:lpstr>
      <vt:lpstr>슬라이드 4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2015-06-14T13:11:33.198</dcterms:created>
  <dc:creator>hyo</dc:creator>
  <cp:lastModifiedBy>hyo</cp:lastModifiedBy>
  <dcterms:modified xsi:type="dcterms:W3CDTF">2015-07-09T12:39:24.760</dcterms:modified>
  <cp:revision>25</cp:revision>
</cp:coreProperties>
</file>