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15" r:id="rId2"/>
    <p:sldId id="317" r:id="rId3"/>
    <p:sldId id="318" r:id="rId4"/>
    <p:sldId id="319" r:id="rId5"/>
    <p:sldId id="320" r:id="rId6"/>
    <p:sldId id="321" r:id="rId7"/>
    <p:sldId id="323" r:id="rId8"/>
    <p:sldId id="324" r:id="rId9"/>
    <p:sldId id="326" r:id="rId10"/>
    <p:sldId id="325" r:id="rId11"/>
    <p:sldId id="328" r:id="rId12"/>
    <p:sldId id="327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260" r:id="rId21"/>
  </p:sldIdLst>
  <p:sldSz cx="12192000" cy="6858000"/>
  <p:notesSz cx="6858000" cy="9144000"/>
  <p:embeddedFontLst>
    <p:embeddedFont>
      <p:font typeface="나눔스퀘어 Bold" panose="020B0600000101010101" pitchFamily="50" charset="-127"/>
      <p:bold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배달의민족 도현" panose="020B0600000101010101" pitchFamily="50" charset="-127"/>
      <p:regular r:id="rId25"/>
    </p:embeddedFont>
  </p:embeddedFontLst>
  <p:defaultTextStyle>
    <a:defPPr>
      <a:defRPr lang="ko-KR"/>
    </a:defPPr>
    <a:lvl1pPr marL="0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C9E6FF"/>
    <a:srgbClr val="CAD6EC"/>
    <a:srgbClr val="F0F0F0"/>
    <a:srgbClr val="FFFFFF"/>
    <a:srgbClr val="F7F7F7"/>
    <a:srgbClr val="F9F9F9"/>
    <a:srgbClr val="14ECFA"/>
    <a:srgbClr val="0CB2EC"/>
    <a:srgbClr val="036C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90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3T02:47:52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0 454 24575,'3'41'0,"2"0"0,1 0 0,2-1 0,17 50 0,-20-72 0,-3-13 0,15 40 0,-17-44 0,0 0 0,1 0 0,-1 0 0,1-1 0,-1 1 0,1 0 0,-1-1 0,1 1 0,0 0 0,-1-1 0,1 1 0,0-1 0,-1 1 0,1-1 0,0 1 0,0-1 0,-1 1 0,1-1 0,0 0 0,0 1 0,0-1 0,0 0 0,0 0 0,0 0 0,-1 0 0,1 0 0,0 0 0,0 0 0,0 0 0,0 0 0,0 0 0,0 0 0,0 0 0,-1-1 0,1 1 0,0 0 0,0-1 0,0 1 0,-1-1 0,1 1 0,0-1 0,0 1 0,-1-1 0,1 1 0,0-1 0,0 0 0,13-15 0,0-1 0,-1 0 0,-1-1 0,-1 0 0,-1 0 0,13-32 0,10-15 0,72-121 15,79-147-1395,-162 290-5446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3T03:51:21.5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0 24575,'-2'28'0,"0"0"0,5-27 0,5-18 0,-7 16 0,-1-1 0,1 0 0,-1 1 0,1-1 0,0 1 0,-1-1 0,1 1 0,0-1 0,0 1 0,0-1 0,0 1 0,1 0 0,-1 0 0,0-1 0,1 1 0,-1 0 0,0 0 0,1 0 0,-1 1 0,1-1 0,-1 0 0,1 0 0,0 1 0,-1-1 0,1 1 0,0 0 0,-1-1 0,4 1 0,-4 0 0,1 1 0,-1 0 0,1-1 0,-1 1 0,1 0 0,-1 0 0,1 0 0,-1 0 0,0 0 0,0 0 0,1 0 0,-1 1 0,0-1 0,0 0 0,0 1 0,0-1 0,-1 1 0,1-1 0,0 1 0,-1-1 0,1 1 0,-1-1 0,1 1 0,-1 0 0,0-1 0,1 1 0,-1 0 0,0-1 0,0 3 0,2 42 0,-6 89 0,4-133 0,0 0 0,-1-1 0,1 1 0,0 0 0,0-1 0,-1 1 0,1 0 0,-1-1 0,0 1 0,1-1 0,-1 1 0,0-1 0,0 1 0,0-1 0,0 0 0,-1 2 0,1-2 0,0-1 0,1 1 0,-1-1 0,0 0 0,1 0 0,-1 1 0,0-1 0,0 0 0,1 0 0,-1 0 0,0 0 0,0 0 0,0 0 0,1 0 0,-1 0 0,0 0 0,0 0 0,1 0 0,-1 0 0,0-1 0,0 1 0,1 0 0,-1 0 0,-1-1 0,0-1 0,-1 0 0,0 0 0,1 0 0,-1 0 0,1-1 0,0 1 0,0 0 0,-1-1 0,2 0 0,-1 0 0,0 1 0,1-1 0,-1 0 0,-1-6 0,-2-20 0,2-1 0,1 0 0,2 0 0,3-34 0,-2 48 0,-3 61 0,0-31 0,1 1 0,1-1 0,0 1 0,1-1 0,1 0 0,0 1 0,1-1 0,4 16 0,1-90 0,-8-21 0,0 71 0,0 53 0,3 15-1365,0-41-5461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3T03:51:40.2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0 24575,'-2'0'0,"0"1"0,-1-1 0,1 1 0,0-1 0,0 1 0,0 0 0,1 0 0,-1 0 0,0 0 0,0 0 0,0 0 0,1 0 0,-1 1 0,0-1 0,1 1 0,0-1 0,-1 1 0,1-1 0,0 1 0,0 0 0,0 0 0,0 0 0,0-1 0,0 1 0,0 0 0,0 0 0,1 0 0,-1 1 0,1-1 0,0 0 0,0 0 0,-1 0 0,1 0 0,1 0 0,-1 0 0,0 0 0,0 0 0,1 0 0,-1 0 0,1 0 0,0 0 0,-1 0 0,1 0 0,0 0 0,0 0 0,1 0 0,-1 0 0,3 2 0,-4-3 0,1-1 0,0 0 0,0 0 0,0 0 0,0 1 0,0-1 0,0 0 0,0 0 0,-1 0 0,1 0 0,0 0 0,0-1 0,0 1 0,0 0 0,0 0 0,0-1 0,-1 1 0,1 0 0,0-1 0,0 1 0,0-1 0,-1 1 0,1-1 0,0 1 0,0-1 0,-1 0 0,1 1 0,-1-1 0,1 0 0,-1 1 0,1-1 0,-1 0 0,1 0 0,0-1 0,0 1 0,0 0 0,0 0 0,0 0 0,0 0 0,0-1 0,-1 1 0,1 0 0,0-1 0,-1 1 0,1 0 0,0-1 0,-1 1 0,0-1 0,1 1 0,-1-1 0,0 1 0,0-1 0,0 1 0,0-1 0,0 1 0,0-3 0,-8 43 0,7 6 0,0-20 0,0 1 0,-1-1 0,-2 0 0,-6 26 0,9-48 0,0-1 0,1 1 0,-1 0 0,1 0 0,-1 0 0,1 0 0,0 0 0,0-1 0,0 1 0,0 0 0,1 0 0,-1 0 0,1 0 0,0 0 0,0-1 0,0 1 0,0 0 0,0-1 0,2 3 0,1 3 0,-1 13-1365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3T03:53:03.0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149 191 24575,'-1'0'0,"0"0"0,-1-1 0,1 1 0,0 0 0,0 0 0,0 0 0,0-1 0,0 1 0,0 0 0,0-1 0,0 1 0,0-1 0,0 1 0,1-1 0,-1 0 0,0 1 0,0-1 0,0 0 0,1 0 0,-1 1 0,0-1 0,1 0 0,-1 0 0,0 0 0,1 0 0,-1 0 0,1 0 0,0 0 0,-1 0 0,1 0 0,0 0 0,0 0 0,-1 0 0,1 0 0,0 0 0,0 0 0,0 0 0,0 0 0,0 0 0,1 0 0,-1-1 0,0 1 0,1-1 0,-1 1 0,0 0 0,0 0 0,0 0 0,0 0 0,0 0 0,1 0 0,-1 0 0,0 0 0,1 0 0,-1 0 0,0 0 0,1 0 0,-1 0 0,1 0 0,-1 0 0,1 1 0,0-1 0,-1 0 0,1 0 0,0 1 0,-1-1 0,1 1 0,0-1 0,0 0 0,0 1 0,0-1 0,0 1 0,-1 0 0,1-1 0,0 1 0,0 0 0,0 0 0,0-1 0,0 1 0,0 0 0,0 0 0,0 0 0,2 0 0,-3 1 0,1-1 0,-1 0 0,0 1 0,1-1 0,-1 0 0,0 1 0,0-1 0,0 1 0,1-1 0,-1 0 0,0 1 0,0-1 0,0 1 0,0-1 0,0 1 0,0-1 0,0 1 0,0-1 0,0 0 0,0 1 0,0-1 0,0 1 0,0-1 0,0 1 0,0-1 0,0 1 0,0-1 0,-1 0 0,1 1 0,0-1 0,0 1 0,0-1 0,-1 0 0,1 1 0,0-1 0,-1 0 0,1 1 0,0-1 0,-1 0 0,1 1 0,0-1 0,-2 0 0,2 1 0,-1-1 0,1 0 0,-1 1 0,1-1 0,-1 0 0,0 0 0,1 0 0,-1 0 0,1 0 0,-1 0 0,0 1 0,1-1 0,-1-1 0,1 1 0,-1 0 0,0 0 0,1 0 0,-1 0 0,1 0 0,-1 0 0,1-1 0,-1 1 0,0 0 0,1 0 0,-1-1 0,1 1 0,-1 0 0,1-1 0,0 1 0,-1-1 0,1 1 0,-1-1 0,1 1 0,0-1 0,-1 1 0,1-1 0,0 1 0,-1-1 0,1 1 0,0-1 0,0 1 0,0-1 0,-1 0 0,1 1 0,0-2 0,-1 0 0,0 0 0,1 0 0,-1 0 0,1 0 0,-1 0 0,1 0 0,-1 0 0,1-1 0,0 1 0,0 0 0,0 0 0,0 0 0,1 0 0,-1-1 0,1 1 0,-1 0 0,2-3 0,0 10 0,-1-1 0,1 1 0,-1 0 0,0-1 0,0 1 0,-1 0 0,1 6 0,-1-10 0,0 1 0,1-1 0,-1 0 0,0 0 0,0 0 0,0 1 0,0-1 0,-1 0 0,1 0 0,0 1 0,0-1 0,-1 0 0,1 0 0,0 0 0,-1 0 0,0 0 0,1 0 0,-1 0 0,1 0 0,-1 0 0,0 0 0,0 0 0,0 0 0,0 0 0,1 0 0,-1-1 0,0 1 0,0 0 0,0-1 0,-1 1 0,1 0 0,0-1 0,0 0 0,0 1 0,0-1 0,0 0 0,-1 1 0,1-1 0,0 0 0,0 0 0,0 0 0,-1 0 0,1 0 0,0 0 0,-2-1 0,0 0 0,1 0 0,-1 0 0,1 0 0,-1 0 0,1-1 0,-1 1 0,1-1 0,0 0 0,0 0 0,0 1 0,0-1 0,0 0 0,0-1 0,1 1 0,-1 0 0,1 0 0,-1-1 0,1 1 0,-2-6 0,2 6 0,0-1 0,0 1 0,1-1 0,-1 0 0,1 1 0,-1-1 0,1 1 0,0-1 0,0 0 0,0 1 0,0-1 0,0 0 0,1 1 0,-1-1 0,1 0 0,0 1 0,0-1 0,0 1 0,0-1 0,0 1 0,0 0 0,1-1 0,-1 1 0,1 0 0,0 0 0,2-3 0,1-9 0,-4 13 0,-1-1 0,0 0 0,1 1 0,-1-1 0,1 1 0,-1-1 0,1 0 0,0 1 0,-1-1 0,1 1 0,0 0 0,2-3 0,-2 3 0,0 0 0,0 1 0,0-1 0,0 0 0,0 0 0,0 1 0,0-1 0,0 1 0,0-1 0,0 1 0,0-1 0,0 1 0,0 0 0,1-1 0,-1 1 0,0 0 0,0 0 0,1 0 0,-1 0 0,0 0 0,0 0 0,0 0 0,1 1 0,-1-1 0,0 0 0,0 1 0,0-1 0,2 2 0,-1-1 0,-1 0 0,0 0 0,0 1 0,0-1 0,0 1 0,0-1 0,0 1 0,0-1 0,0 1 0,0 0 0,-1-1 0,1 1 0,-1 0 0,1 0 0,-1-1 0,1 4 0,-1-2 0,0-1 0,0 1 0,0-1 0,0 0 0,0 1 0,-1-1 0,1 1 0,-1-1 0,1 0 0,-1 1 0,0-1 0,0 0 0,-1 2 0,1-3 0,1 0 0,-1 0 0,0 0 0,1 0 0,-1-1 0,0 1 0,0 0 0,0-1 0,1 1 0,-1-1 0,0 1 0,0 0 0,0-1 0,0 0 0,0 1 0,0-1 0,0 0 0,0 1 0,0-1 0,0 0 0,0 0 0,0 0 0,0 0 0,0 0 0,-1 0 0,1 0 0,0 0 0,0-1 0,0 1 0,-1-1 0,1 0 0,-1 0 0,0 0 0,1 0 0,0 0 0,-1-1 0,1 1 0,0 0 0,0-1 0,-1 1 0,1-1 0,0 0 0,0 1 0,1-1 0,-1 0 0,0 0 0,1 1 0,-1-1 0,1 0 0,-1 0 0,1 0 0,0 0 0,0 0 0,0 1 0,0-1 0,0 0 0,0 0 0,0 0 0,1 0 0,-1 0 0,2-2 0,-2 3 0,0 0 0,0 0 0,1-1 0,-1 1 0,0 0 0,1 0 0,-1 0 0,1 0 0,0 0 0,-1 0 0,1 0 0,0 0 0,-1 0 0,1 0 0,0 1 0,0-1 0,0 0 0,0 0 0,0 1 0,0-1 0,0 0 0,0 1 0,0-1 0,0 1 0,0 0 0,0-1 0,1 1 0,-1 0 0,0-1 0,0 1 0,0 0 0,0 0 0,1 0 0,-1 0 0,0 0 0,0 1 0,0-1 0,0 0 0,1 0 0,-1 1 0,0-1 0,0 1 0,0-1 0,0 1 0,0-1 0,0 1 0,0 0 0,0-1 0,0 1 0,0 0 0,-1 0 0,1 0 0,1 1 0,2 1 0,0 1 0,0-1 0,-1 1 0,0 0 0,1 0 0,-1 0 0,-1 1 0,1-1 0,0 1 0,2 7 0,-5-11 0,1 1 0,-1 0 0,1-1 0,-1 1 0,0 0 0,0 0 0,0-1 0,0 1 0,0 0 0,0-1 0,0 1 0,0 0 0,-1-1 0,1 1 0,-1 0 0,1-1 0,-1 1 0,0-1 0,0 1 0,0-1 0,0 1 0,0-1 0,0 1 0,0-1 0,0 0 0,0 0 0,0 0 0,-1 1 0,1-1 0,0 0 0,-1-1 0,1 1 0,-4 1 0,0 1 0,0-1 0,0 0 0,0 0 0,-1-1 0,1 1 0,0-1 0,-1 0 0,1-1 0,-1 1 0,1-1 0,-1 0 0,1-1 0,-1 1 0,1-1 0,-8-2 0,10 2 0,0 0 0,0 0 0,0-1 0,0 1 0,0-1 0,1 0 0,-1 1 0,1-1 0,-1-1 0,1 1 0,0 0 0,0 0 0,0-1 0,0 1 0,0-1 0,1 0 0,-1 1 0,1-1 0,-1 0 0,1 0 0,0 0 0,0 0 0,0 0 0,1 0 0,-1 0 0,1-1 0,0 1 0,0-3 0,-1 4 0,1 0 0,0-1 0,0 1 0,0 0 0,0 0 0,0 0 0,1 0 0,-1 0 0,1 0 0,-1 0 0,1-1 0,0 1 0,0 1 0,0-1 0,0 0 0,0 0 0,0 0 0,0 0 0,0 1 0,1-1 0,-1 1 0,1-1 0,0 1 0,-1-1 0,3-1 0,-1 3 0,0-1 0,0 0 0,0 1 0,-1-1 0,1 1 0,0 0 0,0 0 0,0 0 0,0 1 0,0-1 0,-1 1 0,1-1 0,0 1 0,0 0 0,-1 0 0,1 0 0,-1 0 0,1 1 0,3 1 0,-3-1 0,0 1 0,0-1 0,0 1 0,0 0 0,-1-1 0,1 1 0,-1 0 0,0 1 0,0-1 0,0 0 0,0 1 0,0-1 0,-1 1 0,1-1 0,-1 1 0,0 0 0,0-1 0,0 1 0,-1 0 0,0 0 0,1 0 0,-2 5 0,1-6 0,0 0 0,0-1 0,0 1 0,-1 0 0,1 0 0,-1-1 0,0 1 0,1 0 0,-1-1 0,-1 1 0,1-1 0,0 0 0,-1 1 0,1-1 0,-1 0 0,0 0 0,1 1 0,-1-2 0,0 1 0,0 0 0,-1 0 0,1 0 0,0-1 0,0 0 0,-1 1 0,1-1 0,-1 0 0,1 0 0,-1 0 0,0 0 0,1-1 0,-4 1 0,4-1 0,0 0 0,0 0 0,0 0 0,0-1 0,0 1 0,0-1 0,1 1 0,-1-1 0,0 0 0,0 1 0,0-1 0,1 0 0,-1 0 0,0-1 0,1 1 0,-1 0 0,1 0 0,-1-1 0,1 1 0,0-1 0,0 1 0,0-1 0,0 0 0,0 1 0,0-1 0,0 0 0,0 0 0,0 1 0,1-1 0,-1 0 0,1 0 0,0 0 0,-1-3 0,-1-7 0,0-1 0,1 1 0,0-23 0,1 33 0,0-1 0,1 0 0,-1 0 0,1 1 0,0-1 0,0 0 0,0 1 0,0-1 0,0 1 0,1-1 0,-1 1 0,1 0 0,-1 0 0,1-1 0,0 1 0,0 0 0,0 0 0,0 1 0,0-1 0,0 0 0,1 1 0,-1-1 0,0 1 0,1 0 0,0 0 0,-1 0 0,1 0 0,-1 0 0,1 1 0,0-1 0,0 1 0,-1-1 0,1 1 0,5 0 0,-4 0 0,0 0 0,0 0 0,0 0 0,0 1 0,0-1 0,0 1 0,0 0 0,0 0 0,0 0 0,0 1 0,0 0 0,0-1 0,-1 1 0,1 0 0,-1 1 0,1-1 0,-1 1 0,0-1 0,0 1 0,0 0 0,0 0 0,-1 0 0,4 6 0,-2-1 0,-1 0 0,0 0 0,-1 0 0,0 0 0,0 1 0,-1-1 0,0 1 0,0-1 0,-1 1 0,0-1 0,-1 1 0,0-1 0,-3 14 0,2-19 0,0-1 0,0 0 0,0 0 0,0 0 0,-1 0 0,1 0 0,-1 0 0,1-1 0,-1 1 0,0-1 0,0 0 0,1 0 0,-1 0 0,0 0 0,0 0 0,0-1 0,0 1 0,0-1 0,0 0 0,-5 0 0,5 0 0,0 0 0,0 0 0,-1 0 0,1 0 0,0 0 0,-1-1 0,1 0 0,0 1 0,0-1 0,-1 0 0,1-1 0,0 1 0,0-1 0,0 1 0,1-1 0,-1 0 0,0 0 0,-3-3 0,7 6 0,0-1 0,0 1 0,-1-1 0,1 1 0,0 0 0,0-1 0,0 0 0,0 1 0,0-1 0,0 1 0,0-1 0,0 0 0,0 0 0,0 0 0,0 0 0,0 0 0,0 0 0,0 0 0,0 0 0,0 0 0,0 0 0,0 0 0,0 0 0,0-1 0,0 1 0,0-1 0,0 1 0,0 0 0,0-1 0,0 0 0,0 1 0,-1-1 0,1 1 0,0-1 0,0 0 0,-1 0 0,1 1 0,0-1 0,-1 0 0,1 0 0,-1 0 0,1 0 0,-1 0 0,1 0 0,-1 0 0,0 0 0,1 0 0,-1 0 0,0 0 0,0 0 0,0 0 0,0 0 0,0 0 0,0-1 0,1 40 0,-1-38 0,0 1 0,0 0 0,0-1 0,0 1 0,0-1 0,0 1 0,0 0 0,0-1 0,0 1 0,0 0 0,0-1 0,0 1 0,-1-1 0,1 1 0,0-1 0,0 1 0,-1 0 0,1-1 0,0 1 0,-1-1 0,1 1 0,0-1 0,-1 0 0,1 1 0,-1-1 0,1 1 0,-1-1 0,1 0 0,-1 1 0,1-1 0,-1 0 0,0 0 0,1 1 0,-1-1 0,1 0 0,-1 0 0,0 0 0,1 0 0,-1 0 0,1 0 0,-1 0 0,0 0 0,1 0 0,-1 0 0,1 0 0,-1 0 0,0 0 0,1 0 0,-1-1 0,1 1 0,-1 0 0,1 0 0,-1-1 0,0 1 0,0-1 0,3 0 0,0 0 0,1 1 0,-1-1 0,0 0 0,1 1 0,-1 0 0,0-1 0,1 1 0,-1 0 0,0 0 0,4 1 0,-5-1 0,-1 0 0,1 0 0,-1 0 0,1 0 0,-1 0 0,1 0 0,-1 1 0,1-1 0,-1 0 0,1 0 0,-1 0 0,1 1 0,-1-1 0,1 0 0,-1 0 0,0 1 0,1-1 0,-1 0 0,1 1 0,-1-1 0,0 1 0,1-1 0,-1 0 0,0 1 0,0-1 0,1 1 0,-1-1 0,0 1 0,0-1 0,1 1 0,-15 6 0,-26-2 0,39-5 0,1 0 0,-1 0 0,0 0 0,0 0 0,0 0 0,1 0 0,-1 0 0,0 0 0,0-1 0,0 1 0,0 0 0,1 0 0,-1-1 0,0 1 0,0 0 0,1-1 0,-1 1 0,0-1 0,1 1 0,-1-1 0,0 1 0,1-1 0,-1 0 0,1 1 0,-1-1 0,1 0 0,-1 1 0,1-1 0,-1-1 0,1 1 0,1 0 0,-1 0 0,0 1 0,1-1 0,-1 0 0,1 1 0,-1-1 0,1 0 0,0 1 0,-1-1 0,1 0 0,0 1 0,-1-1 0,1 1 0,0-1 0,-1 1 0,1 0 0,0-1 0,0 1 0,0 0 0,-1-1 0,1 1 0,0 0 0,0 0 0,0 0 0,0 0 0,0 0 0,0 0 0,10-2 0,0 0 0,0 1 0,0 1 0,0 0 0,0 0 0,0 1 0,14 3 0,-28-1 0,-13 1 0,-17 0 0,22-4 0,0 0 0,0-1 0,-20-4 0,29 4 0,0 1 0,0-1 0,0 0 0,0 0 0,0 0 0,0 0 0,0 0 0,0 0 0,0 0 0,0-1 0,-3-2 0,5 3 0,-1 0 0,1 0 0,-1 0 0,1 1 0,0-1 0,-1 0 0,1 0 0,0 0 0,0 0 0,-1 0 0,1 0 0,0 0 0,0 0 0,0 0 0,0 0 0,0 0 0,1 0 0,-1 0 0,0 0 0,0 0 0,1 0 0,-1 0 0,0 0 0,1 1 0,-1-1 0,1 0 0,-1 0 0,2-1 0,0 0 0,1 0 0,-1 0 0,1 0 0,0 0 0,-1 0 0,1 0 0,0 1 0,0-1 0,0 1 0,0 0 0,0 0 0,1 0 0,-1 1 0,0-1 0,0 1 0,1-1 0,-1 1 0,0 0 0,1 1 0,4 0 0,3-1 0,1 2 0,0 0 0,-1 0 0,18 6 0,-25-6 0,0-1 0,-1 1 0,1 1 0,0-1 0,-1 0 0,1 1 0,-1 0 0,0 0 0,0 0 0,0 0 0,0 0 0,3 5 0,-6-7 0,1 0 0,-1-1 0,0 1 0,1 0 0,-1 0 0,0-1 0,1 1 0,-1 0 0,0 0 0,0-1 0,0 1 0,0 0 0,0 0 0,0 0 0,0 0 0,0-1 0,0 1 0,0 0 0,0 0 0,-1-1 0,1 1 0,0 0 0,0 0 0,-1-1 0,0 2 0,0-1 0,-1 1 0,1-1 0,-1 0 0,1 0 0,-1 0 0,0-1 0,1 1 0,-1 0 0,0-1 0,0 1 0,1-1 0,-1 1 0,0-1 0,0 0 0,0 0 0,-2 0 0,1 1 0,0-1 0,0 0 0,1 0 0,-1 0 0,0-1 0,0 1 0,1-1 0,-1 1 0,0-1 0,0 0 0,1 0 0,-1 0 0,1-1 0,-1 1 0,1-1 0,0 1 0,-1-1 0,1 0 0,0 1 0,0-1 0,0-1 0,0 1 0,1 0 0,-1 0 0,0-1 0,-1-3 0,1 2 0,1 0 0,-1 0 0,1 0 0,0 0 0,0-1 0,1 1 0,-1 0 0,1-1 0,0 1 0,0-1 0,0 1 0,1 0 0,0-1 0,0 1 0,0 0 0,0 0 0,2-5 0,-3 8 0,1 0 0,-1 0 0,0 0 0,1 0 0,-1 1 0,0-1 0,1 0 0,-1 0 0,1 1 0,-1-1 0,1 0 0,-1 0 0,1 1 0,0-1 0,-1 1 0,1-1 0,0 1 0,0-1 0,-1 1 0,1-1 0,0 1 0,0-1 0,0 1 0,-1 0 0,1 0 0,0-1 0,0 1 0,0 0 0,0 0 0,0 0 0,0 0 0,0 0 0,-1 0 0,1 0 0,0 0 0,0 0 0,0 1 0,0-1 0,1 1 0,0 0 0,-1 0 0,1 0 0,-1 0 0,0 0 0,1 0 0,-1 0 0,0 0 0,0 1 0,1-1 0,-1 1 0,0-1 0,0 1 0,-1-1 0,1 1 0,0-1 0,0 1 0,-1 0 0,1 3 0,0 1 0,0 0 0,-1 0 0,0 1 0,-1-1 0,1 0 0,-1 0 0,0 0 0,-1 1 0,-2 6 0,4-12 0,-1 1 0,1-1 0,-1 0 0,1 1 0,-1-1 0,1 0 0,-1 0 0,0 0 0,0 1 0,0-1 0,1 0 0,-1 0 0,0 0 0,0 0 0,-1-1 0,1 1 0,0 0 0,0 0 0,0-1 0,0 1 0,-1 0 0,1-1 0,0 1 0,-1-1 0,1 0 0,0 1 0,-1-1 0,1 0 0,0 0 0,-1 0 0,1 0 0,-1 0 0,1 0 0,0 0 0,-1-1 0,1 1 0,0 0 0,-1-1 0,1 1 0,0-1 0,-1 0 0,1 1 0,0-1 0,0 0 0,0 0 0,0 1 0,-2-3 0,0 0 0,-1-1 0,1 0 0,0 0 0,0 0 0,1 0 0,-1 0 0,1 0 0,0-1 0,0 1 0,0-1 0,1 0 0,0 0 0,0 1 0,0-1 0,0 0 0,1 0 0,-1 0 0,1 0 0,1-5 0,-1 7 0,0 0 0,0 0 0,0 0 0,0 0 0,0 0 0,1 0 0,0 0 0,-1 0 0,1 1 0,0-1 0,0 0 0,1 0 0,-1 1 0,0-1 0,1 1 0,0-1 0,-1 1 0,1 0 0,0 0 0,0 0 0,0 0 0,1 0 0,-1 0 0,0 0 0,1 1 0,-1-1 0,1 1 0,0-1 0,-1 1 0,1 0 0,0 0 0,4 0 0,-5 1 0,0 0 0,-1 0 0,1 0 0,0 0 0,0 1 0,0-1 0,0 1 0,0-1 0,0 1 0,-1 0 0,1-1 0,0 1 0,0 0 0,-1 0 0,1 1 0,-1-1 0,1 0 0,-1 0 0,1 1 0,-1-1 0,2 3 0,-1 0 0,1 0 0,-1 0 0,0 0 0,-1 0 0,1 0 0,-1 0 0,1 0 0,-1 1 0,0 7 0,0-8 0,0-1 0,-1 1 0,0 0 0,0 0 0,0-1 0,0 1 0,0 0 0,-1 0 0,0-1 0,1 1 0,-1-1 0,-1 1 0,1 0 0,0-1 0,-1 0 0,0 1 0,0-1 0,0 0 0,0 0 0,0 0 0,-1 0 0,0 0 0,1-1 0,-6 4 0,-39 2 0,44-7 0,0-1 0,0 0 0,1 0 0,-1 0 0,0-1 0,0 1 0,0-1 0,0 1 0,0-1 0,1 0 0,-1 0 0,0 0 0,-4-3 0,7 4 0,1-1 0,-1 1 0,0-1 0,0 1 0,1 0 0,-1-1 0,0 1 0,1-1 0,-1 1 0,1 0 0,-1-1 0,1 1 0,-1 0 0,0 0 0,1-1 0,-1 1 0,1 0 0,-1 0 0,1 0 0,-1 0 0,1 0 0,-1-1 0,1 1 0,-1 0 0,1 0 0,-1 0 0,1 0 0,-1 0 0,1 1 0,-1-1 0,1 0 0,0 0 0,22 0 0,-20 1 5,-1 0 0,1 0 0,-1 0 0,1 1 0,-1-1-1,0 1 1,0 0 0,0-1 0,0 1 0,0 0 0,0 0-1,0 0 1,2 4 0,-3-4-54,0 0-1,0-1 1,0 1-1,0 0 1,1-1 0,-1 1-1,0-1 1,1 0-1,-1 0 1,1 1 0,0-1-1,-1 0 1,1 0-1,0 0 1,0 0-1,-1-1 1,1 1 0,0-1-1,0 1 1,0-1-1,0 1 1,0-1-1,0 0 1,0 0 0,0 0-1,0 0 1,0 0-1,2-1 1,7-2-6777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3T04:02:05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62 24575,'-7'31'0,"-1"-22"0,7-9 0,1 0 0,-1-1 0,0 1 0,1 0 0,-1 0 0,0-1 0,1 1 0,-1 0 0,1-1 0,-1 1 0,1-1 0,-1 1 0,1-1 0,-1 1 0,1-1 0,0 1 0,-1-1 0,1 0 0,0 1 0,-1-1 0,1 1 0,-1-2 0,1 1 0,-1 0 0,1 0 0,-1 1 0,1-1 0,0 0 0,-1 0 0,1 0 0,0 0 0,-1 0 0,1 0 0,0 0 0,0 0 0,0 0 0,0 0 0,0 0 0,0 0 0,0 0 0,0 0 0,0 0 0,1 0 0,-1 0 0,0 1 0,1-1 0,-1 0 0,0 0 0,1 0 0,-1 0 0,1 0 0,0 0 0,0 1 0,0-1 0,-1 1 0,1 0 0,0 0 0,-1 0 0,1 0 0,0 0 0,-1 0 0,1 0 0,0 0 0,-1 1 0,1-1 0,0 0 0,-1 0 0,1 0 0,0 1 0,-1-1 0,1 0 0,-1 1 0,1-1 0,-1 0 0,1 1 0,0-1 0,-1 1 0,0-1 0,1 1 0,-1-1 0,1 1 0,-1 0 0,0-1 0,1 1 0,-1-1 0,0 1 0,1 0 0,-1-1 0,0 1 0,0 0 0,0-1 0,0 1 0,0 0 0,0 0 0,1-1 0,-1 0 0,0 0 0,0 0 0,0 0 0,0 0 0,0 0 0,0 0 0,0 0 0,0 0 0,0 0 0,1 0 0,-1 0 0,0 0 0,0 0 0,0 0 0,0 0 0,0 0 0,0 0 0,0 0 0,0 0 0,0 0 0,1 0 0,-1 0 0,0 0 0,0 0 0,0 0 0,0 0 0,0 0 0,0 0 0,0 0 0,0 0 0,0 1 0,0-1 0,0 0 0,0 0 0,0 0 0,1 0 0,-1 0 0,0 0 0,0 0 0,0 0 0,0 0 0,0 0 0,0 1 0,0-1 0,0 0 0,0 0 0,1-16 0,2-23 0,-3 37 0,0 1 0,1 0 0,-1 0 0,0 0 0,0 0 0,1 0 0,-1-1 0,0 1 0,1 0 0,-1 0 0,1 0 0,-1 0 0,1 0 0,0 0 0,-1 0 0,1 0 0,0 1 0,0-1 0,0 0 0,0 0 0,0 0 0,0 1 0,1-2 0,-1 3 0,-1-1 0,1 0 0,0 0 0,0 1 0,0-1 0,-1 1 0,1-1 0,0 0 0,-1 1 0,1-1 0,0 1 0,-1 0 0,1-1 0,-1 1 0,1-1 0,-1 1 0,1 0 0,-1-1 0,1 1 0,-1 0 0,0 0 0,1-1 0,-1 1 0,0 0 0,0 0 0,1 0 0,-1-1 0,0 1 0,0 0 0,0 0 0,0 0 0,0 0 0,3 33 0,-3-32 0,0 7 0,1 9 0,-1 0 0,-3 21 0,3-35 0,-1 1 0,0-1 0,0 0 0,0 1 0,0-1 0,-1 0 0,1 0 0,-1 0 0,0 0 0,-1 0 0,1-1 0,-1 1 0,0-1 0,-4 6 0,6-9 0,1 1 0,-1-1 0,1 1 0,-1 0 0,0-1 0,0 1 0,1-1 0,-1 1 0,0-1 0,0 0 0,0 1 0,1-1 0,-1 0 0,0 0 0,0 1 0,0-1 0,0 0 0,0 0 0,1 0 0,-1 0 0,0 0 0,0 0 0,0 0 0,0-1 0,0 1 0,0 0 0,1 0 0,-1-1 0,0 1 0,0 0 0,0-1 0,-1-1 0,0 0 0,0 0 0,1 1 0,-1-1 0,1 0 0,-1-1 0,1 1 0,0 0 0,0 0 0,0-1 0,-1-2 0,-1-3 0,1-1 0,-1 0 0,2 0 0,-1 0 0,1-14 0,4 6 0,-3 17 0,0 0 0,0 0 0,0 0 0,1 0 0,-1-1 0,0 1 0,0 0 0,0 0 0,0 0 0,0 0 0,0 0 0,0 0 0,0 0 0,1 0 0,-1 0 0,0 0 0,0 0 0,0-1 0,0 1 0,0 0 0,0 0 0,1 0 0,-1 0 0,0 0 0,0 0 0,0 0 0,0 0 0,0 0 0,1 0 0,-1 0 0,0 0 0,0 1 0,0-1 0,0 0 0,0 0 0,0 0 0,1 0 0,-1 0 0,0 0 0,0 0 0,0 0 0,0 0 0,0 0 0,0 0 0,0 0 0,0 1 0,0-1 0,1 0 0,-1 0 0,0 0 0,1 2 0,0 0 0,0 1 0,0-1 0,0 0 0,0 1 0,0-1 0,-1 0 0,1 1 0,-1-1 0,0 3 0,2 31 0,-3-60 0,1 16 0,1-28 0,-1 34 0,0 1 0,0 0 0,0 0 0,0 0 0,1 0 0,-1 0 0,0 0 0,1 0 0,-1 0 0,0 0 0,1 0 0,-1 0 0,1 0 0,0 0 0,-1 0 0,1 0 0,0 1 0,0-1 0,-1 0 0,1 0 0,0 1 0,0-1 0,0 1 0,0-1 0,0 0 0,1 0 0,-1 2 0,0-1 0,0 0 0,-1 0 0,1 1 0,0-1 0,0 0 0,-1 1 0,1-1 0,0 1 0,0-1 0,-1 1 0,1-1 0,-1 1 0,1 0 0,-1-1 0,1 1 0,-1 0 0,1-1 0,-1 1 0,1 0 0,-1 0 0,0-1 0,1 1 0,-1 0 0,0 0 0,0 0 0,1-1 0,-1 1 0,0 0 0,0 0 0,0 0 0,0 1 0,3 31 0,-3-31 0,0 77 0,0-79 2,-1 0 0,1 1 0,0-1 0,0 0 0,0 1-1,0-1 1,0 1 0,0-1 0,0 0 0,0 1 0,0-1 0,0 1 0,0-1-1,1 0 1,-1 1 0,0-1 0,0 1 0,0-1 0,0 0 0,1 1 0,-1-1-1,0 0 1,0 1 0,1-1 0,-1 0 0,0 1 0,0-1 0,1 0 0,-1 0-1,0 1 1,1-1 0,-1 0 0,1 0 0,-1 0 0,0 0 0,1 1-1,-1-1 1,0 0 0,1 0 0,-1 0 0,1 0 0,-1 0 0,0 0 0,1 0-1,-1 0 1,1 0 0,-1 0 0,0 0 0,1 0 0,-1 0 0,1-1 0,-1 1-1,0 0 1,1 0 0,-1 0 0,0-1 0,1 1 0,-1 0 0,0 0 0,1-1-1,-1 1 1,0 0 0,1-1 0,12-13-1487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3T04:28:20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1 659 24575,'1'11'0,"1"1"0,0-1 0,1 0 0,0 1 0,0-1 0,2 0 0,-1-1 0,8 13 0,4 11 0,53 131 0,94 212 0,-158-366 0,-2-4 0,0 0 0,0 0 0,1-1 0,0 1 0,4 5 0,-7-11 0,-1-1 0,1 1 0,-1-1 0,1 1 0,-1-1 0,1 1 0,-1-1 0,1 0 0,-1 1 0,1-1 0,0 0 0,-1 1 0,1-1 0,0 0 0,-1 0 0,1 0 0,0 0 0,-1 1 0,1-1 0,0 0 0,-1 0 0,1 0 0,0 0 0,0-1 0,0 1 0,1-1 0,-1 0 0,0 0 0,0 0 0,0 0 0,1 0 0,-1 0 0,0 0 0,-1 0 0,1 0 0,0-1 0,0 1 0,0 0 0,-1-1 0,1 1 0,0-2 0,142-348 0,106-143 122,-3 6-1609,-222 431-5339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3T06:24:30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24575,'1'6'0,"1"-1"0,-1 1 0,1 0 0,0-1 0,0 0 0,0 0 0,1 1 0,0-1 0,0-1 0,0 1 0,5 5 0,3 6 0,60 96 0,-16-22 0,88 109 0,-141-197 0,-1 0 0,1 0 0,0 0 0,0 0 0,0 0 0,0 0 0,0 0 0,0 0 0,1-1 0,-1 1 0,1-1 0,-1 0 0,1 0 0,-1 0 0,1 0 0,0 0 0,-1 0 0,1-1 0,0 1 0,0-1 0,-1 0 0,1 0 0,0 0 0,0 0 0,0 0 0,-1-1 0,1 1 0,0-1 0,0 0 0,-1 0 0,1 0 0,-1 0 0,6-3 0,3-4 0,1-1 0,-1 0 0,-1-1 0,0 0 0,14-18 0,-12 14 0,311-376-467,-272 325-431,-16 22-5928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3T06:24:33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 24575,'2'10'0,"-1"-1"0,2 1 0,-1-1 0,1 0 0,0 0 0,1 0 0,0 0 0,1-1 0,6 10 0,5 11 0,-15-27 0,43 89 0,4-3 0,91 128 0,-136-212 0,1 1 0,0-1 0,0 0 0,0 0 0,0 0 0,1 0 0,-1-1 0,6 4 0,-8-7 0,0 1 0,0 0 0,0-1 0,0 1 0,0-1 0,-1 0 0,1 1 0,0-1 0,0 0 0,0 0 0,0-1 0,0 1 0,0 0 0,0-1 0,0 1 0,0-1 0,0 1 0,0-1 0,-1 0 0,1 0 0,0 0 0,-1 0 0,1 0 0,0 0 0,-1 0 0,1-1 0,1-2 0,16-16 0,-2-2 0,-1 0 0,0-1 0,-2 0 0,0-1 0,14-38 0,0 4 0,164-298-1365,-137 267-5461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3T06:24:35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0 195 24575,'4'2'0,"0"0"0,-1 1 0,1-1 0,-1 1 0,1-1 0,-1 1 0,0 0 0,0 0 0,0 1 0,-1-1 0,1 0 0,-1 1 0,0 0 0,3 5 0,4 6 0,116 194 0,-25-38 0,-97-167 0,-1 0 0,0 0 0,1-1 0,0 1 0,0-1 0,0 0 0,0 0 0,1 0 0,-1-1 0,1 1 0,0-1 0,0 1 0,6 2 0,-6-4 0,-1-1 0,1 1 0,-1-1 0,1 0 0,-1 0 0,1 0 0,0-1 0,-1 1 0,1-1 0,-1 1 0,1-1 0,-1 0 0,0-1 0,1 1 0,-1-1 0,0 1 0,0-1 0,3-2 0,19-14 0,-2 0 0,0-2 0,-1 0 0,-1-2 0,22-28 0,-2 3 0,338-386-1365,-343 389-5461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3T06:45:10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0 348 24575,'1'26'0,"2"-1"0,0 0 0,1 0 0,2 0 0,16 46 0,60 114 0,-54-127 0,-20-41 0,-5-9 0,-1-1 0,2 0 0,-1 0 0,1-1 0,0 1 0,0-1 0,1 0 0,-1 0 0,2 0 0,-1-1 0,9 8 0,-13-13 0,0 1 0,0-1 0,1 1 0,-1-1 0,0 0 0,1 0 0,-1 1 0,0-1 0,1 0 0,-1 0 0,0 0 0,1 0 0,-1-1 0,1 1 0,-1 0 0,0 0 0,0-1 0,1 1 0,-1-1 0,0 1 0,0-1 0,1 0 0,-1 1 0,0-1 0,0 0 0,0 0 0,2-2 0,25-31 0,-24 29 0,41-66 0,55-111 0,-33 54 0,154-292-1365,-202 379-5461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3T02:53:18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24575,'0'26'0,"-1"-9"0,1 1 0,1-1 0,3 21 0,-3-34 0,0 0 0,0 0 0,0 0 0,0 0 0,1 0 0,0 0 0,0-1 0,0 1 0,0-1 0,0 1 0,0-1 0,1 0 0,0 1 0,0-1 0,0-1 0,0 1 0,0 0 0,6 3 0,-6-5 0,-1 0 0,1-1 0,-1 1 0,1 0 0,0-1 0,-1 0 0,1 1 0,0-1 0,-1 0 0,1 0 0,-1-1 0,1 1 0,0-1 0,-1 1 0,1-1 0,-1 0 0,1 0 0,-1 0 0,1 0 0,-1 0 0,0 0 0,1-1 0,-1 1 0,0-1 0,3-2 0,6-7 0,1 1 0,-1-2 0,10-13 0,-12 14 0,106-139-1365,-100 132-5461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3T02:53:30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1 456 24575,'0'21'0,"-1"9"0,6 44 0,-4-65 0,1 0 0,0 0 0,1 0 0,-1-1 0,2 1 0,-1-1 0,1 0 0,0 1 0,7 8 0,-10-16 0,0 1 0,-1-1 0,1 0 0,0 0 0,0 1 0,0-1 0,0 0 0,1 0 0,-1 0 0,0 0 0,0 0 0,1 0 0,-1 0 0,0-1 0,1 1 0,-1 0 0,1-1 0,-1 1 0,1-1 0,-1 0 0,1 1 0,0-1 0,-1 0 0,1 0 0,-1 0 0,3 0 0,-1-1 0,0-1 0,-1 1 0,1 0 0,-1-1 0,0 1 0,1-1 0,-1 0 0,0 0 0,0 0 0,0 0 0,0 0 0,0 0 0,2-4 0,6-12 0,0 1 0,-1-1 0,8-26 0,-14 36 0,61-157-682,108-197-1,-152 326-6143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3T02:53:55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1687 485 24575,'-150'13'0,"100"-7"0,-53 1 0,73-6 0,-54 11 0,53-7 0,-50 2 0,-774-7 0,834-3 0,0 0 0,1-1 0,0-2 0,0 1 0,0-2 0,1-1 0,-24-12 0,16 7 0,21 11 0,1-1 0,0-1 0,0 1 0,0-1 0,0 0 0,0 0 0,1 0 0,-1 0 0,1-1 0,0 0 0,1 0 0,-1 0 0,1 0 0,0-1 0,0 1 0,1-1 0,-3-9 0,0 0 0,2 0 0,0-1 0,1 0 0,0 1 0,1-27 0,1 22 0,1 0 0,6-35 0,-5 48 0,0 0 0,0-1 0,1 1 0,-1 0 0,2 1 0,-1-1 0,1 1 0,0-1 0,0 1 0,10-10 0,-6 10 0,0 1 0,1-1 0,-1 2 0,1-1 0,0 1 0,1 0 0,-1 1 0,1 0 0,-1 1 0,1 0 0,0 1 0,13-1 0,37-10 0,-23 5 0,1 1 0,-1 2 0,1 1 0,-1 3 0,45 3 0,12 0 0,510-3 0,-567 2 0,55 9 0,27 2 0,-100-12 0,10-1 0,0 1 0,0 2 0,30 7 0,-22-2 0,-28-7 0,0 0 0,0 1 0,-1 0 0,1 1 0,0 0 0,-1 0 0,0 1 0,1 0 0,-1 0 0,-1 1 0,1 0 0,-1 0 0,8 8 0,-10-8 0,0 1 0,0-1 0,0 1 0,-1 0 0,0 1 0,0-1 0,0 1 0,-1 0 0,0 0 0,0 0 0,3 15 0,-3-2 0,-1 0 0,-1 0 0,-2 26 0,1-45 0,0 17 0,0-7 0,0 0 0,0 0 0,-2 1 0,-4 19 0,6-28 0,-2 0 0,1 0 0,0 0 0,-1 0 0,1 0 0,-1-1 0,0 1 0,0 0 0,0-1 0,0 1 0,-1-1 0,1 0 0,-1 0 0,1 0 0,-1 0 0,0 0 0,1 0 0,-1-1 0,0 1 0,0-1 0,-4 1 0,-50 16-1365,41-12-5461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3T03:03:00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48 24575,'-11'-1'0,"10"1"0,0-1 0,0 1 0,0 0 0,0-1 0,0 1 0,0 0 0,1 0 0,-1-1 0,0 1 0,0 0 0,0 0 0,0 0 0,0 0 0,0 1 0,0-1 0,0 0 0,0 0 0,0 0 0,1 1 0,-1-1 0,0 0 0,0 1 0,0-1 0,0 1 0,1-1 0,-1 1 0,0-1 0,1 1 0,-1 0 0,0-1 0,1 1 0,-1 0 0,1 0 0,-1-1 0,1 1 0,-1 0 0,1 0 0,-1 0 0,0 1 0,14-39 0,0 18 0,-13 19 0,0 0 0,1 0 0,-1-1 0,0 1 0,0 0 0,1 0 0,-1-1 0,0 1 0,1 0 0,-1 0 0,0 0 0,1 0 0,-1-1 0,1 1 0,-1 0 0,0 0 0,1 0 0,-1 0 0,1 0 0,-1 0 0,0 0 0,1 0 0,-1 0 0,1 0 0,-1 0 0,0 1 0,1-1 0,-1 0 0,0 0 0,1 0 0,-1 0 0,0 0 0,1 1 0,-1-1 0,0 0 0,1 0 0,-1 1 0,1-1 0,0 2 0,0 0 0,0-1 0,0 1 0,0 0 0,0 0 0,-1 0 0,1 0 0,0-1 0,-1 1 0,1 0 0,-1 0 0,0 0 0,0 0 0,0 0 0,0 0 0,0 0 0,0 0 0,-1 0 0,1 0 0,0 0 0,-1 0 0,0 0 0,-1 2 0,-1 1 0,16-33 0,-12 27 0,-1 1 0,0-1 0,0 1 0,0-1 0,0 1 0,0-1 0,0 1 0,1-1 0,-1 1 0,0-1 0,0 1 0,1-1 0,-1 1 0,0-1 0,1 1 0,-1 0 0,0-1 0,1 1 0,-1-1 0,1 1 0,-1 0 0,1 0 0,-1-1 0,0 1 0,1 0 0,-1 0 0,1-1 0,0 1 0,-1 0 0,1 0 0,-1 0 0,1 0 0,-1 0 0,1 0 0,-1 0 0,2 0 0,4 22 0,-4 50 0,-3-61 0,-1 46 0,1 39 0,2-95 0,0 0 0,0-1 0,0 1 0,0 0 0,0-1 0,0 1 0,0-1 0,0 0 0,0 1 0,0-1 0,1 0 0,-1 0 0,0 1 0,0-1 0,0 0 0,0 0 0,1 0 0,-1 0 0,0-1 0,0 1 0,0 0 0,0 0 0,0-1 0,0 1 0,1-1 0,-1 1 0,1-1 0,7-4 0,-30 6 0,17 0 0,-56 4 0,59-5 0,0 0 0,0 0 0,0 0 0,0-1 0,0 1 0,-1 0 0,1 0 0,0-1 0,0 1 0,0 0 0,0-1 0,0 1 0,0-1 0,0 0 0,0 1 0,0-1 0,1 0 0,-1 1 0,0-1 0,0 0 0,0 0 0,1 0 0,-1 0 0,1 0 0,-1 0 0,0 0 0,1 0 0,0 0 0,-1 0 0,1 0 0,0 0 0,-1 0 0,1 0 0,0 0 0,0 0 0,0 0 0,0 0 0,0-1 0,0 1 0,0 0 0,0 0 0,1 0 0,-1 0 0,1-1 0,9-31 0,-7 26 0,-1 0 0,1 0 0,-1 0 0,0 0 0,-1 0 0,1 0 0,-2-1 0,1 1 0,-1-1 0,0 1 0,0 0 0,-1-1 0,-3-10 0,-3 86 0,5-27 0,1-30 0,0 0 0,0 1 0,1-1 0,1 0 0,0 0 0,4 21 0,-3-31 0,0-1 0,0 1 0,-1 0 0,1-1 0,0 1 0,0-1 0,0 1 0,0-1 0,0 0 0,0 0 0,0 0 0,0 0 0,0 0 0,0 0 0,0 0 0,0-1 0,0 1 0,0-1 0,-1 0 0,1 1 0,0-1 0,3-2 0,35-4 0,-40 7 0,1 0 0,0 1 0,-1-1 0,1 0 0,-1 0 0,1 0 0,0 1 0,-1-1 0,1 0 0,-1 0 0,1 1 0,-1-1 0,1 1 0,-1-1 0,1 0 0,-1 1 0,1-1 0,-1 1 0,0-1 0,1 1 0,-1-1 0,0 1 0,1 0 0,-1-1 0,0 1 0,0-1 0,0 1 0,1-1 0,-1 1 0,0 0 0,0-1 0,0 1 0,0 0 0,0-1 0,0 1 0,0-1 0,0 1 0,0 0 0,-1-1 0,1 1 0,0-1 0,0 1 0,0 0 0,-1-1 0,1 1 0,0-1 0,-1 1 0,0 0 0,0 0 0,0 1 0,0-1 0,0 0 0,-1 0 0,1 0 0,-1 0 0,1 0 0,0 0 0,-1 0 0,0 0 0,1-1 0,-1 1 0,0 0 0,1-1 0,-1 0 0,0 1 0,1-1 0,-1 0 0,0 0 0,0 0 0,1 0 0,-1 0 0,0 0 0,0 0 0,1-1 0,-1 1 0,-2-1 0,0 0 0,1 1 0,-1-1 0,1 0 0,0 0 0,-1 0 0,1 0 0,0 0 0,0-1 0,0 0 0,0 1 0,0-1 0,0 0 0,-4-4 0,3-5 0,1 0 0,0 0 0,0 0 0,1 0 0,1-1 0,0 1 0,0 0 0,2-17 0,-2-17 0,-9-48 0,9 134 0,-1-22 0,1 1 0,1-1 0,1 0 0,0 0 0,1 0 0,2 0 0,0 0 0,9 26 0,-12-43 0,1 0 0,0 1 0,-1-1 0,1 0 0,0 0 0,0 0 0,1 0 0,-1 0 0,0 0 0,1-1 0,-1 1 0,1-1 0,-1 1 0,1-1 0,0 0 0,-1 0 0,1 0 0,0-1 0,0 1 0,0-1 0,0 1 0,-1-1 0,1 0 0,0 0 0,4-1 0,28 6 0,-35-1 0,-15 1 0,-17 1 0,29-6 0,0 1 0,1-1 0,-1 0 0,0 0 0,1-1 0,-1 1 0,1-1 0,-1 1 0,1-1 0,-1 0 0,1 0 0,-1 0 0,1 0 0,0 0 0,-1 0 0,1-1 0,0 1 0,0-1 0,0 1 0,0-1 0,0 0 0,-1-2 0,0-1 0,1 0 0,1 1 0,-1-1 0,1 0 0,0 0 0,0 0 0,0 0 0,1 0 0,0 0 0,0-9 0,0 10 0,0 1 0,0 0 0,1 0 0,-1 0 0,1 0 0,-1-1 0,1 1 0,0 0 0,0 0 0,0 0 0,1 1 0,2-6 0,-4 8 0,1 0 0,-1 0 0,0-1 0,0 1 0,1 0 0,-1 0 0,0 0 0,0-1 0,1 1 0,-1 0 0,0 0 0,1 0 0,-1 0 0,0 0 0,1 0 0,-1 0 0,0 0 0,1 0 0,-1 0 0,0 0 0,1 0 0,-1 0 0,0 0 0,1 0 0,-1 0 0,0 0 0,1 0 0,-1 0 0,0 0 0,1 0 0,-1 1 0,0-1 0,0 0 0,1 0 0,-1 0 0,0 1 0,0-1 0,1 0 0,12 26 0,-2 33 0,-14-32 0,2-26 0,1-1 0,-1 1 0,1-1 0,-1 0 0,0 1 0,1-1 0,-1 0 0,1 0 0,-1 1 0,1-1 0,-1 0 0,0 0 0,1 0 0,-1 0 0,0 0 0,1 0 0,-1 0 0,0 0 0,1 0 0,-1 0 0,1 0 0,-1 0 0,0 0 0,1 0 0,-1-1 0,0 1 0,1 0 0,-1 0 0,1-1 0,-1 1 0,1 0 0,-1-1 0,1 1 0,-1-1 0,1 1 0,-1-1 0,1 1 0,-1-1 0,-1-2 0,-1 1 0,1-1 0,0 0 0,0 0 0,0 0 0,0 0 0,1 0 0,-1 0 0,1-1 0,0 1 0,0 0 0,0-1 0,0 1 0,1-1 0,-1 1 0,1-8 0,2-62 0,-1 65 0,-1 8 0,0 0 0,0-1 0,-1 1 0,1 0 0,0 0 0,0-1 0,0 1 0,0 0 0,0 0 0,0-1 0,0 1 0,0 0 0,0-1 0,0 1 0,0 0 0,0-1 0,0 1 0,0 0 0,0 0 0,0-1 0,0 1 0,0 0 0,0 0 0,0-1 0,1 1 0,-1 0 0,0-1 0,0 1 0,0 0 0,0 0 0,1 0 0,-1-1 0,0 1 0,0 0 0,1 0 0,-1 0 0,0-1 0,0 1 0,1 0 0,-1 0 0,0 0 0,0 0 0,1 0 0,-1 0 0,0 0 0,1 0 0,-1 0 0,9 15 0,4 27 0,-12-38 0,19 65 0,-20-68 0,0 0 0,1-1 0,-1 1 0,0 0 0,1 0 0,-1 0 0,1-1 0,-1 1 0,1 0 0,-1-1 0,1 1 0,-1 0 0,1-1 0,0 1 0,0-1 0,-1 1 0,1-1 0,0 1 0,-1-1 0,1 0 0,0 1 0,0-1 0,0 0 0,0 0 0,1 1 0,0-2 0,-1 0 0,1 0 0,-1 0 0,1 0 0,-1 0 0,0-1 0,1 1 0,-1 0 0,0-1 0,0 1 0,0-1 0,0 1 0,0-1 0,0 0 0,-1 1 0,1-1 0,-1 0 0,2-2 0,3-11-1365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3T03:03:00.9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117 8 24575,'-9'4'0,"-1"1"0,0-2 0,0 1 0,-17 2 0,25-5-29,1 0-1,0-1 0,-1 1 1,1-1-1,0 1 0,-1-1 0,1 0 1,-1 0-1,1 1 0,-1-1 1,1 0-1,-1 0 0,1-1 1,-1 1-1,1 0 0,-1 0 1,1-1-1,-1 1 0,1-1 1,0 1-1,-1-1 0,1 1 1,0-1-1,-1 0 0,1 0 1,0 0-1,0 0 0,0 0 1,0 0-1,0 0 0,0 0 0,0 0 1,0 0-1,0 0 0,0-1 1,1 1-1,-1 0 0,0-1 1,1 1-1,0 0 0,-1-1 1,1 1-1,0-1 0,-1 1 1,1-3-1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3T03:03:02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24575,'0'15'0,"-1"-9"0,0-1 0,0 1 0,1-1 0,0 1 0,1 0 0,-1-1 0,1 1 0,0-1 0,3 11 0,-1-19 0,0 0 0,0 0 0,0 0 0,-1 0 0,1 0 0,-1 0 0,0-1 0,0 1 0,0-1 0,3-7 0,-5 11 0,15-32 0,-16 30 0,-9 19 0,8-14 0,-25 37 0,27-39 0,0-1 0,-1 1 0,1 0 0,-1-1 0,1 1 0,-1-1 0,1 1 0,-1-1 0,0 1 0,1-1 0,-1 1 0,0-1 0,1 1 0,-1-1 0,0 0 0,1 1 0,-1-1 0,0 0 0,0 0 0,0 0 0,1 1 0,-1-1 0,0 0 0,0 0 0,1 0 0,-1 0 0,0 0 0,0 0 0,0-1 0,1 1 0,-1 0 0,0 0 0,0 0 0,1-1 0,-1 1 0,0 0 0,1-1 0,-1 1 0,0-1 0,1 1 0,-1-1 0,0 1 0,1-1 0,-1 1 0,1-1 0,-1 0 0,1 1 0,-1-1 0,1 0 0,0 1 0,-1-2 0,10 10-1365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3T03:07:20.372"/>
    </inkml:context>
    <inkml:brush xml:id="br0">
      <inkml:brushProperty name="width" value="0.05" units="cm"/>
      <inkml:brushProperty name="height" value="0.05" units="cm"/>
      <inkml:brushProperty name="color" value="#CAD6EC"/>
    </inkml:brush>
  </inkml:definitions>
  <inkml:trace contextRef="#ctx0" brushRef="#br0">56 1 24575,'-38'55'0,"39"-56"0,-1 1 0,1-1 0,-1 1 0,0-1 0,1 1 0,-1-1 0,1 0 0,-1 1 0,0-1 0,0 0 0,1 1 0,-1-1 0,0 0 0,0 0 0,0 1 0,0-1 0,0 0 0,0 1 0,0-1 0,0 0 0,0 0 0,0 1 0,0-1 0,0 0 0,-1 1 0,1-1 0,0 0 0,0 1 0,-1-1 0,1 0 0,-1 1 0,1-1 0,0 1 0,-1-1 0,1 1 0,-1-1 0,1 1 0,-1-1 0,0 1 0,1-1 0,-1 1 0,1-1 0,-1 1 0,0 0 0,1 0 0,-1-1 0,0 1 0,1 0 0,-1 0 0,0 0 0,1 0 0,-1-1 0,0 1 0,0 0 0,1 0 0,-1 1 0,0-1 0,0 0 0,1 0 0,-1 0 0,0 1 0,3-3 0,0 0 0,0 0 0,0 1 0,1-1 0,-1 1 0,1 0 0,-1-1 0,1 1 0,0 0 0,-1 1 0,1-1 0,0 0 0,-1 1 0,1 0 0,5-1 0,-7 2 0,0-1 0,1 1 0,-1 0 0,0 0 0,0-1 0,0 1 0,0 0 0,0 0 0,0 0 0,0 0 0,0 0 0,0 0 0,-1 1 0,1-1 0,0 0 0,-1 0 0,1 0 0,-1 1 0,1-1 0,-1 0 0,0 1 0,1-1 0,-1 0 0,0 1 0,0-1 0,0 0 0,0 1 0,0-1 0,0 1 0,-1-1 0,1 0 0,-1 3 0,1-20 0,-2 27 0,-3 33 0,7-32 0,3-25 0,2-28 0,-5 19 0,2 17 0,-3 7 0,0 0 0,0 0 0,0 0 0,0 0 0,-1 0 0,1 0 0,-1 0 0,1 0 0,-1 0 0,0 0 0,0 0 0,0 0 0,0 4 0,-1 13 0,1-19 0,-3-34 0,1-1 0,1 81 0,2-20 0,0-19 0,0 0 0,-1 1 0,0-1 0,0 0 0,-1 1 0,-3 12 0,4-20 0,1 0 0,-1 0 0,0 1 0,0-1 0,0 0 0,0 0 0,0 1 0,0-1 0,-1 0 0,1 0 0,0 0 0,0 1 0,0-1 0,0 0 0,0 0 0,0 1 0,0-1 0,0 0 0,0 0 0,-1 0 0,1 1 0,0-1 0,0 0 0,0 0 0,0 0 0,-1 0 0,1 1 0,0-1 0,0 0 0,-1 0 0,1 0 0,0 0 0,0 0 0,0 0 0,-1 0 0,1 0 0,0 0 0,0 0 0,-1 0 0,1 0 0,0 0 0,0 0 0,-1 0 0,1 0 0,0 0 0,0 0 0,0 0 0,-1 0 0,1 0 0,0 0 0,0 0 0,-1 0 0,1 0 0,0-1 0,0 1 0,0 0 0,-1 0 0,1 0 0,0-1 0,-8-13 0,5 8 0,4 22 0,-1-15 0,1 27 0,-1-28 0,1 0 0,-1 1 0,0-1 0,0 0 0,0 1 0,0-1 0,0 0 0,0 0 0,1 1 0,-1-1 0,0 0 0,0 1 0,0-1 0,0 0 0,0 1 0,0-1 0,0 0 0,-1 1 0,1-1 0,0 0 0,0 0 0,0 1 0,0-1 0,0 0 0,0 1 0,0-1 0,-1 0 0,1 0 0,0 1 0,0-1 0,0 0 0,-1 0 0,1 1 0,0-1 0,0 0 0,-1 0 0,1 0 0,0 0 0,0 1 0,-1-1 0,1 0 0,0 0 0,-1 0 0,1 0 0,0 0 0,-1 0 0,1 0 0,0 0 0,0 0 0,-1 0 0,1 0 0,0 0 0,-1 0 0,1 0 0,0 0 0,-1 0 0,1 0 0,0 0 0,-1 0 0,1-1 0,0 1 0,0 0 0,-1 0 0,1 0 0,0 0 0,0-1 0,-1 1 0,-4 8 0,-9 18 0,16-19 0,14-10 0,26-11 0,-41 14 0,0 0 0,-1-1 0,1 1 0,-1 0 0,1 0 0,0 0 0,-1-1 0,1 1 0,0 0 0,0 0 0,-1 0 0,1 0 0,0 0 0,-1 0 0,1 0 0,0 0 0,-1 0 0,1 1 0,0-1 0,-1 0 0,1 0 0,0 1 0,-1-1 0,1 0 0,-1 1 0,1-1 0,0 0 0,-1 1 0,1-1 0,-1 1 0,1-1 0,-1 1 0,1-1 0,-1 1 0,0 0 0,1-1 0,-1 1 0,0-1 0,1 1 0,-1 0 0,0-1 0,0 1 0,0 0 0,1-1 0,-1 1 0,0 0 0,0-1 0,0 1 0,0 0 0,0 0 0,0-1 0,-1 1 0,1 0 0,0-1 0,0 1 0,0 0 0,-1-1 0,1 1 0,-1 0 0,1 0 0,-1 0 0,0 0 0,0 0 0,0 0 0,0 0 0,0 0 0,0 0 0,0-1 0,-1 1 0,1 0 0,0-1 0,0 1 0,0-1 0,-1 0 0,1 1 0,0-1 0,-1 0 0,1 0 0,0 1 0,-1-1 0,1 0 0,0 0 0,0-1 0,-1 1 0,1 0 0,-3-1 0,3 1 0,0 0 0,1-1 0,-1 1 0,0 0 0,0 0 0,0-1 0,1 1 0,-1 0 0,0-1 0,0 1 0,1-1 0,-1 1 0,0-1 0,1 1 0,-1-1 0,1 0 0,-1 1 0,1-1 0,-1 0 0,1 1 0,-1-1 0,1 0 0,-1 0 0,1 0 0,0 1 0,0-1 0,-1 0 0,1 0 0,0 0 0,0 1 0,0-1 0,0 0 0,0 0 0,0 0 0,0 0 0,0 0 0,0 1 0,0-1 0,1 0 0,-1 0 0,0 0 0,1 1 0,-1-1 0,0 0 0,1 0 0,-1 1 0,1-1 0,-1 0 0,2 0 0,0-3 0,-1 1 0,1-1 0,-1 1 0,0-1 0,0 1 0,0-1 0,0 0 0,0-5 0,2-13 0,-2 22 0,-1 0 0,0 0 0,1 0 0,-1 0 0,0 0 0,1 0 0,-1 1 0,0-1 0,1 0 0,-1 0 0,0 0 0,1 0 0,-1 1 0,0-1 0,1 0 0,-1 0 0,0 0 0,0 1 0,1-1 0,-1 0 0,0 1 0,0-1 0,0 0 0,0 1 0,1-1 0,-1 0 0,0 1 0,0-1 0,0 0 0,0 1 0,0-1 0,0 0 0,0 1 0,0-1 0,0 0 0,0 1 0,0-1 0,0 0 0,0 1 0,0-1 0,0 0 0,0 1 0,3 24 0,-24 3 0,12-20 0,12-21 0,-1 10 8,-1-1-1,1 0 0,-1 0 1,0 1-1,-1-1 0,1 0 0,0-7 1,-1 9-79,0-1-1,0 1 1,0 0 0,0-1 0,1 1 0,-1-1-1,1 1 1,0-1 0,0 1 0,-1 0 0,2-1-1,-1 1 1,0 0 0,0 0 0,1 0 0,-1 0 0,1 0-1,-1 0 1,4-2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3T03:07:21.903"/>
    </inkml:context>
    <inkml:brush xml:id="br0">
      <inkml:brushProperty name="width" value="0.05" units="cm"/>
      <inkml:brushProperty name="height" value="0.05" units="cm"/>
      <inkml:brushProperty name="color" value="#CAD6EC"/>
    </inkml:brush>
  </inkml:definitions>
  <inkml:trace contextRef="#ctx0" brushRef="#br0">0 1 24575,'0'1'0,"0"1"0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E13B1-5260-4706-BA2A-D17EAF85F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AC1741-1FE2-4B1B-88DF-C648E6BAD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9F56F-24DF-4C48-AC4D-2FAC3196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A81E-8296-4F10-9AE5-65933058DF29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DBC902-D6D1-4D05-B13F-033A5821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0667B-1E9B-4847-AC03-E6DD0C4B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9F70-4027-4E7F-B133-A8E0495CC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86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F4EE7-8409-4727-BF7E-1D7BD6A1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54F95D-B743-4A18-803B-88EC14EBF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6C1A04-4C24-4C3F-A8B2-2906F3DB6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A81E-8296-4F10-9AE5-65933058DF29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DD0E21-EF96-44EE-A944-FB5B3587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D780F-3D28-443F-9F3B-5E5ADEFA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9F70-4027-4E7F-B133-A8E0495CC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3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EE8996-FE7F-4478-9A5B-44B1E92C5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9BE54E-AC60-4ABE-8F7D-FD41773E8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A99EE-7C11-4E00-809D-296C843D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A81E-8296-4F10-9AE5-65933058DF29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7C1EE-1404-4511-B601-2F590CAF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2D63E1-9BF4-4F8C-9C16-120F68E9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9F70-4027-4E7F-B133-A8E0495CC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82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C5D72-C0E0-45C0-A175-2CCA2C882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248F1-ABB3-4073-9EAF-31D3F2213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E66B82-6F1B-4542-B061-4F9E5543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A81E-8296-4F10-9AE5-65933058DF29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1A0F0A-6E53-4EE8-9B20-D79E713B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542EC5-C537-40B7-AB82-5E1BE8B2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9F70-4027-4E7F-B133-A8E0495CC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85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07137-BF66-4074-AEB6-A70B1C21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BB1E6E-1C51-4462-A5B6-EE0F758BB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B7438-E513-4499-BDB0-E4D82F956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A81E-8296-4F10-9AE5-65933058DF29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C1B43C-3C22-4D6C-8C43-605D8146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6C999-C129-4314-9BDD-F0ED721F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9F70-4027-4E7F-B133-A8E0495CC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60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7EB0C-0866-4C90-90E9-6DC59340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EABD1-B3E3-42D2-920D-FB2DFD8AD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71EDBA-B161-4FEA-BAA6-A189DA01B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732687-58F5-4C45-9EDC-B1059D71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A81E-8296-4F10-9AE5-65933058DF29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0E6E1E-E09F-4A6B-B448-43F8E09B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E66B52-ED48-45B7-B9F8-02916967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9F70-4027-4E7F-B133-A8E0495CC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29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22379-5995-4521-AF4D-A7BF937C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8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400B75-1208-412E-B639-0FEE526E4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18731F-A3D5-4B7B-961C-828D1059E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B7A02E-9EA3-4C7A-8A0B-D21A9F84D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95D322-1958-4B52-BAF1-B7C6307F4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CF7E84-4362-408B-B19E-955B2BFA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A81E-8296-4F10-9AE5-65933058DF29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F03C21-2E81-45F1-8AE3-E0051C82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E06A90-2644-43FE-91DA-AD339457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9F70-4027-4E7F-B133-A8E0495CC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13C86-C3C3-471E-BB0B-48047B26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DA0CD6-14FA-417E-A227-25F9A87E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A81E-8296-4F10-9AE5-65933058DF29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773975-84D8-499A-9632-43EE19FC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E4945C-4BE2-4B31-8749-68CB861A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9F70-4027-4E7F-B133-A8E0495CC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54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B4762B-157D-4C62-BA4F-AE1C6F21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A81E-8296-4F10-9AE5-65933058DF29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164756-3CF5-44C1-ABE9-82D1AC0D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2E405D-59B8-4B22-B4AC-100B1E48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9F70-4027-4E7F-B133-A8E0495CC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59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D64F7-DD50-4432-9B43-532386FD1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001075-32DD-4F75-84DC-CF6155552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A748CC-544E-4F5E-9BE2-64434A4E6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C94B6A-3B2C-4694-96EB-B2C39137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A81E-8296-4F10-9AE5-65933058DF29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11C2EF-E075-4A79-9946-B9D30160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93E5AE-E519-4685-AA1E-9538FE77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9F70-4027-4E7F-B133-A8E0495CC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83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E1C6D-F8F1-4DB6-B262-4AE01B982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E2AFF5-E9BD-4763-BE07-BC480C045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1344A0-23E5-4238-97B0-C6511B23C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33C97B-5440-4721-866B-13529559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A81E-8296-4F10-9AE5-65933058DF29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5B836B-9ED2-45B9-BA5B-DA196444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6C2756-8E0C-49A4-98F5-A89371C27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9F70-4027-4E7F-B133-A8E0495CC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10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018896-2BD5-4861-A1E4-8CF46762A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F6C144-B3C4-4281-BC80-16EC8A03A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3421D-0D17-4F9D-8525-0E6DEAE20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CA81E-8296-4F10-9AE5-65933058DF29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26705-20B4-4939-9D28-EF430DF98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346D0A-CE1E-424E-B498-7D7C72938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19F70-4027-4E7F-B133-A8E0495CC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07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8.jpe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12" Type="http://schemas.openxmlformats.org/officeDocument/2006/relationships/image" Target="../media/image1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11" Type="http://schemas.openxmlformats.org/officeDocument/2006/relationships/customXml" Target="../ink/ink13.xml"/><Relationship Id="rId5" Type="http://schemas.openxmlformats.org/officeDocument/2006/relationships/customXml" Target="../ink/ink11.xml"/><Relationship Id="rId10" Type="http://schemas.openxmlformats.org/officeDocument/2006/relationships/image" Target="../media/image17.png"/><Relationship Id="rId4" Type="http://schemas.openxmlformats.org/officeDocument/2006/relationships/image" Target="../media/image1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../media/image35.png"/><Relationship Id="rId7" Type="http://schemas.openxmlformats.org/officeDocument/2006/relationships/image" Target="../media/image137.png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.xml"/><Relationship Id="rId5" Type="http://schemas.openxmlformats.org/officeDocument/2006/relationships/image" Target="../media/image136.png"/><Relationship Id="rId4" Type="http://schemas.openxmlformats.org/officeDocument/2006/relationships/customXml" Target="../ink/ink15.xml"/><Relationship Id="rId9" Type="http://schemas.openxmlformats.org/officeDocument/2006/relationships/image" Target="../media/image1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5" Type="http://schemas.openxmlformats.org/officeDocument/2006/relationships/customXml" Target="../ink/ink18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7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customXml" Target="../ink/ink3.xml"/><Relationship Id="rId4" Type="http://schemas.openxmlformats.org/officeDocument/2006/relationships/image" Target="../media/image8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98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customXml" Target="../ink/ink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11" Type="http://schemas.openxmlformats.org/officeDocument/2006/relationships/image" Target="../media/image97.png"/><Relationship Id="rId5" Type="http://schemas.openxmlformats.org/officeDocument/2006/relationships/customXml" Target="../ink/ink6.xml"/><Relationship Id="rId10" Type="http://schemas.openxmlformats.org/officeDocument/2006/relationships/customXml" Target="../ink/ink8.xml"/><Relationship Id="rId4" Type="http://schemas.openxmlformats.org/officeDocument/2006/relationships/image" Target="../media/image93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B86B5BB7-57EA-44BF-B624-1445FC182DB4}"/>
              </a:ext>
            </a:extLst>
          </p:cNvPr>
          <p:cNvSpPr/>
          <p:nvPr/>
        </p:nvSpPr>
        <p:spPr>
          <a:xfrm>
            <a:off x="567567" y="503583"/>
            <a:ext cx="1146310" cy="1146310"/>
          </a:xfrm>
          <a:prstGeom prst="ellipse">
            <a:avLst/>
          </a:prstGeom>
          <a:gradFill flip="none" rotWithShape="1">
            <a:gsLst>
              <a:gs pos="0">
                <a:srgbClr val="036CDA">
                  <a:alpha val="72941"/>
                </a:srgbClr>
              </a:gs>
              <a:gs pos="60000">
                <a:srgbClr val="0CB2EC"/>
              </a:gs>
              <a:gs pos="100000">
                <a:srgbClr val="14ECFA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725C56-D2DD-4FED-9673-70C015C9ED81}"/>
              </a:ext>
            </a:extLst>
          </p:cNvPr>
          <p:cNvSpPr/>
          <p:nvPr/>
        </p:nvSpPr>
        <p:spPr>
          <a:xfrm>
            <a:off x="914400" y="828261"/>
            <a:ext cx="10363200" cy="5201478"/>
          </a:xfrm>
          <a:prstGeom prst="rect">
            <a:avLst/>
          </a:prstGeom>
          <a:gradFill flip="none" rotWithShape="1">
            <a:gsLst>
              <a:gs pos="0">
                <a:srgbClr val="036CDA"/>
              </a:gs>
              <a:gs pos="60000">
                <a:srgbClr val="0CB2EC"/>
              </a:gs>
              <a:gs pos="100000">
                <a:srgbClr val="14ECFA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3186C3-9D1D-4CD9-AE14-41BDE1DC0D6A}"/>
              </a:ext>
            </a:extLst>
          </p:cNvPr>
          <p:cNvSpPr/>
          <p:nvPr/>
        </p:nvSpPr>
        <p:spPr>
          <a:xfrm>
            <a:off x="8571879" y="4784035"/>
            <a:ext cx="1802296" cy="1802296"/>
          </a:xfrm>
          <a:prstGeom prst="ellipse">
            <a:avLst/>
          </a:prstGeom>
          <a:gradFill flip="none" rotWithShape="1">
            <a:gsLst>
              <a:gs pos="0">
                <a:srgbClr val="036CDA">
                  <a:alpha val="81961"/>
                </a:srgbClr>
              </a:gs>
              <a:gs pos="60000">
                <a:srgbClr val="0CB2EC"/>
              </a:gs>
              <a:gs pos="100000">
                <a:srgbClr val="14ECFA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CBF509-AAE3-47F7-9E06-B431C9131A76}"/>
              </a:ext>
            </a:extLst>
          </p:cNvPr>
          <p:cNvSpPr txBox="1"/>
          <p:nvPr/>
        </p:nvSpPr>
        <p:spPr>
          <a:xfrm>
            <a:off x="1945793" y="2206487"/>
            <a:ext cx="50626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라즈베리파이</a:t>
            </a:r>
            <a:r>
              <a:rPr lang="ko-KR" altLang="en-US" sz="5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로</a:t>
            </a:r>
            <a:endParaRPr lang="en-US" altLang="ko-KR" sz="5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5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CCTV </a:t>
            </a:r>
            <a:r>
              <a:rPr lang="ko-KR" altLang="en-US" sz="5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만들기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B6394F-031C-4686-84E8-2342F81E7CD5}"/>
              </a:ext>
            </a:extLst>
          </p:cNvPr>
          <p:cNvSpPr txBox="1"/>
          <p:nvPr/>
        </p:nvSpPr>
        <p:spPr>
          <a:xfrm>
            <a:off x="1945797" y="4076678"/>
            <a:ext cx="18004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Iot3</a:t>
            </a:r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 노서연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FB1C9B-D9EB-4301-B24C-9E7129C2A334}"/>
              </a:ext>
            </a:extLst>
          </p:cNvPr>
          <p:cNvSpPr txBox="1"/>
          <p:nvPr/>
        </p:nvSpPr>
        <p:spPr>
          <a:xfrm>
            <a:off x="10015378" y="2111502"/>
            <a:ext cx="461665" cy="25797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pc="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RaspberryPi</a:t>
            </a:r>
            <a:r>
              <a:rPr lang="en-US" altLang="ko-KR" spc="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&amp; CCTV </a:t>
            </a:r>
            <a:endParaRPr lang="ko-KR" altLang="en-US" spc="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234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C2C4B3-BB59-483F-A112-948463749A79}"/>
              </a:ext>
            </a:extLst>
          </p:cNvPr>
          <p:cNvSpPr/>
          <p:nvPr/>
        </p:nvSpPr>
        <p:spPr>
          <a:xfrm>
            <a:off x="-1" y="0"/>
            <a:ext cx="12191999" cy="974683"/>
          </a:xfrm>
          <a:prstGeom prst="rect">
            <a:avLst/>
          </a:prstGeom>
          <a:gradFill flip="none" rotWithShape="1">
            <a:gsLst>
              <a:gs pos="0">
                <a:srgbClr val="036CDA"/>
              </a:gs>
              <a:gs pos="60000">
                <a:srgbClr val="0CB2EC"/>
              </a:gs>
              <a:gs pos="100000">
                <a:srgbClr val="14ECFA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024ED7-E1E8-42A3-A761-335268142BC9}"/>
              </a:ext>
            </a:extLst>
          </p:cNvPr>
          <p:cNvSpPr txBox="1"/>
          <p:nvPr/>
        </p:nvSpPr>
        <p:spPr>
          <a:xfrm>
            <a:off x="1360104" y="123805"/>
            <a:ext cx="22525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SAMBA </a:t>
            </a:r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파일전송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F3DF61-D636-4B87-86FE-6AE7C7BB2FDC}"/>
              </a:ext>
            </a:extLst>
          </p:cNvPr>
          <p:cNvSpPr txBox="1"/>
          <p:nvPr/>
        </p:nvSpPr>
        <p:spPr>
          <a:xfrm>
            <a:off x="1374877" y="503137"/>
            <a:ext cx="2924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 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라즈베리파이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사이에 파일 전송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8084C6F-5664-4D45-A9C2-7247A18307C6}"/>
              </a:ext>
            </a:extLst>
          </p:cNvPr>
          <p:cNvSpPr/>
          <p:nvPr/>
        </p:nvSpPr>
        <p:spPr>
          <a:xfrm>
            <a:off x="168214" y="-11327"/>
            <a:ext cx="1133834" cy="1133834"/>
          </a:xfrm>
          <a:prstGeom prst="ellipse">
            <a:avLst/>
          </a:prstGeom>
          <a:gradFill flip="none" rotWithShape="1">
            <a:gsLst>
              <a:gs pos="0">
                <a:srgbClr val="036CDA">
                  <a:alpha val="81961"/>
                </a:srgbClr>
              </a:gs>
              <a:gs pos="60000">
                <a:srgbClr val="0CB2EC"/>
              </a:gs>
              <a:gs pos="100000">
                <a:srgbClr val="14ECFA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45DC93-BAC5-4C59-9E8C-D73E73A3E726}"/>
              </a:ext>
            </a:extLst>
          </p:cNvPr>
          <p:cNvSpPr txBox="1"/>
          <p:nvPr/>
        </p:nvSpPr>
        <p:spPr>
          <a:xfrm>
            <a:off x="326910" y="189853"/>
            <a:ext cx="93166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4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en-US" altLang="ko-KR" sz="4500" dirty="0"/>
              <a:t>02</a:t>
            </a:r>
            <a:endParaRPr lang="ko-KR" altLang="en-US" sz="4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A57A29-2E11-4D81-BD71-B07CB2E1C133}"/>
              </a:ext>
            </a:extLst>
          </p:cNvPr>
          <p:cNvSpPr txBox="1"/>
          <p:nvPr/>
        </p:nvSpPr>
        <p:spPr>
          <a:xfrm>
            <a:off x="342253" y="1123802"/>
            <a:ext cx="37221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(</a:t>
            </a:r>
            <a:r>
              <a:rPr lang="en-US" altLang="ko-KR" sz="1600" dirty="0" err="1"/>
              <a:t>Window+R</a:t>
            </a:r>
            <a:r>
              <a:rPr lang="en-US" altLang="ko-KR" sz="1600" dirty="0"/>
              <a:t>) </a:t>
            </a:r>
            <a:r>
              <a:rPr lang="ko-KR" altLang="en-US" sz="1600" dirty="0"/>
              <a:t>탐색기 주소창에 </a:t>
            </a:r>
            <a:r>
              <a:rPr lang="ko-KR" altLang="en-US" sz="1600" b="1" dirty="0"/>
              <a:t>\\192.168.0.3</a:t>
            </a:r>
            <a:r>
              <a:rPr lang="en-US" altLang="ko-KR" sz="1600" b="1" dirty="0"/>
              <a:t>\pi </a:t>
            </a:r>
            <a:r>
              <a:rPr lang="ko-KR" altLang="en-US" sz="1600" b="1" dirty="0"/>
              <a:t>나 \\192.168.0.3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F3C7F2-2E66-42FA-9B14-911B87AB620F}"/>
              </a:ext>
            </a:extLst>
          </p:cNvPr>
          <p:cNvSpPr txBox="1"/>
          <p:nvPr/>
        </p:nvSpPr>
        <p:spPr>
          <a:xfrm>
            <a:off x="845177" y="3766588"/>
            <a:ext cx="26427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/>
              <a:t>네트워크 자격증명 입력</a:t>
            </a:r>
          </a:p>
          <a:p>
            <a:pPr algn="ctr"/>
            <a:r>
              <a:rPr lang="ko-KR" altLang="en-US" sz="1600" dirty="0"/>
              <a:t>아이디와 비밀번호</a:t>
            </a:r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8BCDC4A-7539-4277-9DA0-07260A3C0F46}"/>
              </a:ext>
            </a:extLst>
          </p:cNvPr>
          <p:cNvGrpSpPr/>
          <p:nvPr/>
        </p:nvGrpSpPr>
        <p:grpSpPr>
          <a:xfrm>
            <a:off x="326910" y="1855461"/>
            <a:ext cx="3752850" cy="1866900"/>
            <a:chOff x="419225" y="1919341"/>
            <a:chExt cx="3752850" cy="1866900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197A0B9-D2F7-4BB6-99EF-8D1AFB4F546B}"/>
                </a:ext>
              </a:extLst>
            </p:cNvPr>
            <p:cNvGrpSpPr/>
            <p:nvPr/>
          </p:nvGrpSpPr>
          <p:grpSpPr>
            <a:xfrm>
              <a:off x="419225" y="1919341"/>
              <a:ext cx="3752850" cy="1866900"/>
              <a:chOff x="419225" y="1919341"/>
              <a:chExt cx="3752850" cy="1866900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DFA9FAB9-CF42-4979-AA2A-B310A49EE2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9225" y="1919341"/>
                <a:ext cx="3752850" cy="1866900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17" name="잉크 16">
                    <a:extLst>
                      <a:ext uri="{FF2B5EF4-FFF2-40B4-BE49-F238E27FC236}">
                        <a16:creationId xmlns:a16="http://schemas.microsoft.com/office/drawing/2014/main" id="{12365A04-F232-49AA-B5DB-9985017CAC0D}"/>
                      </a:ext>
                    </a:extLst>
                  </p14:cNvPr>
                  <p14:cNvContentPartPr/>
                  <p14:nvPr/>
                </p14:nvContentPartPr>
                <p14:xfrm>
                  <a:off x="1782180" y="2882650"/>
                  <a:ext cx="28800" cy="94320"/>
                </p14:xfrm>
              </p:contentPart>
            </mc:Choice>
            <mc:Fallback xmlns="">
              <p:pic>
                <p:nvPicPr>
                  <p:cNvPr id="17" name="잉크 16">
                    <a:extLst>
                      <a:ext uri="{FF2B5EF4-FFF2-40B4-BE49-F238E27FC236}">
                        <a16:creationId xmlns:a16="http://schemas.microsoft.com/office/drawing/2014/main" id="{12365A04-F232-49AA-B5DB-9985017CAC0D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773540" y="2873650"/>
                    <a:ext cx="46440" cy="11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20" name="잉크 19">
                    <a:extLst>
                      <a:ext uri="{FF2B5EF4-FFF2-40B4-BE49-F238E27FC236}">
                        <a16:creationId xmlns:a16="http://schemas.microsoft.com/office/drawing/2014/main" id="{CBE000CC-24E5-4280-894A-35CA9F2FC677}"/>
                      </a:ext>
                    </a:extLst>
                  </p14:cNvPr>
                  <p14:cNvContentPartPr/>
                  <p14:nvPr/>
                </p14:nvContentPartPr>
                <p14:xfrm>
                  <a:off x="1889115" y="2866875"/>
                  <a:ext cx="19080" cy="129960"/>
                </p14:xfrm>
              </p:contentPart>
            </mc:Choice>
            <mc:Fallback xmlns="">
              <p:pic>
                <p:nvPicPr>
                  <p:cNvPr id="20" name="잉크 19">
                    <a:extLst>
                      <a:ext uri="{FF2B5EF4-FFF2-40B4-BE49-F238E27FC236}">
                        <a16:creationId xmlns:a16="http://schemas.microsoft.com/office/drawing/2014/main" id="{CBE000CC-24E5-4280-894A-35CA9F2FC677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880115" y="2857875"/>
                    <a:ext cx="36720" cy="14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23" name="잉크 22">
                    <a:extLst>
                      <a:ext uri="{FF2B5EF4-FFF2-40B4-BE49-F238E27FC236}">
                        <a16:creationId xmlns:a16="http://schemas.microsoft.com/office/drawing/2014/main" id="{EA4F8B08-FD85-4E1F-8A7F-5D4ABC910F17}"/>
                      </a:ext>
                    </a:extLst>
                  </p14:cNvPr>
                  <p14:cNvContentPartPr/>
                  <p14:nvPr/>
                </p14:nvContentPartPr>
                <p14:xfrm>
                  <a:off x="1818120" y="2888798"/>
                  <a:ext cx="81000" cy="87840"/>
                </p14:xfrm>
              </p:contentPart>
            </mc:Choice>
            <mc:Fallback xmlns="">
              <p:pic>
                <p:nvPicPr>
                  <p:cNvPr id="23" name="잉크 22">
                    <a:extLst>
                      <a:ext uri="{FF2B5EF4-FFF2-40B4-BE49-F238E27FC236}">
                        <a16:creationId xmlns:a16="http://schemas.microsoft.com/office/drawing/2014/main" id="{EA4F8B08-FD85-4E1F-8A7F-5D4ABC910F17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809480" y="2880158"/>
                    <a:ext cx="98640" cy="105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6EED05E9-87B7-48EF-9060-6B9557BDC7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380" t="50000" r="60716" b="40434"/>
            <a:stretch/>
          </p:blipFill>
          <p:spPr>
            <a:xfrm>
              <a:off x="1771520" y="2852791"/>
              <a:ext cx="71437" cy="178594"/>
            </a:xfrm>
            <a:prstGeom prst="rect">
              <a:avLst/>
            </a:prstGeom>
          </p:spPr>
        </p:pic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8B971326-9087-4325-B9DB-6015A02E86C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859"/>
          <a:stretch/>
        </p:blipFill>
        <p:spPr>
          <a:xfrm>
            <a:off x="8730552" y="2671109"/>
            <a:ext cx="3329296" cy="253022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046C2C5-82DE-4950-BF3F-3D9B04F316A7}"/>
              </a:ext>
            </a:extLst>
          </p:cNvPr>
          <p:cNvSpPr txBox="1"/>
          <p:nvPr/>
        </p:nvSpPr>
        <p:spPr>
          <a:xfrm>
            <a:off x="4299075" y="2026826"/>
            <a:ext cx="7762754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라즈베리파이의</a:t>
            </a:r>
            <a:r>
              <a:rPr lang="ko-KR" altLang="en-US" sz="18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폴더가 보이는데 폴더에서 </a:t>
            </a:r>
            <a:r>
              <a:rPr lang="en-US" altLang="ko-KR" sz="18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PC</a:t>
            </a:r>
            <a:r>
              <a:rPr lang="ko-KR" altLang="en-US" sz="18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복사나 드래그를 할 수 있다</a:t>
            </a:r>
            <a:r>
              <a:rPr lang="en-US" altLang="ko-KR" sz="18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F6DCD49-2D8B-44A4-BB84-678136B8E090}"/>
              </a:ext>
            </a:extLst>
          </p:cNvPr>
          <p:cNvGrpSpPr/>
          <p:nvPr/>
        </p:nvGrpSpPr>
        <p:grpSpPr>
          <a:xfrm>
            <a:off x="4299075" y="2671109"/>
            <a:ext cx="4339417" cy="2726500"/>
            <a:chOff x="4299075" y="2671109"/>
            <a:chExt cx="4339417" cy="2726500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673A7E4-ACE1-4003-A69A-5E77F5E68D48}"/>
                </a:ext>
              </a:extLst>
            </p:cNvPr>
            <p:cNvGrpSpPr/>
            <p:nvPr/>
          </p:nvGrpSpPr>
          <p:grpSpPr>
            <a:xfrm>
              <a:off x="4299075" y="2671109"/>
              <a:ext cx="4339417" cy="2726500"/>
              <a:chOff x="5102340" y="1204762"/>
              <a:chExt cx="5290738" cy="3324225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61095EBB-1AB5-4A6F-B09C-5BB7FB032A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-1" r="21767"/>
              <a:stretch/>
            </p:blipFill>
            <p:spPr>
              <a:xfrm>
                <a:off x="5102340" y="1204762"/>
                <a:ext cx="5290738" cy="3324225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29" name="잉크 28">
                    <a:extLst>
                      <a:ext uri="{FF2B5EF4-FFF2-40B4-BE49-F238E27FC236}">
                        <a16:creationId xmlns:a16="http://schemas.microsoft.com/office/drawing/2014/main" id="{6E109498-DEEB-4CE5-B780-E8C79D6920B0}"/>
                      </a:ext>
                    </a:extLst>
                  </p14:cNvPr>
                  <p14:cNvContentPartPr/>
                  <p14:nvPr/>
                </p14:nvContentPartPr>
                <p14:xfrm>
                  <a:off x="7573560" y="1801500"/>
                  <a:ext cx="39600" cy="95400"/>
                </p14:xfrm>
              </p:contentPart>
            </mc:Choice>
            <mc:Fallback xmlns="">
              <p:pic>
                <p:nvPicPr>
                  <p:cNvPr id="29" name="잉크 28">
                    <a:extLst>
                      <a:ext uri="{FF2B5EF4-FFF2-40B4-BE49-F238E27FC236}">
                        <a16:creationId xmlns:a16="http://schemas.microsoft.com/office/drawing/2014/main" id="{6E109498-DEEB-4CE5-B780-E8C79D6920B0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563000" y="1790509"/>
                    <a:ext cx="61160" cy="116942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8E836F1-A945-4245-B0A3-601C56C4F30D}"/>
                  </a:ext>
                </a:extLst>
              </p:cNvPr>
              <p:cNvSpPr/>
              <p:nvPr/>
            </p:nvSpPr>
            <p:spPr>
              <a:xfrm>
                <a:off x="5326380" y="3284220"/>
                <a:ext cx="1082040" cy="4791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ECD2298-7141-476B-88F7-26DE8ABC6CD6}"/>
                </a:ext>
              </a:extLst>
            </p:cNvPr>
            <p:cNvSpPr/>
            <p:nvPr/>
          </p:nvSpPr>
          <p:spPr>
            <a:xfrm>
              <a:off x="6744832" y="4573164"/>
              <a:ext cx="280657" cy="270440"/>
            </a:xfrm>
            <a:prstGeom prst="rect">
              <a:avLst/>
            </a:prstGeom>
            <a:solidFill>
              <a:srgbClr val="C9E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9387D63-E6C6-4B7F-A84A-A7F1B040D731}"/>
              </a:ext>
            </a:extLst>
          </p:cNvPr>
          <p:cNvGrpSpPr/>
          <p:nvPr/>
        </p:nvGrpSpPr>
        <p:grpSpPr>
          <a:xfrm>
            <a:off x="769875" y="4342295"/>
            <a:ext cx="2793314" cy="2458115"/>
            <a:chOff x="769875" y="4342295"/>
            <a:chExt cx="2793314" cy="2458115"/>
          </a:xfrm>
        </p:grpSpPr>
        <p:pic>
          <p:nvPicPr>
            <p:cNvPr id="3074" name="Picture 2" descr="윈도우10 네트워크 자격 증명 입력 간단 해결 방법 : 네이버 블로그">
              <a:extLst>
                <a:ext uri="{FF2B5EF4-FFF2-40B4-BE49-F238E27FC236}">
                  <a16:creationId xmlns:a16="http://schemas.microsoft.com/office/drawing/2014/main" id="{72881D18-9BA4-4F9A-80D4-16ED6B14A9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875" y="4342295"/>
              <a:ext cx="2793314" cy="2458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6EAF938-732F-485E-88A7-99F316498312}"/>
                </a:ext>
              </a:extLst>
            </p:cNvPr>
            <p:cNvSpPr/>
            <p:nvPr/>
          </p:nvSpPr>
          <p:spPr>
            <a:xfrm>
              <a:off x="914400" y="6145601"/>
              <a:ext cx="1774479" cy="12845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746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C2C4B3-BB59-483F-A112-948463749A79}"/>
              </a:ext>
            </a:extLst>
          </p:cNvPr>
          <p:cNvSpPr/>
          <p:nvPr/>
        </p:nvSpPr>
        <p:spPr>
          <a:xfrm>
            <a:off x="-1" y="0"/>
            <a:ext cx="12191999" cy="974683"/>
          </a:xfrm>
          <a:prstGeom prst="rect">
            <a:avLst/>
          </a:prstGeom>
          <a:gradFill flip="none" rotWithShape="1">
            <a:gsLst>
              <a:gs pos="0">
                <a:srgbClr val="036CDA"/>
              </a:gs>
              <a:gs pos="60000">
                <a:srgbClr val="0CB2EC"/>
              </a:gs>
              <a:gs pos="100000">
                <a:srgbClr val="14ECFA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024ED7-E1E8-42A3-A761-335268142BC9}"/>
              </a:ext>
            </a:extLst>
          </p:cNvPr>
          <p:cNvSpPr txBox="1"/>
          <p:nvPr/>
        </p:nvSpPr>
        <p:spPr>
          <a:xfrm>
            <a:off x="1360104" y="123805"/>
            <a:ext cx="39869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 폰으로 </a:t>
            </a:r>
            <a:r>
              <a:rPr lang="ko-KR" altLang="en-US" sz="22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라즈베리파이</a:t>
            </a:r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제어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F3DF61-D636-4B87-86FE-6AE7C7BB2FDC}"/>
              </a:ext>
            </a:extLst>
          </p:cNvPr>
          <p:cNvSpPr txBox="1"/>
          <p:nvPr/>
        </p:nvSpPr>
        <p:spPr>
          <a:xfrm>
            <a:off x="1374877" y="503137"/>
            <a:ext cx="2924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 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라즈베리파이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사이에 파일 전송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8084C6F-5664-4D45-A9C2-7247A18307C6}"/>
              </a:ext>
            </a:extLst>
          </p:cNvPr>
          <p:cNvSpPr/>
          <p:nvPr/>
        </p:nvSpPr>
        <p:spPr>
          <a:xfrm>
            <a:off x="168214" y="-11327"/>
            <a:ext cx="1133834" cy="1133834"/>
          </a:xfrm>
          <a:prstGeom prst="ellipse">
            <a:avLst/>
          </a:prstGeom>
          <a:gradFill flip="none" rotWithShape="1">
            <a:gsLst>
              <a:gs pos="0">
                <a:srgbClr val="036CDA">
                  <a:alpha val="81961"/>
                </a:srgbClr>
              </a:gs>
              <a:gs pos="60000">
                <a:srgbClr val="0CB2EC"/>
              </a:gs>
              <a:gs pos="100000">
                <a:srgbClr val="14ECFA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45DC93-BAC5-4C59-9E8C-D73E73A3E726}"/>
              </a:ext>
            </a:extLst>
          </p:cNvPr>
          <p:cNvSpPr txBox="1"/>
          <p:nvPr/>
        </p:nvSpPr>
        <p:spPr>
          <a:xfrm>
            <a:off x="326910" y="189853"/>
            <a:ext cx="93166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4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en-US" altLang="ko-KR" sz="4500" dirty="0"/>
              <a:t>02</a:t>
            </a:r>
            <a:endParaRPr lang="ko-KR" altLang="en-US" sz="4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CA9026-E457-4ED4-84D1-70041D54A07B}"/>
              </a:ext>
            </a:extLst>
          </p:cNvPr>
          <p:cNvSpPr txBox="1"/>
          <p:nvPr/>
        </p:nvSpPr>
        <p:spPr>
          <a:xfrm>
            <a:off x="3047244" y="1117412"/>
            <a:ext cx="6097508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플레이스토어 </a:t>
            </a:r>
            <a:r>
              <a:rPr lang="en-US" altLang="ko-KR" sz="18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en-US" altLang="ko-KR" sz="18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</a:t>
            </a:r>
            <a:r>
              <a:rPr lang="en-US" altLang="ko-KR" sz="18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client</a:t>
            </a:r>
            <a:r>
              <a:rPr lang="ko-KR" altLang="en-US" sz="18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검색 </a:t>
            </a:r>
            <a:r>
              <a:rPr lang="en-US" altLang="ko-KR" sz="18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remote Desktop </a:t>
            </a:r>
            <a:r>
              <a:rPr lang="ko-KR" altLang="en-US" sz="18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751573-669E-47F4-94CD-88DED5A67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75" y="1760946"/>
            <a:ext cx="9277350" cy="43243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CF6103C3-0675-4D4C-B7AD-E6102330F1C5}"/>
                  </a:ext>
                </a:extLst>
              </p14:cNvPr>
              <p14:cNvContentPartPr/>
              <p14:nvPr/>
            </p14:nvContentPartPr>
            <p14:xfrm>
              <a:off x="9813411" y="5113411"/>
              <a:ext cx="363240" cy="50832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CF6103C3-0675-4D4C-B7AD-E6102330F1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04771" y="5104411"/>
                <a:ext cx="380880" cy="52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196402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C2C4B3-BB59-483F-A112-948463749A79}"/>
              </a:ext>
            </a:extLst>
          </p:cNvPr>
          <p:cNvSpPr/>
          <p:nvPr/>
        </p:nvSpPr>
        <p:spPr>
          <a:xfrm>
            <a:off x="-1" y="0"/>
            <a:ext cx="12191999" cy="974683"/>
          </a:xfrm>
          <a:prstGeom prst="rect">
            <a:avLst/>
          </a:prstGeom>
          <a:gradFill flip="none" rotWithShape="1">
            <a:gsLst>
              <a:gs pos="0">
                <a:srgbClr val="036CDA"/>
              </a:gs>
              <a:gs pos="60000">
                <a:srgbClr val="0CB2EC"/>
              </a:gs>
              <a:gs pos="100000">
                <a:srgbClr val="14ECFA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024ED7-E1E8-42A3-A761-335268142BC9}"/>
              </a:ext>
            </a:extLst>
          </p:cNvPr>
          <p:cNvSpPr txBox="1"/>
          <p:nvPr/>
        </p:nvSpPr>
        <p:spPr>
          <a:xfrm>
            <a:off x="1360104" y="123805"/>
            <a:ext cx="2063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CCTV </a:t>
            </a:r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작업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F3DF61-D636-4B87-86FE-6AE7C7BB2FDC}"/>
              </a:ext>
            </a:extLst>
          </p:cNvPr>
          <p:cNvSpPr txBox="1"/>
          <p:nvPr/>
        </p:nvSpPr>
        <p:spPr>
          <a:xfrm>
            <a:off x="1374877" y="503137"/>
            <a:ext cx="2408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라즈베리파이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로 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CCTV 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만들기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8084C6F-5664-4D45-A9C2-7247A18307C6}"/>
              </a:ext>
            </a:extLst>
          </p:cNvPr>
          <p:cNvSpPr/>
          <p:nvPr/>
        </p:nvSpPr>
        <p:spPr>
          <a:xfrm>
            <a:off x="168214" y="-11327"/>
            <a:ext cx="1133834" cy="1133834"/>
          </a:xfrm>
          <a:prstGeom prst="ellipse">
            <a:avLst/>
          </a:prstGeom>
          <a:gradFill flip="none" rotWithShape="1">
            <a:gsLst>
              <a:gs pos="0">
                <a:srgbClr val="036CDA">
                  <a:alpha val="81961"/>
                </a:srgbClr>
              </a:gs>
              <a:gs pos="60000">
                <a:srgbClr val="0CB2EC"/>
              </a:gs>
              <a:gs pos="100000">
                <a:srgbClr val="14ECFA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45DC93-BAC5-4C59-9E8C-D73E73A3E726}"/>
              </a:ext>
            </a:extLst>
          </p:cNvPr>
          <p:cNvSpPr txBox="1"/>
          <p:nvPr/>
        </p:nvSpPr>
        <p:spPr>
          <a:xfrm>
            <a:off x="326910" y="189853"/>
            <a:ext cx="94288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4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en-US" altLang="ko-KR" sz="4500" dirty="0"/>
              <a:t>03</a:t>
            </a:r>
            <a:endParaRPr lang="ko-KR" altLang="en-US" sz="4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6400A2-D162-4FC4-B8A1-36A0D25B9AC9}"/>
              </a:ext>
            </a:extLst>
          </p:cNvPr>
          <p:cNvSpPr txBox="1"/>
          <p:nvPr/>
        </p:nvSpPr>
        <p:spPr>
          <a:xfrm>
            <a:off x="6826581" y="1300335"/>
            <a:ext cx="4960827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motion 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설치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터미널에서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sudo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apt-get install motion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gradFill>
                <a:gsLst>
                  <a:gs pos="0">
                    <a:srgbClr val="036CDA"/>
                  </a:gs>
                  <a:gs pos="40000">
                    <a:srgbClr val="0CB2EC"/>
                  </a:gs>
                  <a:gs pos="100000">
                    <a:srgbClr val="14ECFA"/>
                  </a:gs>
                </a:gsLst>
                <a:path path="circle">
                  <a:fillToRect r="100000" b="100000"/>
                </a:path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camera 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확인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sudo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raspi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-config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gradFill>
                <a:gsLst>
                  <a:gs pos="0">
                    <a:srgbClr val="036CDA"/>
                  </a:gs>
                  <a:gs pos="40000">
                    <a:srgbClr val="0CB2EC"/>
                  </a:gs>
                  <a:gs pos="100000">
                    <a:srgbClr val="14ECFA"/>
                  </a:gs>
                </a:gsLst>
                <a:path path="circle">
                  <a:fillToRect r="100000" b="100000"/>
                </a:path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lsusb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usb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포트 </a:t>
            </a:r>
            <a:r>
              <a:rPr lang="ko-KR" altLang="en-US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확인명령어</a:t>
            </a:r>
            <a:endParaRPr lang="ko-KR" altLang="en-US" sz="1600" dirty="0">
              <a:gradFill>
                <a:gsLst>
                  <a:gs pos="0">
                    <a:srgbClr val="036CDA"/>
                  </a:gs>
                  <a:gs pos="40000">
                    <a:srgbClr val="0CB2EC"/>
                  </a:gs>
                  <a:gs pos="100000">
                    <a:srgbClr val="14ECFA"/>
                  </a:gs>
                </a:gsLst>
                <a:path path="circle">
                  <a:fillToRect r="100000" b="100000"/>
                </a:path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gradFill>
                <a:gsLst>
                  <a:gs pos="0">
                    <a:srgbClr val="036CDA"/>
                  </a:gs>
                  <a:gs pos="40000">
                    <a:srgbClr val="0CB2EC"/>
                  </a:gs>
                  <a:gs pos="100000">
                    <a:srgbClr val="14ECFA"/>
                  </a:gs>
                </a:gsLst>
                <a:path path="circle">
                  <a:fillToRect r="100000" b="100000"/>
                </a:path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motion 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설정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sudo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nano /</a:t>
            </a:r>
            <a:r>
              <a:rPr lang="en-US" altLang="ko-KR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etc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/motion/</a:t>
            </a:r>
            <a:r>
              <a:rPr lang="en-US" altLang="ko-KR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motion.conf</a:t>
            </a:r>
            <a:endParaRPr lang="en-US" altLang="ko-KR" sz="1600" dirty="0">
              <a:gradFill>
                <a:gsLst>
                  <a:gs pos="0">
                    <a:srgbClr val="036CDA"/>
                  </a:gs>
                  <a:gs pos="40000">
                    <a:srgbClr val="0CB2EC"/>
                  </a:gs>
                  <a:gs pos="100000">
                    <a:srgbClr val="14ECFA"/>
                  </a:gs>
                </a:gsLst>
                <a:path path="circle">
                  <a:fillToRect r="100000" b="100000"/>
                </a:path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개의 설정을 수정한다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gradFill>
                <a:gsLst>
                  <a:gs pos="0">
                    <a:srgbClr val="036CDA"/>
                  </a:gs>
                  <a:gs pos="40000">
                    <a:srgbClr val="0CB2EC"/>
                  </a:gs>
                  <a:gs pos="100000">
                    <a:srgbClr val="14ECFA"/>
                  </a:gs>
                </a:gsLst>
                <a:path path="circle">
                  <a:fillToRect r="100000" b="100000"/>
                </a:path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몇백줄이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되므로 검색하는 방법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en-US" altLang="ko-KR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ctrl+w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수정한다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506318-4CAD-48FC-B09A-B4DB65BA0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92" y="1190246"/>
            <a:ext cx="6219824" cy="118588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3006371-1DDB-4BD8-89E7-BDCAD0FB3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92" y="2477147"/>
            <a:ext cx="62198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75205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C2C4B3-BB59-483F-A112-948463749A79}"/>
              </a:ext>
            </a:extLst>
          </p:cNvPr>
          <p:cNvSpPr/>
          <p:nvPr/>
        </p:nvSpPr>
        <p:spPr>
          <a:xfrm>
            <a:off x="-1" y="0"/>
            <a:ext cx="12191999" cy="974683"/>
          </a:xfrm>
          <a:prstGeom prst="rect">
            <a:avLst/>
          </a:prstGeom>
          <a:gradFill flip="none" rotWithShape="1">
            <a:gsLst>
              <a:gs pos="0">
                <a:srgbClr val="036CDA"/>
              </a:gs>
              <a:gs pos="60000">
                <a:srgbClr val="0CB2EC"/>
              </a:gs>
              <a:gs pos="100000">
                <a:srgbClr val="14ECFA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024ED7-E1E8-42A3-A761-335268142BC9}"/>
              </a:ext>
            </a:extLst>
          </p:cNvPr>
          <p:cNvSpPr txBox="1"/>
          <p:nvPr/>
        </p:nvSpPr>
        <p:spPr>
          <a:xfrm>
            <a:off x="1360104" y="123805"/>
            <a:ext cx="29562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motion.conf</a:t>
            </a:r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 변경</a:t>
            </a:r>
            <a:endParaRPr lang="en-US" altLang="ko-KR" sz="2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F3DF61-D636-4B87-86FE-6AE7C7BB2FDC}"/>
              </a:ext>
            </a:extLst>
          </p:cNvPr>
          <p:cNvSpPr txBox="1"/>
          <p:nvPr/>
        </p:nvSpPr>
        <p:spPr>
          <a:xfrm>
            <a:off x="1374877" y="503137"/>
            <a:ext cx="2408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라즈베리파이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로 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CCTV 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만들기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8084C6F-5664-4D45-A9C2-7247A18307C6}"/>
              </a:ext>
            </a:extLst>
          </p:cNvPr>
          <p:cNvSpPr/>
          <p:nvPr/>
        </p:nvSpPr>
        <p:spPr>
          <a:xfrm>
            <a:off x="168214" y="-11327"/>
            <a:ext cx="1133834" cy="1133834"/>
          </a:xfrm>
          <a:prstGeom prst="ellipse">
            <a:avLst/>
          </a:prstGeom>
          <a:gradFill flip="none" rotWithShape="1">
            <a:gsLst>
              <a:gs pos="0">
                <a:srgbClr val="036CDA">
                  <a:alpha val="81961"/>
                </a:srgbClr>
              </a:gs>
              <a:gs pos="60000">
                <a:srgbClr val="0CB2EC"/>
              </a:gs>
              <a:gs pos="100000">
                <a:srgbClr val="14ECFA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45DC93-BAC5-4C59-9E8C-D73E73A3E726}"/>
              </a:ext>
            </a:extLst>
          </p:cNvPr>
          <p:cNvSpPr txBox="1"/>
          <p:nvPr/>
        </p:nvSpPr>
        <p:spPr>
          <a:xfrm>
            <a:off x="326910" y="189853"/>
            <a:ext cx="94288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4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en-US" altLang="ko-KR" sz="4500" dirty="0"/>
              <a:t>03</a:t>
            </a:r>
            <a:endParaRPr lang="ko-KR" altLang="en-US" sz="4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6400A2-D162-4FC4-B8A1-36A0D25B9AC9}"/>
              </a:ext>
            </a:extLst>
          </p:cNvPr>
          <p:cNvSpPr txBox="1"/>
          <p:nvPr/>
        </p:nvSpPr>
        <p:spPr>
          <a:xfrm>
            <a:off x="771131" y="1146951"/>
            <a:ext cx="4960827" cy="5559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1) </a:t>
            </a:r>
            <a:r>
              <a:rPr lang="ko-KR" altLang="en-US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백그라운드에서도 </a:t>
            </a:r>
            <a:r>
              <a:rPr lang="en-US" altLang="ko-KR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motion</a:t>
            </a:r>
            <a:r>
              <a:rPr lang="ko-KR" altLang="en-US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돌아가게 할 것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deamon</a:t>
            </a:r>
            <a:r>
              <a:rPr lang="en-US" altLang="ko-KR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off -&gt; on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gradFill>
                <a:gsLst>
                  <a:gs pos="0">
                    <a:srgbClr val="036CDA"/>
                  </a:gs>
                  <a:gs pos="40000">
                    <a:srgbClr val="0CB2EC"/>
                  </a:gs>
                  <a:gs pos="100000">
                    <a:srgbClr val="14ECFA"/>
                  </a:gs>
                </a:gsLst>
                <a:path path="circle">
                  <a:fillToRect r="100000" b="100000"/>
                </a:path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2) </a:t>
            </a:r>
            <a:r>
              <a:rPr lang="ko-KR" altLang="en-US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카메라의 해상도 설정하고 가능해상도 보다 높으면 </a:t>
            </a:r>
            <a:br>
              <a:rPr lang="en-US" altLang="ko-KR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스트리밍이 불가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ctrl+w</a:t>
            </a:r>
            <a:r>
              <a:rPr lang="ko-KR" altLang="en-US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사용해서 </a:t>
            </a:r>
            <a:r>
              <a:rPr lang="en-US" altLang="ko-KR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width</a:t>
            </a:r>
            <a:r>
              <a:rPr lang="ko-KR" altLang="en-US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찾기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width 640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height 480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gradFill>
                <a:gsLst>
                  <a:gs pos="0">
                    <a:srgbClr val="036CDA"/>
                  </a:gs>
                  <a:gs pos="40000">
                    <a:srgbClr val="0CB2EC"/>
                  </a:gs>
                  <a:gs pos="100000">
                    <a:srgbClr val="14ECFA"/>
                  </a:gs>
                </a:gsLst>
                <a:path path="circle">
                  <a:fillToRect r="100000" b="100000"/>
                </a:path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3) </a:t>
            </a:r>
            <a:r>
              <a:rPr lang="ko-KR" altLang="en-US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초당 </a:t>
            </a:r>
            <a:r>
              <a:rPr lang="en-US" altLang="ko-KR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15</a:t>
            </a:r>
            <a:r>
              <a:rPr lang="ko-KR" altLang="en-US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개의 화면을 보여주는데 느리므로 </a:t>
            </a:r>
            <a:r>
              <a:rPr lang="en-US" altLang="ko-KR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100</a:t>
            </a:r>
            <a:r>
              <a:rPr lang="ko-KR" altLang="en-US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바꾸면 잘 움직입니다</a:t>
            </a:r>
            <a:r>
              <a:rPr lang="en-US" altLang="ko-KR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framerate 15 -&gt; 100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gradFill>
                <a:gsLst>
                  <a:gs pos="0">
                    <a:srgbClr val="036CDA"/>
                  </a:gs>
                  <a:gs pos="40000">
                    <a:srgbClr val="0CB2EC"/>
                  </a:gs>
                  <a:gs pos="100000">
                    <a:srgbClr val="14ECFA"/>
                  </a:gs>
                </a:gsLst>
                <a:path path="circle">
                  <a:fillToRect r="100000" b="100000"/>
                </a:path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4) </a:t>
            </a:r>
            <a:r>
              <a:rPr lang="ko-KR" altLang="en-US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자동 녹화를 하는 것이 스트리밍 목적으로 합니다</a:t>
            </a:r>
            <a:r>
              <a:rPr lang="en-US" altLang="ko-KR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자동 녹화는 메모리를 차지하므로 움직임이 있을 때만 </a:t>
            </a:r>
            <a:br>
              <a:rPr lang="en-US" altLang="ko-KR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스트리밍할 </a:t>
            </a:r>
            <a:r>
              <a:rPr lang="ko-KR" altLang="en-US" sz="14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것을지정</a:t>
            </a:r>
            <a:endParaRPr lang="en-US" altLang="ko-KR" sz="1400" dirty="0">
              <a:gradFill>
                <a:gsLst>
                  <a:gs pos="0">
                    <a:srgbClr val="036CDA"/>
                  </a:gs>
                  <a:gs pos="40000">
                    <a:srgbClr val="0CB2EC"/>
                  </a:gs>
                  <a:gs pos="100000">
                    <a:srgbClr val="14ECFA"/>
                  </a:gs>
                </a:gsLst>
                <a:path path="circle">
                  <a:fillToRect r="100000" b="100000"/>
                </a:path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검색 </a:t>
            </a:r>
            <a:r>
              <a:rPr lang="en-US" altLang="ko-KR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en-US" altLang="ko-KR" sz="14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movie_output</a:t>
            </a:r>
            <a:r>
              <a:rPr lang="en-US" altLang="ko-KR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on -&gt; off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D7CD3B-AC41-4F57-8A0D-8592E1AD5768}"/>
              </a:ext>
            </a:extLst>
          </p:cNvPr>
          <p:cNvSpPr txBox="1"/>
          <p:nvPr/>
        </p:nvSpPr>
        <p:spPr>
          <a:xfrm>
            <a:off x="6457588" y="1122507"/>
            <a:ext cx="5356328" cy="2973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★5) </a:t>
            </a:r>
            <a:r>
              <a:rPr lang="ko-KR" altLang="en-US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스트리밍을 할 때 몇 프레임으로 해 </a:t>
            </a:r>
            <a:r>
              <a:rPr lang="ko-KR" altLang="en-US" sz="14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줄것인지</a:t>
            </a:r>
            <a:r>
              <a:rPr lang="en-US" altLang="ko-KR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검색 </a:t>
            </a:r>
            <a:r>
              <a:rPr lang="en-US" altLang="ko-KR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en-US" altLang="ko-KR" sz="14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movie_quality</a:t>
            </a:r>
            <a:r>
              <a:rPr lang="en-US" altLang="ko-KR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45 -&gt; 100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gradFill>
                <a:gsLst>
                  <a:gs pos="0">
                    <a:srgbClr val="036CDA"/>
                  </a:gs>
                  <a:gs pos="40000">
                    <a:srgbClr val="0CB2EC"/>
                  </a:gs>
                  <a:gs pos="100000">
                    <a:srgbClr val="14ECFA"/>
                  </a:gs>
                </a:gsLst>
                <a:path path="circle">
                  <a:fillToRect r="100000" b="100000"/>
                </a:path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6) </a:t>
            </a:r>
            <a:r>
              <a:rPr lang="ko-KR" altLang="en-US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스트리밍 내부에서는 당연히 보고 외부에서도 볼 수 있도록 한다</a:t>
            </a:r>
            <a:r>
              <a:rPr lang="en-US" altLang="ko-KR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검색 </a:t>
            </a:r>
            <a:r>
              <a:rPr lang="en-US" altLang="ko-KR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en-US" altLang="ko-KR" sz="14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stream_localhost</a:t>
            </a:r>
            <a:r>
              <a:rPr lang="en-US" altLang="ko-KR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on -&gt; off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gradFill>
                <a:gsLst>
                  <a:gs pos="0">
                    <a:srgbClr val="036CDA"/>
                  </a:gs>
                  <a:gs pos="40000">
                    <a:srgbClr val="0CB2EC"/>
                  </a:gs>
                  <a:gs pos="100000">
                    <a:srgbClr val="14ECFA"/>
                  </a:gs>
                </a:gsLst>
                <a:path path="circle">
                  <a:fillToRect r="100000" b="100000"/>
                </a:path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7) </a:t>
            </a:r>
            <a:r>
              <a:rPr lang="ko-KR" altLang="en-US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웹컨트롤을 밖에서도 </a:t>
            </a:r>
            <a:r>
              <a:rPr lang="ko-KR" altLang="en-US" sz="14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바꿀수</a:t>
            </a:r>
            <a:r>
              <a:rPr lang="ko-KR" altLang="en-US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있게 </a:t>
            </a:r>
            <a:r>
              <a:rPr lang="ko-KR" altLang="en-US" sz="14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할것인지</a:t>
            </a:r>
            <a:r>
              <a:rPr lang="en-US" altLang="ko-KR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검색 </a:t>
            </a:r>
            <a:r>
              <a:rPr lang="en-US" altLang="ko-KR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en-US" altLang="ko-KR" sz="14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webcontrol_localhost</a:t>
            </a:r>
            <a:r>
              <a:rPr lang="en-US" altLang="ko-KR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on -&gt; off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webcontrol_port</a:t>
            </a:r>
            <a:r>
              <a:rPr lang="en-US" altLang="ko-KR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8080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B1135D-B042-4457-9993-D36FFF26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27" y="1824037"/>
            <a:ext cx="4410075" cy="352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3E921E-FCE4-4FAB-92AB-8C5323C5EE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927" r="52230" b="37047"/>
          <a:stretch/>
        </p:blipFill>
        <p:spPr>
          <a:xfrm>
            <a:off x="3656999" y="3011838"/>
            <a:ext cx="2466975" cy="105139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52B7125-2DF6-4526-87A3-B35F15D816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671" b="7032"/>
          <a:stretch/>
        </p:blipFill>
        <p:spPr>
          <a:xfrm>
            <a:off x="859927" y="5041828"/>
            <a:ext cx="4124325" cy="2930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A7D902D-BBFD-4BD1-A5AF-1385CF79A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999" y="2466216"/>
            <a:ext cx="2466975" cy="50482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45F76CB-5D42-4F58-B75E-75E2C2BEB0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6999" y="6234262"/>
            <a:ext cx="2581275" cy="3429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D6748A5-C3A9-47E2-8EB9-326AC8B17D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7639" y="1824037"/>
            <a:ext cx="5608741" cy="33354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583A7A6-6F07-44DA-9114-3ED2504A0A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7323" y="2765930"/>
            <a:ext cx="3638550" cy="33337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02917B0-C6A7-44F6-ADC1-4E3DB055FF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7323" y="4096398"/>
            <a:ext cx="3971925" cy="800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DB3804D-CADC-4523-8011-20E5891E5840}"/>
              </a:ext>
            </a:extLst>
          </p:cNvPr>
          <p:cNvSpPr txBox="1"/>
          <p:nvPr/>
        </p:nvSpPr>
        <p:spPr>
          <a:xfrm>
            <a:off x="6460043" y="4954465"/>
            <a:ext cx="4046483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ctrl+x</a:t>
            </a:r>
            <a:r>
              <a:rPr lang="en-US" altLang="ko-KR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en-US" altLang="ko-KR" sz="14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shift+y</a:t>
            </a:r>
            <a:r>
              <a:rPr lang="en-US" altLang="ko-KR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enter </a:t>
            </a:r>
            <a:r>
              <a:rPr lang="ko-KR" altLang="en-US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저장하고 종료 </a:t>
            </a:r>
            <a:r>
              <a:rPr lang="en-US" altLang="ko-KR" sz="1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//ctrl + s</a:t>
            </a:r>
          </a:p>
        </p:txBody>
      </p:sp>
    </p:spTree>
    <p:extLst>
      <p:ext uri="{BB962C8B-B14F-4D97-AF65-F5344CB8AC3E}">
        <p14:creationId xmlns:p14="http://schemas.microsoft.com/office/powerpoint/2010/main" val="402410361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C2C4B3-BB59-483F-A112-948463749A79}"/>
              </a:ext>
            </a:extLst>
          </p:cNvPr>
          <p:cNvSpPr/>
          <p:nvPr/>
        </p:nvSpPr>
        <p:spPr>
          <a:xfrm>
            <a:off x="-1" y="0"/>
            <a:ext cx="12191999" cy="974683"/>
          </a:xfrm>
          <a:prstGeom prst="rect">
            <a:avLst/>
          </a:prstGeom>
          <a:gradFill flip="none" rotWithShape="1">
            <a:gsLst>
              <a:gs pos="0">
                <a:srgbClr val="036CDA"/>
              </a:gs>
              <a:gs pos="60000">
                <a:srgbClr val="0CB2EC"/>
              </a:gs>
              <a:gs pos="100000">
                <a:srgbClr val="14ECFA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024ED7-E1E8-42A3-A761-335268142BC9}"/>
              </a:ext>
            </a:extLst>
          </p:cNvPr>
          <p:cNvSpPr txBox="1"/>
          <p:nvPr/>
        </p:nvSpPr>
        <p:spPr>
          <a:xfrm>
            <a:off x="1360104" y="123805"/>
            <a:ext cx="15376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 등록</a:t>
            </a:r>
            <a:endParaRPr lang="en-US" altLang="ko-KR" sz="2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F3DF61-D636-4B87-86FE-6AE7C7BB2FDC}"/>
              </a:ext>
            </a:extLst>
          </p:cNvPr>
          <p:cNvSpPr txBox="1"/>
          <p:nvPr/>
        </p:nvSpPr>
        <p:spPr>
          <a:xfrm>
            <a:off x="1374877" y="503137"/>
            <a:ext cx="2408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라즈베리파이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로 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CCTV 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만들기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8084C6F-5664-4D45-A9C2-7247A18307C6}"/>
              </a:ext>
            </a:extLst>
          </p:cNvPr>
          <p:cNvSpPr/>
          <p:nvPr/>
        </p:nvSpPr>
        <p:spPr>
          <a:xfrm>
            <a:off x="168214" y="-11327"/>
            <a:ext cx="1133834" cy="1133834"/>
          </a:xfrm>
          <a:prstGeom prst="ellipse">
            <a:avLst/>
          </a:prstGeom>
          <a:gradFill flip="none" rotWithShape="1">
            <a:gsLst>
              <a:gs pos="0">
                <a:srgbClr val="036CDA">
                  <a:alpha val="81961"/>
                </a:srgbClr>
              </a:gs>
              <a:gs pos="60000">
                <a:srgbClr val="0CB2EC"/>
              </a:gs>
              <a:gs pos="100000">
                <a:srgbClr val="14ECFA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45DC93-BAC5-4C59-9E8C-D73E73A3E726}"/>
              </a:ext>
            </a:extLst>
          </p:cNvPr>
          <p:cNvSpPr txBox="1"/>
          <p:nvPr/>
        </p:nvSpPr>
        <p:spPr>
          <a:xfrm>
            <a:off x="326910" y="189853"/>
            <a:ext cx="94288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4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en-US" altLang="ko-KR" sz="4500" dirty="0"/>
              <a:t>03</a:t>
            </a:r>
            <a:endParaRPr lang="ko-KR" altLang="en-US" sz="45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B3804D-CADC-4523-8011-20E5891E5840}"/>
              </a:ext>
            </a:extLst>
          </p:cNvPr>
          <p:cNvSpPr txBox="1"/>
          <p:nvPr/>
        </p:nvSpPr>
        <p:spPr>
          <a:xfrm>
            <a:off x="236423" y="1731876"/>
            <a:ext cx="5480872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등록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sudo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service motion restart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sudo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motion start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gradFill>
                <a:gsLst>
                  <a:gs pos="0">
                    <a:srgbClr val="036CDA"/>
                  </a:gs>
                  <a:gs pos="40000">
                    <a:srgbClr val="0CB2EC"/>
                  </a:gs>
                  <a:gs pos="100000">
                    <a:srgbClr val="14ECFA"/>
                  </a:gs>
                </a:gsLst>
                <a:path path="circle">
                  <a:fillToRect r="100000" b="100000"/>
                </a:path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실행하고 </a:t>
            </a:r>
            <a:r>
              <a:rPr lang="ko-KR" altLang="en-US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웹브라우저에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내부주소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포트번호 입력하면 동영상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192.168.0.3:8080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sudo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motion stop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FAF9F69-648C-4528-B457-AA8B4DA73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457" y="2514620"/>
            <a:ext cx="6219825" cy="4191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5C14D51-030D-4A0B-BAD2-23F5DDAE6032}"/>
              </a:ext>
            </a:extLst>
          </p:cNvPr>
          <p:cNvSpPr txBox="1"/>
          <p:nvPr/>
        </p:nvSpPr>
        <p:spPr>
          <a:xfrm>
            <a:off x="5874457" y="975737"/>
            <a:ext cx="5574977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 motion 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등록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백그라운드에서 실행을 </a:t>
            </a:r>
            <a:r>
              <a:rPr lang="ko-KR" altLang="en-US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할것인지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 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할거면 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yes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sudo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nano /</a:t>
            </a:r>
            <a:r>
              <a:rPr lang="en-US" altLang="ko-KR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etc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/default/motion : 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다음 내용을 직접 입력</a:t>
            </a:r>
            <a:endParaRPr lang="en-US" altLang="ko-KR" sz="1600" dirty="0">
              <a:gradFill>
                <a:gsLst>
                  <a:gs pos="0">
                    <a:srgbClr val="036CDA"/>
                  </a:gs>
                  <a:gs pos="40000">
                    <a:srgbClr val="0CB2EC"/>
                  </a:gs>
                  <a:gs pos="100000">
                    <a:srgbClr val="14ECFA"/>
                  </a:gs>
                </a:gsLst>
                <a:path path="circle">
                  <a:fillToRect r="100000" b="100000"/>
                </a:path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start_motion_deamon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 no -&gt; yes // ctrl + s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8B43EE9-137B-4E7B-8054-6E0EB9210F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24" r="31661"/>
          <a:stretch/>
        </p:blipFill>
        <p:spPr>
          <a:xfrm>
            <a:off x="2293058" y="3712034"/>
            <a:ext cx="3267074" cy="255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7781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C2C4B3-BB59-483F-A112-948463749A79}"/>
              </a:ext>
            </a:extLst>
          </p:cNvPr>
          <p:cNvSpPr/>
          <p:nvPr/>
        </p:nvSpPr>
        <p:spPr>
          <a:xfrm>
            <a:off x="-1" y="0"/>
            <a:ext cx="12191999" cy="974683"/>
          </a:xfrm>
          <a:prstGeom prst="rect">
            <a:avLst/>
          </a:prstGeom>
          <a:gradFill flip="none" rotWithShape="1">
            <a:gsLst>
              <a:gs pos="0">
                <a:srgbClr val="036CDA"/>
              </a:gs>
              <a:gs pos="60000">
                <a:srgbClr val="0CB2EC"/>
              </a:gs>
              <a:gs pos="100000">
                <a:srgbClr val="14ECFA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024ED7-E1E8-42A3-A761-335268142BC9}"/>
              </a:ext>
            </a:extLst>
          </p:cNvPr>
          <p:cNvSpPr txBox="1"/>
          <p:nvPr/>
        </p:nvSpPr>
        <p:spPr>
          <a:xfrm>
            <a:off x="1360104" y="123805"/>
            <a:ext cx="33457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포트번호로 </a:t>
            </a:r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CCTV </a:t>
            </a:r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확인하기</a:t>
            </a:r>
            <a:endParaRPr lang="en-US" altLang="ko-KR" sz="2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F3DF61-D636-4B87-86FE-6AE7C7BB2FDC}"/>
              </a:ext>
            </a:extLst>
          </p:cNvPr>
          <p:cNvSpPr txBox="1"/>
          <p:nvPr/>
        </p:nvSpPr>
        <p:spPr>
          <a:xfrm>
            <a:off x="1374877" y="503137"/>
            <a:ext cx="2408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라즈베리파이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로 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CCTV 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만들기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8084C6F-5664-4D45-A9C2-7247A18307C6}"/>
              </a:ext>
            </a:extLst>
          </p:cNvPr>
          <p:cNvSpPr/>
          <p:nvPr/>
        </p:nvSpPr>
        <p:spPr>
          <a:xfrm>
            <a:off x="168214" y="-11327"/>
            <a:ext cx="1133834" cy="1133834"/>
          </a:xfrm>
          <a:prstGeom prst="ellipse">
            <a:avLst/>
          </a:prstGeom>
          <a:gradFill flip="none" rotWithShape="1">
            <a:gsLst>
              <a:gs pos="0">
                <a:srgbClr val="036CDA">
                  <a:alpha val="81961"/>
                </a:srgbClr>
              </a:gs>
              <a:gs pos="60000">
                <a:srgbClr val="0CB2EC"/>
              </a:gs>
              <a:gs pos="100000">
                <a:srgbClr val="14ECFA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45DC93-BAC5-4C59-9E8C-D73E73A3E726}"/>
              </a:ext>
            </a:extLst>
          </p:cNvPr>
          <p:cNvSpPr txBox="1"/>
          <p:nvPr/>
        </p:nvSpPr>
        <p:spPr>
          <a:xfrm>
            <a:off x="326910" y="189853"/>
            <a:ext cx="94288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4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en-US" altLang="ko-KR" sz="4500" dirty="0"/>
              <a:t>03</a:t>
            </a:r>
            <a:endParaRPr lang="ko-KR" altLang="en-US" sz="4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29DAFB-E6E4-4DC4-B2EA-251EDB994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13" y="1190246"/>
            <a:ext cx="10493370" cy="541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58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C2C4B3-BB59-483F-A112-948463749A79}"/>
              </a:ext>
            </a:extLst>
          </p:cNvPr>
          <p:cNvSpPr/>
          <p:nvPr/>
        </p:nvSpPr>
        <p:spPr>
          <a:xfrm>
            <a:off x="-1" y="0"/>
            <a:ext cx="12191999" cy="974683"/>
          </a:xfrm>
          <a:prstGeom prst="rect">
            <a:avLst/>
          </a:prstGeom>
          <a:gradFill flip="none" rotWithShape="1">
            <a:gsLst>
              <a:gs pos="0">
                <a:srgbClr val="036CDA"/>
              </a:gs>
              <a:gs pos="60000">
                <a:srgbClr val="0CB2EC"/>
              </a:gs>
              <a:gs pos="100000">
                <a:srgbClr val="14ECFA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024ED7-E1E8-42A3-A761-335268142BC9}"/>
              </a:ext>
            </a:extLst>
          </p:cNvPr>
          <p:cNvSpPr txBox="1"/>
          <p:nvPr/>
        </p:nvSpPr>
        <p:spPr>
          <a:xfrm>
            <a:off x="1360104" y="123805"/>
            <a:ext cx="29738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CCTV </a:t>
            </a:r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전 권한 설정</a:t>
            </a:r>
            <a:endParaRPr lang="en-US" altLang="ko-KR" sz="2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F3DF61-D636-4B87-86FE-6AE7C7BB2FDC}"/>
              </a:ext>
            </a:extLst>
          </p:cNvPr>
          <p:cNvSpPr txBox="1"/>
          <p:nvPr/>
        </p:nvSpPr>
        <p:spPr>
          <a:xfrm>
            <a:off x="1374877" y="503137"/>
            <a:ext cx="2408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라즈베리파이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로 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CCTV 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만들기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8084C6F-5664-4D45-A9C2-7247A18307C6}"/>
              </a:ext>
            </a:extLst>
          </p:cNvPr>
          <p:cNvSpPr/>
          <p:nvPr/>
        </p:nvSpPr>
        <p:spPr>
          <a:xfrm>
            <a:off x="168214" y="-11327"/>
            <a:ext cx="1133834" cy="1133834"/>
          </a:xfrm>
          <a:prstGeom prst="ellipse">
            <a:avLst/>
          </a:prstGeom>
          <a:gradFill flip="none" rotWithShape="1">
            <a:gsLst>
              <a:gs pos="0">
                <a:srgbClr val="036CDA">
                  <a:alpha val="81961"/>
                </a:srgbClr>
              </a:gs>
              <a:gs pos="60000">
                <a:srgbClr val="0CB2EC"/>
              </a:gs>
              <a:gs pos="100000">
                <a:srgbClr val="14ECFA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45DC93-BAC5-4C59-9E8C-D73E73A3E726}"/>
              </a:ext>
            </a:extLst>
          </p:cNvPr>
          <p:cNvSpPr txBox="1"/>
          <p:nvPr/>
        </p:nvSpPr>
        <p:spPr>
          <a:xfrm>
            <a:off x="326910" y="189853"/>
            <a:ext cx="94288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4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en-US" altLang="ko-KR" sz="4500" dirty="0"/>
              <a:t>03</a:t>
            </a:r>
            <a:endParaRPr lang="ko-KR" altLang="en-US" sz="4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B6A360-68B0-4C9A-9245-A08EA5D78473}"/>
              </a:ext>
            </a:extLst>
          </p:cNvPr>
          <p:cNvSpPr txBox="1"/>
          <p:nvPr/>
        </p:nvSpPr>
        <p:spPr>
          <a:xfrm>
            <a:off x="408819" y="1312360"/>
            <a:ext cx="4478916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 motion 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자동 실행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라즈베리파이를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켜서 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motion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실행시켜야 하는 </a:t>
            </a:r>
            <a:b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번거롭고 복잡한 것을 자동으로 </a:t>
            </a:r>
            <a:r>
              <a:rPr lang="ko-KR" altLang="en-US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실행하도록한다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b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윈도우에서 시작 프로그램지정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gradFill>
                <a:gsLst>
                  <a:gs pos="0">
                    <a:srgbClr val="036CDA"/>
                  </a:gs>
                  <a:gs pos="40000">
                    <a:srgbClr val="0CB2EC"/>
                  </a:gs>
                  <a:gs pos="100000">
                    <a:srgbClr val="14ECFA"/>
                  </a:gs>
                </a:gsLst>
                <a:path path="circle">
                  <a:fillToRect r="100000" b="100000"/>
                </a:path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sudo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nano /</a:t>
            </a:r>
            <a:r>
              <a:rPr lang="en-US" altLang="ko-KR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etc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en-US" altLang="ko-KR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rc.local</a:t>
            </a:r>
            <a:endParaRPr lang="en-US" altLang="ko-KR" sz="1600" dirty="0">
              <a:gradFill>
                <a:gsLst>
                  <a:gs pos="0">
                    <a:srgbClr val="036CDA"/>
                  </a:gs>
                  <a:gs pos="40000">
                    <a:srgbClr val="0CB2EC"/>
                  </a:gs>
                  <a:gs pos="100000">
                    <a:srgbClr val="14ECFA"/>
                  </a:gs>
                </a:gsLst>
                <a:path path="circle">
                  <a:fillToRect r="100000" b="100000"/>
                </a:path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gradFill>
                <a:gsLst>
                  <a:gs pos="0">
                    <a:srgbClr val="036CDA"/>
                  </a:gs>
                  <a:gs pos="40000">
                    <a:srgbClr val="0CB2EC"/>
                  </a:gs>
                  <a:gs pos="100000">
                    <a:srgbClr val="14ECFA"/>
                  </a:gs>
                </a:gsLst>
                <a:path path="circle">
                  <a:fillToRect r="100000" b="100000"/>
                </a:path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맨 아래의 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exit 0 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위에 </a:t>
            </a:r>
            <a:r>
              <a:rPr lang="en-US" altLang="ko-KR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sudo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motion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추가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gradFill>
                <a:gsLst>
                  <a:gs pos="0">
                    <a:srgbClr val="036CDA"/>
                  </a:gs>
                  <a:gs pos="40000">
                    <a:srgbClr val="0CB2EC"/>
                  </a:gs>
                  <a:gs pos="100000">
                    <a:srgbClr val="14ECFA"/>
                  </a:gs>
                </a:gsLst>
                <a:path path="circle">
                  <a:fillToRect r="100000" b="100000"/>
                </a:path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라즈베리파이전원을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들어오면 카메라가 연결되고 </a:t>
            </a:r>
            <a:b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언제든지 스트리밍을 할 수 있다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gradFill>
                <a:gsLst>
                  <a:gs pos="0">
                    <a:srgbClr val="036CDA"/>
                  </a:gs>
                  <a:gs pos="40000">
                    <a:srgbClr val="0CB2EC"/>
                  </a:gs>
                  <a:gs pos="100000">
                    <a:srgbClr val="14ECFA"/>
                  </a:gs>
                </a:gsLst>
                <a:path path="circle">
                  <a:fillToRect r="100000" b="100000"/>
                </a:path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ctrl+x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en-US" altLang="ko-KR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shift+y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enter 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저장하고 종료</a:t>
            </a:r>
            <a:endParaRPr lang="en-US" altLang="ko-KR" sz="1600" dirty="0">
              <a:gradFill>
                <a:gsLst>
                  <a:gs pos="0">
                    <a:srgbClr val="036CDA"/>
                  </a:gs>
                  <a:gs pos="40000">
                    <a:srgbClr val="0CB2EC"/>
                  </a:gs>
                  <a:gs pos="100000">
                    <a:srgbClr val="14ECFA"/>
                  </a:gs>
                </a:gsLst>
                <a:path path="circle">
                  <a:fillToRect r="100000" b="100000"/>
                </a:path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F899AC-056E-4B04-99D7-4B16A903BF96}"/>
              </a:ext>
            </a:extLst>
          </p:cNvPr>
          <p:cNvSpPr txBox="1"/>
          <p:nvPr/>
        </p:nvSpPr>
        <p:spPr>
          <a:xfrm>
            <a:off x="5245421" y="1312360"/>
            <a:ext cx="6841804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6. motion 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폴더권한설정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카메라에서 사진을 찍고 사진을 폴더에 임시저장한 후에 웹으로 전송해 준다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그런데 폴더에 외부접근권한이 없어서 폴더에 사진저장을 못한다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권한부여 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777 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아무나 볼 수 있다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chmod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rwxrwxrwx</a:t>
            </a:r>
            <a:endParaRPr lang="en-US" altLang="ko-KR" sz="1600" dirty="0">
              <a:gradFill>
                <a:gsLst>
                  <a:gs pos="0">
                    <a:srgbClr val="036CDA"/>
                  </a:gs>
                  <a:gs pos="40000">
                    <a:srgbClr val="0CB2EC"/>
                  </a:gs>
                  <a:gs pos="100000">
                    <a:srgbClr val="14ECFA"/>
                  </a:gs>
                </a:gsLst>
                <a:path path="circle">
                  <a:fillToRect r="100000" b="100000"/>
                </a:path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chmod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777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gradFill>
                <a:gsLst>
                  <a:gs pos="0">
                    <a:srgbClr val="036CDA"/>
                  </a:gs>
                  <a:gs pos="40000">
                    <a:srgbClr val="0CB2EC"/>
                  </a:gs>
                  <a:gs pos="100000">
                    <a:srgbClr val="14ECFA"/>
                  </a:gs>
                </a:gsLst>
                <a:path path="circle">
                  <a:fillToRect r="100000" b="100000"/>
                </a:path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sudo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chmod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777 /var/lib/motion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gradFill>
                <a:gsLst>
                  <a:gs pos="0">
                    <a:srgbClr val="036CDA"/>
                  </a:gs>
                  <a:gs pos="40000">
                    <a:srgbClr val="0CB2EC"/>
                  </a:gs>
                  <a:gs pos="100000">
                    <a:srgbClr val="14ECFA"/>
                  </a:gs>
                </a:gsLst>
                <a:path path="circle">
                  <a:fillToRect r="100000" b="100000"/>
                </a:path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보안상문제는 설정한 </a:t>
            </a:r>
            <a:r>
              <a:rPr lang="en-US" altLang="ko-KR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ddns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주소와 포트번호를 알아야하기 때문에 </a:t>
            </a:r>
            <a:b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침입은 어렵다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5C5552-D84C-4B80-8D6B-70A07A6B11CE}"/>
              </a:ext>
            </a:extLst>
          </p:cNvPr>
          <p:cNvSpPr txBox="1"/>
          <p:nvPr/>
        </p:nvSpPr>
        <p:spPr>
          <a:xfrm>
            <a:off x="5245421" y="5590454"/>
            <a:ext cx="684180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7. 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스트리밍 </a:t>
            </a:r>
            <a:r>
              <a:rPr lang="ko-KR" altLang="en-US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포트포워딩</a:t>
            </a:r>
            <a:endParaRPr lang="ko-KR" altLang="en-US" sz="1600" dirty="0">
              <a:gradFill>
                <a:gsLst>
                  <a:gs pos="0">
                    <a:srgbClr val="036CDA"/>
                  </a:gs>
                  <a:gs pos="40000">
                    <a:srgbClr val="0CB2EC"/>
                  </a:gs>
                  <a:gs pos="100000">
                    <a:srgbClr val="14ECFA"/>
                  </a:gs>
                </a:gsLst>
                <a:path path="circle">
                  <a:fillToRect r="100000" b="100000"/>
                </a:path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내부망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고정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IP:8080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외부망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en-US" altLang="ko-KR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ddns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주소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:10001 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외부에서도 스트리밍을 할 수 있다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223221-9F98-434C-80F6-74578527F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4" y="3572345"/>
            <a:ext cx="3955388" cy="2069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BE45FF-52FA-4CED-B4F1-094711E94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788" y="4293662"/>
            <a:ext cx="5700713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44283"/>
      </p:ext>
    </p:extLst>
  </p:cSld>
  <p:clrMapOvr>
    <a:masterClrMapping/>
  </p:clrMapOvr>
  <p:transition spd="slow">
    <p:comb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C2C4B3-BB59-483F-A112-948463749A79}"/>
              </a:ext>
            </a:extLst>
          </p:cNvPr>
          <p:cNvSpPr/>
          <p:nvPr/>
        </p:nvSpPr>
        <p:spPr>
          <a:xfrm>
            <a:off x="-1" y="0"/>
            <a:ext cx="12191999" cy="974683"/>
          </a:xfrm>
          <a:prstGeom prst="rect">
            <a:avLst/>
          </a:prstGeom>
          <a:gradFill flip="none" rotWithShape="1">
            <a:gsLst>
              <a:gs pos="0">
                <a:srgbClr val="036CDA"/>
              </a:gs>
              <a:gs pos="60000">
                <a:srgbClr val="0CB2EC"/>
              </a:gs>
              <a:gs pos="100000">
                <a:srgbClr val="14ECFA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024ED7-E1E8-42A3-A761-335268142BC9}"/>
              </a:ext>
            </a:extLst>
          </p:cNvPr>
          <p:cNvSpPr txBox="1"/>
          <p:nvPr/>
        </p:nvSpPr>
        <p:spPr>
          <a:xfrm>
            <a:off x="1360104" y="123805"/>
            <a:ext cx="32175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녹화파일 저장 폴더 만들기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F3DF61-D636-4B87-86FE-6AE7C7BB2FDC}"/>
              </a:ext>
            </a:extLst>
          </p:cNvPr>
          <p:cNvSpPr txBox="1"/>
          <p:nvPr/>
        </p:nvSpPr>
        <p:spPr>
          <a:xfrm>
            <a:off x="1374877" y="503137"/>
            <a:ext cx="2408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라즈베리파이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로 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CCTV 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만들기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8084C6F-5664-4D45-A9C2-7247A18307C6}"/>
              </a:ext>
            </a:extLst>
          </p:cNvPr>
          <p:cNvSpPr/>
          <p:nvPr/>
        </p:nvSpPr>
        <p:spPr>
          <a:xfrm>
            <a:off x="168214" y="-11327"/>
            <a:ext cx="1133834" cy="1133834"/>
          </a:xfrm>
          <a:prstGeom prst="ellipse">
            <a:avLst/>
          </a:prstGeom>
          <a:gradFill flip="none" rotWithShape="1">
            <a:gsLst>
              <a:gs pos="0">
                <a:srgbClr val="036CDA">
                  <a:alpha val="81961"/>
                </a:srgbClr>
              </a:gs>
              <a:gs pos="60000">
                <a:srgbClr val="0CB2EC"/>
              </a:gs>
              <a:gs pos="100000">
                <a:srgbClr val="14ECFA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45DC93-BAC5-4C59-9E8C-D73E73A3E726}"/>
              </a:ext>
            </a:extLst>
          </p:cNvPr>
          <p:cNvSpPr txBox="1"/>
          <p:nvPr/>
        </p:nvSpPr>
        <p:spPr>
          <a:xfrm>
            <a:off x="326910" y="189853"/>
            <a:ext cx="94288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4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en-US" altLang="ko-KR" sz="4500" dirty="0"/>
              <a:t>03</a:t>
            </a:r>
            <a:endParaRPr lang="ko-KR" altLang="en-US" sz="4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5C5552-D84C-4B80-8D6B-70A07A6B11CE}"/>
              </a:ext>
            </a:extLst>
          </p:cNvPr>
          <p:cNvSpPr txBox="1"/>
          <p:nvPr/>
        </p:nvSpPr>
        <p:spPr>
          <a:xfrm>
            <a:off x="314325" y="1473482"/>
            <a:ext cx="440055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바탕화면에서 오른 버튼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 new folder/</a:t>
            </a:r>
            <a:r>
              <a:rPr lang="en-US" altLang="ko-KR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cctv</a:t>
            </a:r>
            <a:endParaRPr lang="en-US" altLang="ko-KR" sz="1600" dirty="0">
              <a:gradFill>
                <a:gsLst>
                  <a:gs pos="0">
                    <a:srgbClr val="036CDA"/>
                  </a:gs>
                  <a:gs pos="40000">
                    <a:srgbClr val="0CB2EC"/>
                  </a:gs>
                  <a:gs pos="100000">
                    <a:srgbClr val="14ECFA"/>
                  </a:gs>
                </a:gsLst>
                <a:path path="circle">
                  <a:fillToRect r="100000" b="100000"/>
                </a:path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cctv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오른버튼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속성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권한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 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모두 아무나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변경</a:t>
            </a:r>
            <a:endParaRPr lang="en-US" altLang="ko-KR" sz="1600" dirty="0">
              <a:gradFill>
                <a:gsLst>
                  <a:gs pos="0">
                    <a:srgbClr val="036CDA"/>
                  </a:gs>
                  <a:gs pos="40000">
                    <a:srgbClr val="0CB2EC"/>
                  </a:gs>
                  <a:gs pos="100000">
                    <a:srgbClr val="14ECFA"/>
                  </a:gs>
                </a:gsLst>
                <a:path path="circle">
                  <a:fillToRect r="100000" b="100000"/>
                </a:path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681520-9E98-401F-BB93-1D46AC9C4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637" y="1226247"/>
            <a:ext cx="7020038" cy="53364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635765-E9EF-4B68-A226-7971A57EC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60" y="2624677"/>
            <a:ext cx="3859080" cy="39380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945F3F38-E71C-4A2B-B4E4-E25DE5594EFE}"/>
                  </a:ext>
                </a:extLst>
              </p14:cNvPr>
              <p14:cNvContentPartPr/>
              <p14:nvPr/>
            </p14:nvContentPartPr>
            <p14:xfrm>
              <a:off x="2552520" y="4399380"/>
              <a:ext cx="324360" cy="21492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945F3F38-E71C-4A2B-B4E4-E25DE5594E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43520" y="4390380"/>
                <a:ext cx="342000" cy="23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id="{F522B4FD-2D34-43C3-B679-49FBAEA73336}"/>
              </a:ext>
            </a:extLst>
          </p:cNvPr>
          <p:cNvGrpSpPr/>
          <p:nvPr/>
        </p:nvGrpSpPr>
        <p:grpSpPr>
          <a:xfrm>
            <a:off x="2600040" y="4851900"/>
            <a:ext cx="374760" cy="631080"/>
            <a:chOff x="2600040" y="4851900"/>
            <a:chExt cx="374760" cy="63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3CB9B09B-66E3-4B35-9F95-EB1493F20140}"/>
                    </a:ext>
                  </a:extLst>
                </p14:cNvPr>
                <p14:cNvContentPartPr/>
                <p14:nvPr/>
              </p14:nvContentPartPr>
              <p14:xfrm>
                <a:off x="2600040" y="4851900"/>
                <a:ext cx="280800" cy="2581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3CB9B09B-66E3-4B35-9F95-EB1493F2014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91040" y="4843260"/>
                  <a:ext cx="2984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4C24AA1F-F8F0-4A22-AFF9-A93270EC718F}"/>
                    </a:ext>
                  </a:extLst>
                </p14:cNvPr>
                <p14:cNvContentPartPr/>
                <p14:nvPr/>
              </p14:nvContentPartPr>
              <p14:xfrm>
                <a:off x="2609400" y="5234940"/>
                <a:ext cx="365400" cy="24804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4C24AA1F-F8F0-4A22-AFF9-A93270EC718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00400" y="5225940"/>
                  <a:ext cx="383040" cy="265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7522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C2C4B3-BB59-483F-A112-948463749A79}"/>
              </a:ext>
            </a:extLst>
          </p:cNvPr>
          <p:cNvSpPr/>
          <p:nvPr/>
        </p:nvSpPr>
        <p:spPr>
          <a:xfrm>
            <a:off x="-1" y="0"/>
            <a:ext cx="12191999" cy="974683"/>
          </a:xfrm>
          <a:prstGeom prst="rect">
            <a:avLst/>
          </a:prstGeom>
          <a:gradFill flip="none" rotWithShape="1">
            <a:gsLst>
              <a:gs pos="0">
                <a:srgbClr val="036CDA"/>
              </a:gs>
              <a:gs pos="60000">
                <a:srgbClr val="0CB2EC"/>
              </a:gs>
              <a:gs pos="100000">
                <a:srgbClr val="14ECFA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024ED7-E1E8-42A3-A761-335268142BC9}"/>
              </a:ext>
            </a:extLst>
          </p:cNvPr>
          <p:cNvSpPr txBox="1"/>
          <p:nvPr/>
        </p:nvSpPr>
        <p:spPr>
          <a:xfrm>
            <a:off x="1360104" y="123805"/>
            <a:ext cx="29562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motion.conf</a:t>
            </a:r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수정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F3DF61-D636-4B87-86FE-6AE7C7BB2FDC}"/>
              </a:ext>
            </a:extLst>
          </p:cNvPr>
          <p:cNvSpPr txBox="1"/>
          <p:nvPr/>
        </p:nvSpPr>
        <p:spPr>
          <a:xfrm>
            <a:off x="1374877" y="503137"/>
            <a:ext cx="2408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라즈베리파이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로 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CCTV 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만들기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8084C6F-5664-4D45-A9C2-7247A18307C6}"/>
              </a:ext>
            </a:extLst>
          </p:cNvPr>
          <p:cNvSpPr/>
          <p:nvPr/>
        </p:nvSpPr>
        <p:spPr>
          <a:xfrm>
            <a:off x="168214" y="-11327"/>
            <a:ext cx="1133834" cy="1133834"/>
          </a:xfrm>
          <a:prstGeom prst="ellipse">
            <a:avLst/>
          </a:prstGeom>
          <a:gradFill flip="none" rotWithShape="1">
            <a:gsLst>
              <a:gs pos="0">
                <a:srgbClr val="036CDA">
                  <a:alpha val="81961"/>
                </a:srgbClr>
              </a:gs>
              <a:gs pos="60000">
                <a:srgbClr val="0CB2EC"/>
              </a:gs>
              <a:gs pos="100000">
                <a:srgbClr val="14ECFA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45DC93-BAC5-4C59-9E8C-D73E73A3E726}"/>
              </a:ext>
            </a:extLst>
          </p:cNvPr>
          <p:cNvSpPr txBox="1"/>
          <p:nvPr/>
        </p:nvSpPr>
        <p:spPr>
          <a:xfrm>
            <a:off x="326910" y="189853"/>
            <a:ext cx="94288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4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en-US" altLang="ko-KR" sz="4500" dirty="0"/>
              <a:t>03</a:t>
            </a:r>
            <a:endParaRPr lang="ko-KR" altLang="en-US" sz="4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5C5552-D84C-4B80-8D6B-70A07A6B11CE}"/>
              </a:ext>
            </a:extLst>
          </p:cNvPr>
          <p:cNvSpPr txBox="1"/>
          <p:nvPr/>
        </p:nvSpPr>
        <p:spPr>
          <a:xfrm>
            <a:off x="80632" y="2041792"/>
            <a:ext cx="528450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움직임의 정도  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//threshold 1500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gradFill>
                <a:gsLst>
                  <a:gs pos="0">
                    <a:srgbClr val="036CDA"/>
                  </a:gs>
                  <a:gs pos="40000">
                    <a:srgbClr val="0CB2EC"/>
                  </a:gs>
                  <a:gs pos="100000">
                    <a:srgbClr val="14ECFA"/>
                  </a:gs>
                </a:gsLst>
                <a:path path="circle">
                  <a:fillToRect r="100000" b="100000"/>
                </a:path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픽셀지정을 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640X480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지정을 했으므로 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약 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30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만 </a:t>
            </a:r>
            <a:b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픽셀이 있는데 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1500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픽셀이 변한다면 움직임으로 인식하겠다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너무 작으면 바람이 불어도 녹화되고 크면 사람이 </a:t>
            </a:r>
            <a:b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지나가도 녹화가 안 된다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녹화가 잘 안 되면 </a:t>
            </a:r>
            <a:b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threshold 1500 </a:t>
            </a:r>
            <a:r>
              <a:rPr lang="ko-KR" altLang="en-US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픽셀를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바꾸어야 한다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gradFill>
                <a:gsLst>
                  <a:gs pos="0">
                    <a:srgbClr val="036CDA"/>
                  </a:gs>
                  <a:gs pos="40000">
                    <a:srgbClr val="0CB2EC"/>
                  </a:gs>
                  <a:gs pos="100000">
                    <a:srgbClr val="14ECFA"/>
                  </a:gs>
                </a:gsLst>
                <a:path path="circle">
                  <a:fillToRect r="100000" b="100000"/>
                </a:path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Ctrl+o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en-US" altLang="ko-KR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ctrl+x</a:t>
            </a:r>
            <a:endParaRPr lang="en-US" altLang="ko-KR" sz="1600" dirty="0">
              <a:gradFill>
                <a:gsLst>
                  <a:gs pos="0">
                    <a:srgbClr val="036CDA"/>
                  </a:gs>
                  <a:gs pos="40000">
                    <a:srgbClr val="0CB2EC"/>
                  </a:gs>
                  <a:gs pos="100000">
                    <a:srgbClr val="14ECFA"/>
                  </a:gs>
                </a:gsLst>
                <a:path path="circle">
                  <a:fillToRect r="100000" b="100000"/>
                </a:path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재부팅 후 다시 실행하면 움직임이 있을 때 녹화가 된다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9E00FE-CE55-43C2-8DD4-1397E7576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25" y="1948205"/>
            <a:ext cx="6650825" cy="45730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67BDA5B-5D52-4070-AA61-820E2B14BA57}"/>
              </a:ext>
            </a:extLst>
          </p:cNvPr>
          <p:cNvSpPr txBox="1"/>
          <p:nvPr/>
        </p:nvSpPr>
        <p:spPr>
          <a:xfrm>
            <a:off x="5298162" y="1061334"/>
            <a:ext cx="683895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녹화 </a:t>
            </a:r>
            <a:r>
              <a:rPr lang="ko-KR" altLang="en-US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지정폴더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바꾸기 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target_dir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/var/lib/motion =&gt; </a:t>
            </a:r>
            <a:r>
              <a:rPr lang="en-US" altLang="ko-KR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target_dir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/home/pi/Desktop/</a:t>
            </a:r>
            <a:r>
              <a:rPr lang="en-US" altLang="ko-KR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cctv</a:t>
            </a:r>
            <a:endParaRPr lang="ko-KR" altLang="en-US" sz="1600" dirty="0">
              <a:gradFill>
                <a:gsLst>
                  <a:gs pos="0">
                    <a:srgbClr val="036CDA"/>
                  </a:gs>
                  <a:gs pos="40000">
                    <a:srgbClr val="0CB2EC"/>
                  </a:gs>
                  <a:gs pos="100000">
                    <a:srgbClr val="14ECFA"/>
                  </a:gs>
                </a:gsLst>
                <a:path path="circle">
                  <a:fillToRect r="100000" b="100000"/>
                </a:path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140933F-11E8-4348-AC12-0D0EF1672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14" y="1427351"/>
            <a:ext cx="5129948" cy="33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6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C2C4B3-BB59-483F-A112-948463749A79}"/>
              </a:ext>
            </a:extLst>
          </p:cNvPr>
          <p:cNvSpPr/>
          <p:nvPr/>
        </p:nvSpPr>
        <p:spPr>
          <a:xfrm>
            <a:off x="-1" y="0"/>
            <a:ext cx="12191999" cy="974683"/>
          </a:xfrm>
          <a:prstGeom prst="rect">
            <a:avLst/>
          </a:prstGeom>
          <a:gradFill flip="none" rotWithShape="1">
            <a:gsLst>
              <a:gs pos="0">
                <a:srgbClr val="036CDA"/>
              </a:gs>
              <a:gs pos="60000">
                <a:srgbClr val="0CB2EC"/>
              </a:gs>
              <a:gs pos="100000">
                <a:srgbClr val="14ECFA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024ED7-E1E8-42A3-A761-335268142BC9}"/>
              </a:ext>
            </a:extLst>
          </p:cNvPr>
          <p:cNvSpPr txBox="1"/>
          <p:nvPr/>
        </p:nvSpPr>
        <p:spPr>
          <a:xfrm>
            <a:off x="1360104" y="123805"/>
            <a:ext cx="23775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녹화 파일 확인하기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F3DF61-D636-4B87-86FE-6AE7C7BB2FDC}"/>
              </a:ext>
            </a:extLst>
          </p:cNvPr>
          <p:cNvSpPr txBox="1"/>
          <p:nvPr/>
        </p:nvSpPr>
        <p:spPr>
          <a:xfrm>
            <a:off x="1374877" y="503137"/>
            <a:ext cx="2408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라즈베리파이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로 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CCTV 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만들기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8084C6F-5664-4D45-A9C2-7247A18307C6}"/>
              </a:ext>
            </a:extLst>
          </p:cNvPr>
          <p:cNvSpPr/>
          <p:nvPr/>
        </p:nvSpPr>
        <p:spPr>
          <a:xfrm>
            <a:off x="168214" y="-11327"/>
            <a:ext cx="1133834" cy="1133834"/>
          </a:xfrm>
          <a:prstGeom prst="ellipse">
            <a:avLst/>
          </a:prstGeom>
          <a:gradFill flip="none" rotWithShape="1">
            <a:gsLst>
              <a:gs pos="0">
                <a:srgbClr val="036CDA">
                  <a:alpha val="81961"/>
                </a:srgbClr>
              </a:gs>
              <a:gs pos="60000">
                <a:srgbClr val="0CB2EC"/>
              </a:gs>
              <a:gs pos="100000">
                <a:srgbClr val="14ECFA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45DC93-BAC5-4C59-9E8C-D73E73A3E726}"/>
              </a:ext>
            </a:extLst>
          </p:cNvPr>
          <p:cNvSpPr txBox="1"/>
          <p:nvPr/>
        </p:nvSpPr>
        <p:spPr>
          <a:xfrm>
            <a:off x="326910" y="189853"/>
            <a:ext cx="94288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4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en-US" altLang="ko-KR" sz="4500" dirty="0"/>
              <a:t>03</a:t>
            </a:r>
            <a:endParaRPr lang="ko-KR" altLang="en-US" sz="4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5C5552-D84C-4B80-8D6B-70A07A6B11CE}"/>
              </a:ext>
            </a:extLst>
          </p:cNvPr>
          <p:cNvSpPr txBox="1"/>
          <p:nvPr/>
        </p:nvSpPr>
        <p:spPr>
          <a:xfrm>
            <a:off x="468405" y="1116911"/>
            <a:ext cx="528450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내부 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라즈베리파이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바탕화면에 </a:t>
            </a:r>
            <a:r>
              <a:rPr lang="en-US" altLang="ko-KR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cctv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폴더에서 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D58952-88E6-4ABD-BE8D-48BA2BC90E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94"/>
          <a:stretch/>
        </p:blipFill>
        <p:spPr>
          <a:xfrm>
            <a:off x="6439094" y="1122507"/>
            <a:ext cx="5584692" cy="5975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26048856-AA20-4293-9D95-2D1086810762}"/>
              </a:ext>
            </a:extLst>
          </p:cNvPr>
          <p:cNvGrpSpPr/>
          <p:nvPr/>
        </p:nvGrpSpPr>
        <p:grpSpPr>
          <a:xfrm>
            <a:off x="6423084" y="1867910"/>
            <a:ext cx="5600702" cy="4857751"/>
            <a:chOff x="802718" y="4397649"/>
            <a:chExt cx="2721330" cy="2360336"/>
          </a:xfrm>
        </p:grpSpPr>
        <p:pic>
          <p:nvPicPr>
            <p:cNvPr id="14" name="Picture 2" descr="윈도우10 네트워크 자격 증명 입력 간단 해결 방법 : 네이버 블로그">
              <a:extLst>
                <a:ext uri="{FF2B5EF4-FFF2-40B4-BE49-F238E27FC236}">
                  <a16:creationId xmlns:a16="http://schemas.microsoft.com/office/drawing/2014/main" id="{A9FE9E55-FD11-4E99-9D30-0B32573DD3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5" t="2252" r="1401" b="1726"/>
            <a:stretch/>
          </p:blipFill>
          <p:spPr bwMode="auto">
            <a:xfrm>
              <a:off x="802718" y="4397649"/>
              <a:ext cx="2721330" cy="2360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52A72E4-1B67-4C9E-A572-9F0DCB99EADD}"/>
                </a:ext>
              </a:extLst>
            </p:cNvPr>
            <p:cNvSpPr/>
            <p:nvPr/>
          </p:nvSpPr>
          <p:spPr>
            <a:xfrm>
              <a:off x="914400" y="6145601"/>
              <a:ext cx="1774479" cy="12845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D0ED44E-DD69-47DD-A06D-1C73205B2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983" y="1590043"/>
            <a:ext cx="3539592" cy="28359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375D3E1-F843-4EFC-89D2-14C12BD64564}"/>
              </a:ext>
            </a:extLst>
          </p:cNvPr>
          <p:cNvSpPr txBox="1"/>
          <p:nvPr/>
        </p:nvSpPr>
        <p:spPr>
          <a:xfrm>
            <a:off x="412589" y="4460804"/>
            <a:ext cx="535632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외부에서 확인 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PC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화면에서 녹화가 잘 되고 있는지 확인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내부주소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:8080 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또는  </a:t>
            </a:r>
            <a:r>
              <a:rPr lang="en-US" altLang="ko-KR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ddns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주소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:10001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gradFill>
                <a:gsLst>
                  <a:gs pos="0">
                    <a:srgbClr val="036CDA"/>
                  </a:gs>
                  <a:gs pos="40000">
                    <a:srgbClr val="0CB2EC"/>
                  </a:gs>
                  <a:gs pos="100000">
                    <a:srgbClr val="14ECFA"/>
                  </a:gs>
                </a:gsLst>
                <a:path path="circle">
                  <a:fillToRect r="100000" b="100000"/>
                </a:path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외부에서 폴더확인 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samba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이용하여 </a:t>
            </a:r>
            <a:r>
              <a:rPr lang="ko-KR" altLang="en-US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열어보기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파일탐색기에서 시작버튼에서 </a:t>
            </a:r>
            <a:r>
              <a:rPr lang="ko-KR" altLang="en-US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오른클릭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실행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\\192.168.0.3\pi //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네트워크정보 접근 확인 암호 입력</a:t>
            </a:r>
            <a:endParaRPr lang="ko-KR" alt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2F0570BA-C77B-4C2E-BAEE-96445005F4A2}"/>
                  </a:ext>
                </a:extLst>
              </p14:cNvPr>
              <p14:cNvContentPartPr/>
              <p14:nvPr/>
            </p14:nvContentPartPr>
            <p14:xfrm>
              <a:off x="2857080" y="2036700"/>
              <a:ext cx="265320" cy="32112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2F0570BA-C77B-4C2E-BAEE-96445005F4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48080" y="2027700"/>
                <a:ext cx="282960" cy="33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136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B86B5BB7-57EA-44BF-B624-1445FC182DB4}"/>
              </a:ext>
            </a:extLst>
          </p:cNvPr>
          <p:cNvSpPr/>
          <p:nvPr/>
        </p:nvSpPr>
        <p:spPr>
          <a:xfrm>
            <a:off x="567567" y="503583"/>
            <a:ext cx="1146310" cy="1146310"/>
          </a:xfrm>
          <a:prstGeom prst="ellipse">
            <a:avLst/>
          </a:prstGeom>
          <a:gradFill flip="none" rotWithShape="1">
            <a:gsLst>
              <a:gs pos="0">
                <a:srgbClr val="036CDA">
                  <a:alpha val="72941"/>
                </a:srgbClr>
              </a:gs>
              <a:gs pos="60000">
                <a:srgbClr val="0CB2EC"/>
              </a:gs>
              <a:gs pos="100000">
                <a:srgbClr val="14ECFA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725C56-D2DD-4FED-9673-70C015C9ED81}"/>
              </a:ext>
            </a:extLst>
          </p:cNvPr>
          <p:cNvSpPr/>
          <p:nvPr/>
        </p:nvSpPr>
        <p:spPr>
          <a:xfrm>
            <a:off x="914400" y="828261"/>
            <a:ext cx="10363200" cy="5201478"/>
          </a:xfrm>
          <a:prstGeom prst="rect">
            <a:avLst/>
          </a:prstGeom>
          <a:gradFill flip="none" rotWithShape="1">
            <a:gsLst>
              <a:gs pos="0">
                <a:srgbClr val="036CDA"/>
              </a:gs>
              <a:gs pos="60000">
                <a:srgbClr val="0CB2EC"/>
              </a:gs>
              <a:gs pos="100000">
                <a:srgbClr val="14ECFA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3186C3-9D1D-4CD9-AE14-41BDE1DC0D6A}"/>
              </a:ext>
            </a:extLst>
          </p:cNvPr>
          <p:cNvSpPr/>
          <p:nvPr/>
        </p:nvSpPr>
        <p:spPr>
          <a:xfrm>
            <a:off x="8571879" y="4784035"/>
            <a:ext cx="1802296" cy="1802296"/>
          </a:xfrm>
          <a:prstGeom prst="ellipse">
            <a:avLst/>
          </a:prstGeom>
          <a:gradFill flip="none" rotWithShape="1">
            <a:gsLst>
              <a:gs pos="0">
                <a:srgbClr val="036CDA">
                  <a:alpha val="81961"/>
                </a:srgbClr>
              </a:gs>
              <a:gs pos="60000">
                <a:srgbClr val="0CB2EC"/>
              </a:gs>
              <a:gs pos="100000">
                <a:srgbClr val="14ECFA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FB1C9B-D9EB-4301-B24C-9E7129C2A334}"/>
              </a:ext>
            </a:extLst>
          </p:cNvPr>
          <p:cNvSpPr txBox="1"/>
          <p:nvPr/>
        </p:nvSpPr>
        <p:spPr>
          <a:xfrm>
            <a:off x="10015378" y="2111502"/>
            <a:ext cx="461665" cy="25797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pc="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RaspberryPi</a:t>
            </a:r>
            <a:r>
              <a:rPr lang="en-US" altLang="ko-KR" spc="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&amp; CCTV </a:t>
            </a:r>
            <a:endParaRPr lang="ko-KR" altLang="en-US" spc="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A04710-69F6-4478-B8FD-2214653347F3}"/>
              </a:ext>
            </a:extLst>
          </p:cNvPr>
          <p:cNvSpPr txBox="1"/>
          <p:nvPr/>
        </p:nvSpPr>
        <p:spPr>
          <a:xfrm>
            <a:off x="1945793" y="1345095"/>
            <a:ext cx="1515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1140BD-8D4E-4C08-9347-612C8F742577}"/>
              </a:ext>
            </a:extLst>
          </p:cNvPr>
          <p:cNvSpPr txBox="1"/>
          <p:nvPr/>
        </p:nvSpPr>
        <p:spPr>
          <a:xfrm>
            <a:off x="1945793" y="2785259"/>
            <a:ext cx="30364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 DDNS </a:t>
            </a:r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설정하는 방법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51B40F-2307-4426-AE0F-4D6A7C828FF2}"/>
              </a:ext>
            </a:extLst>
          </p:cNvPr>
          <p:cNvSpPr txBox="1"/>
          <p:nvPr/>
        </p:nvSpPr>
        <p:spPr>
          <a:xfrm>
            <a:off x="1945793" y="3369086"/>
            <a:ext cx="48974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 PC </a:t>
            </a:r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</a:t>
            </a:r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라즈베리파이</a:t>
            </a:r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사이에 파일 전송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B0268F-EB3E-4159-94F7-69459F57B642}"/>
              </a:ext>
            </a:extLst>
          </p:cNvPr>
          <p:cNvSpPr txBox="1"/>
          <p:nvPr/>
        </p:nvSpPr>
        <p:spPr>
          <a:xfrm>
            <a:off x="1945793" y="3988771"/>
            <a:ext cx="40863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 </a:t>
            </a:r>
            <a:r>
              <a:rPr lang="ko-KR" altLang="en-US" sz="22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라즈베리파이</a:t>
            </a:r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로 </a:t>
            </a:r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CCTV </a:t>
            </a:r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만들기</a:t>
            </a:r>
          </a:p>
        </p:txBody>
      </p:sp>
    </p:spTree>
    <p:extLst>
      <p:ext uri="{BB962C8B-B14F-4D97-AF65-F5344CB8AC3E}">
        <p14:creationId xmlns:p14="http://schemas.microsoft.com/office/powerpoint/2010/main" val="75478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0038F6EA-12F7-4489-9DE7-F6427ADF4E47}"/>
              </a:ext>
            </a:extLst>
          </p:cNvPr>
          <p:cNvSpPr/>
          <p:nvPr/>
        </p:nvSpPr>
        <p:spPr>
          <a:xfrm>
            <a:off x="567567" y="503583"/>
            <a:ext cx="1146310" cy="1146310"/>
          </a:xfrm>
          <a:prstGeom prst="ellipse">
            <a:avLst/>
          </a:prstGeom>
          <a:gradFill flip="none" rotWithShape="1">
            <a:gsLst>
              <a:gs pos="0">
                <a:srgbClr val="036CDA">
                  <a:alpha val="72941"/>
                </a:srgbClr>
              </a:gs>
              <a:gs pos="60000">
                <a:srgbClr val="0CB2EC"/>
              </a:gs>
              <a:gs pos="100000">
                <a:srgbClr val="14ECFA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8154B8-D830-4A57-BBE0-00B426384547}"/>
              </a:ext>
            </a:extLst>
          </p:cNvPr>
          <p:cNvSpPr/>
          <p:nvPr/>
        </p:nvSpPr>
        <p:spPr>
          <a:xfrm>
            <a:off x="914400" y="828261"/>
            <a:ext cx="10363200" cy="5201478"/>
          </a:xfrm>
          <a:prstGeom prst="rect">
            <a:avLst/>
          </a:prstGeom>
          <a:gradFill flip="none" rotWithShape="1">
            <a:gsLst>
              <a:gs pos="0">
                <a:srgbClr val="036CDA"/>
              </a:gs>
              <a:gs pos="60000">
                <a:srgbClr val="0CB2EC"/>
              </a:gs>
              <a:gs pos="100000">
                <a:srgbClr val="14ECFA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CBF509-AAE3-47F7-9E06-B431C9131A76}"/>
              </a:ext>
            </a:extLst>
          </p:cNvPr>
          <p:cNvSpPr txBox="1"/>
          <p:nvPr/>
        </p:nvSpPr>
        <p:spPr>
          <a:xfrm>
            <a:off x="1945793" y="2723321"/>
            <a:ext cx="3510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감사합니다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B6394F-031C-4686-84E8-2342F81E7CD5}"/>
              </a:ext>
            </a:extLst>
          </p:cNvPr>
          <p:cNvSpPr txBox="1"/>
          <p:nvPr/>
        </p:nvSpPr>
        <p:spPr>
          <a:xfrm>
            <a:off x="1945793" y="3755889"/>
            <a:ext cx="18004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Iot3</a:t>
            </a:r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 노서연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3CDADF-C721-4C66-AC98-6FFFE3760536}"/>
              </a:ext>
            </a:extLst>
          </p:cNvPr>
          <p:cNvSpPr txBox="1"/>
          <p:nvPr/>
        </p:nvSpPr>
        <p:spPr>
          <a:xfrm>
            <a:off x="10015378" y="2111502"/>
            <a:ext cx="461665" cy="25797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pc="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RaspberryPi</a:t>
            </a:r>
            <a:r>
              <a:rPr lang="en-US" altLang="ko-KR" spc="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&amp; CCTV </a:t>
            </a:r>
            <a:endParaRPr lang="ko-KR" altLang="en-US" spc="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6A0DF2D-A198-4CD5-990B-C534DE8D095B}"/>
              </a:ext>
            </a:extLst>
          </p:cNvPr>
          <p:cNvSpPr/>
          <p:nvPr/>
        </p:nvSpPr>
        <p:spPr>
          <a:xfrm>
            <a:off x="8571879" y="4784035"/>
            <a:ext cx="1802296" cy="1802296"/>
          </a:xfrm>
          <a:prstGeom prst="ellipse">
            <a:avLst/>
          </a:prstGeom>
          <a:gradFill flip="none" rotWithShape="1">
            <a:gsLst>
              <a:gs pos="0">
                <a:srgbClr val="036CDA">
                  <a:alpha val="81961"/>
                </a:srgbClr>
              </a:gs>
              <a:gs pos="60000">
                <a:srgbClr val="0CB2EC"/>
              </a:gs>
              <a:gs pos="100000">
                <a:srgbClr val="14ECFA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02256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C2C4B3-BB59-483F-A112-948463749A79}"/>
              </a:ext>
            </a:extLst>
          </p:cNvPr>
          <p:cNvSpPr/>
          <p:nvPr/>
        </p:nvSpPr>
        <p:spPr>
          <a:xfrm>
            <a:off x="-1" y="0"/>
            <a:ext cx="12191999" cy="974683"/>
          </a:xfrm>
          <a:prstGeom prst="rect">
            <a:avLst/>
          </a:prstGeom>
          <a:gradFill flip="none" rotWithShape="1">
            <a:gsLst>
              <a:gs pos="0">
                <a:srgbClr val="036CDA"/>
              </a:gs>
              <a:gs pos="60000">
                <a:srgbClr val="0CB2EC"/>
              </a:gs>
              <a:gs pos="100000">
                <a:srgbClr val="14ECFA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024ED7-E1E8-42A3-A761-335268142BC9}"/>
              </a:ext>
            </a:extLst>
          </p:cNvPr>
          <p:cNvSpPr txBox="1"/>
          <p:nvPr/>
        </p:nvSpPr>
        <p:spPr>
          <a:xfrm>
            <a:off x="1360104" y="123805"/>
            <a:ext cx="15263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DDNS </a:t>
            </a:r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F3DF61-D636-4B87-86FE-6AE7C7BB2FDC}"/>
              </a:ext>
            </a:extLst>
          </p:cNvPr>
          <p:cNvSpPr txBox="1"/>
          <p:nvPr/>
        </p:nvSpPr>
        <p:spPr>
          <a:xfrm>
            <a:off x="1374877" y="503137"/>
            <a:ext cx="1739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DDNS 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설정하는 방법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8084C6F-5664-4D45-A9C2-7247A18307C6}"/>
              </a:ext>
            </a:extLst>
          </p:cNvPr>
          <p:cNvSpPr/>
          <p:nvPr/>
        </p:nvSpPr>
        <p:spPr>
          <a:xfrm>
            <a:off x="168214" y="-11327"/>
            <a:ext cx="1133834" cy="1133834"/>
          </a:xfrm>
          <a:prstGeom prst="ellipse">
            <a:avLst/>
          </a:prstGeom>
          <a:gradFill flip="none" rotWithShape="1">
            <a:gsLst>
              <a:gs pos="0">
                <a:srgbClr val="036CDA">
                  <a:alpha val="81961"/>
                </a:srgbClr>
              </a:gs>
              <a:gs pos="60000">
                <a:srgbClr val="0CB2EC"/>
              </a:gs>
              <a:gs pos="100000">
                <a:srgbClr val="14ECFA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45DC93-BAC5-4C59-9E8C-D73E73A3E726}"/>
              </a:ext>
            </a:extLst>
          </p:cNvPr>
          <p:cNvSpPr txBox="1"/>
          <p:nvPr/>
        </p:nvSpPr>
        <p:spPr>
          <a:xfrm>
            <a:off x="326910" y="189853"/>
            <a:ext cx="82586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4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en-US" altLang="ko-KR" sz="4500" dirty="0"/>
              <a:t>01</a:t>
            </a:r>
            <a:endParaRPr lang="ko-KR" altLang="en-US" sz="45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4604F6B-94B3-4DB9-8A1B-E5FFAE00A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400" y="1285351"/>
            <a:ext cx="2831354" cy="2744568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F0E87DF6-E91C-4BA3-B4EF-7AC6D9AEA3D9}"/>
              </a:ext>
            </a:extLst>
          </p:cNvPr>
          <p:cNvGrpSpPr/>
          <p:nvPr/>
        </p:nvGrpSpPr>
        <p:grpSpPr>
          <a:xfrm>
            <a:off x="5912091" y="2351048"/>
            <a:ext cx="5904509" cy="4318001"/>
            <a:chOff x="5189670" y="1246312"/>
            <a:chExt cx="5904509" cy="4318001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CB1C81A4-8730-496E-A09A-1D07ED9D8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89670" y="1246312"/>
              <a:ext cx="5904509" cy="4318001"/>
            </a:xfrm>
            <a:prstGeom prst="rect">
              <a:avLst/>
            </a:prstGeom>
          </p:spPr>
        </p:pic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B41C3F6-E27C-458B-BEE3-6E8591D39958}"/>
                </a:ext>
              </a:extLst>
            </p:cNvPr>
            <p:cNvSpPr/>
            <p:nvPr/>
          </p:nvSpPr>
          <p:spPr>
            <a:xfrm>
              <a:off x="8912225" y="1939925"/>
              <a:ext cx="390525" cy="117475"/>
            </a:xfrm>
            <a:prstGeom prst="round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BE2C326-52A0-4CAA-8E96-DE98735E0497}"/>
              </a:ext>
            </a:extLst>
          </p:cNvPr>
          <p:cNvSpPr txBox="1"/>
          <p:nvPr/>
        </p:nvSpPr>
        <p:spPr>
          <a:xfrm>
            <a:off x="326910" y="4087317"/>
            <a:ext cx="555152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고급설정 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 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특수기능 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 DDNS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설정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호스트이름 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himan82.iptime.org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ID : </a:t>
            </a:r>
            <a:r>
              <a:rPr lang="en-US" altLang="ko-KR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himan_lkd</a:t>
            </a:r>
            <a:endParaRPr lang="en-US" altLang="ko-KR" sz="1600" dirty="0">
              <a:gradFill>
                <a:gsLst>
                  <a:gs pos="0">
                    <a:srgbClr val="036CDA"/>
                  </a:gs>
                  <a:gs pos="40000">
                    <a:srgbClr val="0CB2EC"/>
                  </a:gs>
                  <a:gs pos="100000">
                    <a:srgbClr val="14ECFA"/>
                  </a:gs>
                </a:gsLst>
                <a:path path="circle">
                  <a:fillToRect r="100000" b="100000"/>
                </a:path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보안문자 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오른쪽문자입력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DDNS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등록 버튼 클릭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동적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IP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DDNS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변경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=&gt; 59.13.236.209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himan82.iptime.org 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공유기 주소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BD4823-B1CA-4FF9-A197-5A162F3B51EE}"/>
              </a:ext>
            </a:extLst>
          </p:cNvPr>
          <p:cNvSpPr txBox="1"/>
          <p:nvPr/>
        </p:nvSpPr>
        <p:spPr>
          <a:xfrm>
            <a:off x="3019425" y="957718"/>
            <a:ext cx="6153150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DDNS </a:t>
            </a:r>
            <a:r>
              <a:rPr lang="ko-KR" altLang="en-US" sz="2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설정하는 방법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192.168.0.X </a:t>
            </a:r>
            <a:r>
              <a:rPr lang="ko-KR" altLang="en-US" sz="24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공유기 관리 페이지 접속</a:t>
            </a:r>
            <a:endParaRPr lang="en-US" altLang="ko-KR" sz="2400" dirty="0">
              <a:gradFill>
                <a:gsLst>
                  <a:gs pos="0">
                    <a:srgbClr val="036CDA"/>
                  </a:gs>
                  <a:gs pos="40000">
                    <a:srgbClr val="0CB2EC"/>
                  </a:gs>
                  <a:gs pos="100000">
                    <a:srgbClr val="14ECFA"/>
                  </a:gs>
                </a:gsLst>
                <a:path path="circle">
                  <a:fillToRect r="100000" b="100000"/>
                </a:path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991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C2C4B3-BB59-483F-A112-948463749A79}"/>
              </a:ext>
            </a:extLst>
          </p:cNvPr>
          <p:cNvSpPr/>
          <p:nvPr/>
        </p:nvSpPr>
        <p:spPr>
          <a:xfrm>
            <a:off x="-1" y="0"/>
            <a:ext cx="12191999" cy="974683"/>
          </a:xfrm>
          <a:prstGeom prst="rect">
            <a:avLst/>
          </a:prstGeom>
          <a:gradFill flip="none" rotWithShape="1">
            <a:gsLst>
              <a:gs pos="0">
                <a:srgbClr val="036CDA"/>
              </a:gs>
              <a:gs pos="60000">
                <a:srgbClr val="0CB2EC"/>
              </a:gs>
              <a:gs pos="100000">
                <a:srgbClr val="14ECFA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024ED7-E1E8-42A3-A761-335268142BC9}"/>
              </a:ext>
            </a:extLst>
          </p:cNvPr>
          <p:cNvSpPr txBox="1"/>
          <p:nvPr/>
        </p:nvSpPr>
        <p:spPr>
          <a:xfrm>
            <a:off x="1360104" y="123805"/>
            <a:ext cx="2448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원격 관리 포트 변경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F3DF61-D636-4B87-86FE-6AE7C7BB2FDC}"/>
              </a:ext>
            </a:extLst>
          </p:cNvPr>
          <p:cNvSpPr txBox="1"/>
          <p:nvPr/>
        </p:nvSpPr>
        <p:spPr>
          <a:xfrm>
            <a:off x="1374877" y="503137"/>
            <a:ext cx="1739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DDNS 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설정하는 방법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8084C6F-5664-4D45-A9C2-7247A18307C6}"/>
              </a:ext>
            </a:extLst>
          </p:cNvPr>
          <p:cNvSpPr/>
          <p:nvPr/>
        </p:nvSpPr>
        <p:spPr>
          <a:xfrm>
            <a:off x="168214" y="-11327"/>
            <a:ext cx="1133834" cy="1133834"/>
          </a:xfrm>
          <a:prstGeom prst="ellipse">
            <a:avLst/>
          </a:prstGeom>
          <a:gradFill flip="none" rotWithShape="1">
            <a:gsLst>
              <a:gs pos="0">
                <a:srgbClr val="036CDA">
                  <a:alpha val="81961"/>
                </a:srgbClr>
              </a:gs>
              <a:gs pos="60000">
                <a:srgbClr val="0CB2EC"/>
              </a:gs>
              <a:gs pos="100000">
                <a:srgbClr val="14ECFA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45DC93-BAC5-4C59-9E8C-D73E73A3E726}"/>
              </a:ext>
            </a:extLst>
          </p:cNvPr>
          <p:cNvSpPr txBox="1"/>
          <p:nvPr/>
        </p:nvSpPr>
        <p:spPr>
          <a:xfrm>
            <a:off x="326910" y="189853"/>
            <a:ext cx="82586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4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en-US" altLang="ko-KR" sz="4500" dirty="0"/>
              <a:t>01</a:t>
            </a:r>
            <a:endParaRPr lang="ko-KR" altLang="en-US" sz="4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26C8B1-DB94-44F2-AD09-8F81B093C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10" y="1477820"/>
            <a:ext cx="7524750" cy="467677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6BD4823-B1CA-4FF9-A197-5A162F3B51EE}"/>
              </a:ext>
            </a:extLst>
          </p:cNvPr>
          <p:cNvSpPr txBox="1"/>
          <p:nvPr/>
        </p:nvSpPr>
        <p:spPr>
          <a:xfrm>
            <a:off x="7975249" y="3816207"/>
            <a:ext cx="4090001" cy="2319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보안설정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고급설정 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 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보안기능 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 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공유기 접속보안관리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원격관리포트사용활성화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원격관리포트 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XXXXX(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만번호대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외부접속시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http://himan82.iptime.org:XXXXX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D7DAB3-29D6-4CF9-8332-B818E01D6AA1}"/>
              </a:ext>
            </a:extLst>
          </p:cNvPr>
          <p:cNvSpPr/>
          <p:nvPr/>
        </p:nvSpPr>
        <p:spPr>
          <a:xfrm>
            <a:off x="3766242" y="2562131"/>
            <a:ext cx="1122629" cy="2082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F10A4E-B4F0-4AF5-ABD7-EE0946620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249" y="1477820"/>
            <a:ext cx="3364592" cy="11368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BF0F802-C411-40C0-A07C-57C5B0078D5E}"/>
                  </a:ext>
                </a:extLst>
              </p14:cNvPr>
              <p14:cNvContentPartPr/>
              <p14:nvPr/>
            </p14:nvContentPartPr>
            <p14:xfrm>
              <a:off x="10393011" y="2127051"/>
              <a:ext cx="197280" cy="2840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BF0F802-C411-40C0-A07C-57C5B0078D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84011" y="2118051"/>
                <a:ext cx="214920" cy="30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3421729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C2C4B3-BB59-483F-A112-948463749A79}"/>
              </a:ext>
            </a:extLst>
          </p:cNvPr>
          <p:cNvSpPr/>
          <p:nvPr/>
        </p:nvSpPr>
        <p:spPr>
          <a:xfrm>
            <a:off x="-1" y="0"/>
            <a:ext cx="12191999" cy="974683"/>
          </a:xfrm>
          <a:prstGeom prst="rect">
            <a:avLst/>
          </a:prstGeom>
          <a:gradFill flip="none" rotWithShape="1">
            <a:gsLst>
              <a:gs pos="0">
                <a:srgbClr val="036CDA"/>
              </a:gs>
              <a:gs pos="60000">
                <a:srgbClr val="0CB2EC"/>
              </a:gs>
              <a:gs pos="100000">
                <a:srgbClr val="14ECFA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024ED7-E1E8-42A3-A761-335268142BC9}"/>
              </a:ext>
            </a:extLst>
          </p:cNvPr>
          <p:cNvSpPr txBox="1"/>
          <p:nvPr/>
        </p:nvSpPr>
        <p:spPr>
          <a:xfrm>
            <a:off x="1360104" y="123805"/>
            <a:ext cx="20986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DHCP </a:t>
            </a:r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 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F3DF61-D636-4B87-86FE-6AE7C7BB2FDC}"/>
              </a:ext>
            </a:extLst>
          </p:cNvPr>
          <p:cNvSpPr txBox="1"/>
          <p:nvPr/>
        </p:nvSpPr>
        <p:spPr>
          <a:xfrm>
            <a:off x="1374877" y="503137"/>
            <a:ext cx="1739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DDNS 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설정하는 방법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8084C6F-5664-4D45-A9C2-7247A18307C6}"/>
              </a:ext>
            </a:extLst>
          </p:cNvPr>
          <p:cNvSpPr/>
          <p:nvPr/>
        </p:nvSpPr>
        <p:spPr>
          <a:xfrm>
            <a:off x="168214" y="-11327"/>
            <a:ext cx="1133834" cy="1133834"/>
          </a:xfrm>
          <a:prstGeom prst="ellipse">
            <a:avLst/>
          </a:prstGeom>
          <a:gradFill flip="none" rotWithShape="1">
            <a:gsLst>
              <a:gs pos="0">
                <a:srgbClr val="036CDA">
                  <a:alpha val="81961"/>
                </a:srgbClr>
              </a:gs>
              <a:gs pos="60000">
                <a:srgbClr val="0CB2EC"/>
              </a:gs>
              <a:gs pos="100000">
                <a:srgbClr val="14ECFA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45DC93-BAC5-4C59-9E8C-D73E73A3E726}"/>
              </a:ext>
            </a:extLst>
          </p:cNvPr>
          <p:cNvSpPr txBox="1"/>
          <p:nvPr/>
        </p:nvSpPr>
        <p:spPr>
          <a:xfrm>
            <a:off x="326910" y="189853"/>
            <a:ext cx="82586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4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en-US" altLang="ko-KR" sz="4500" dirty="0"/>
              <a:t>01</a:t>
            </a:r>
            <a:endParaRPr lang="ko-KR" altLang="en-US" sz="45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BD4823-B1CA-4FF9-A197-5A162F3B51EE}"/>
              </a:ext>
            </a:extLst>
          </p:cNvPr>
          <p:cNvSpPr txBox="1"/>
          <p:nvPr/>
        </p:nvSpPr>
        <p:spPr>
          <a:xfrm>
            <a:off x="7942198" y="1164536"/>
            <a:ext cx="4213590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iptime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공유기 내부고정</a:t>
            </a:r>
            <a:r>
              <a:rPr lang="en-US" altLang="ko-KR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ip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설정하기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관리페이지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고급설정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네트워크관리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/DHCP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서버설정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사용중인 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IP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주소정보목록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고정 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IP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선택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수동등록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등록된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IP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주소는 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DHCP 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서버 주소관리에 있음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IP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주소 </a:t>
            </a:r>
            <a:r>
              <a:rPr lang="ko-KR" altLang="en-US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맥주소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이름</a:t>
            </a:r>
            <a:endParaRPr lang="en-US" altLang="ko-KR" sz="1600" dirty="0">
              <a:gradFill>
                <a:gsLst>
                  <a:gs pos="0">
                    <a:srgbClr val="036CDA"/>
                  </a:gs>
                  <a:gs pos="40000">
                    <a:srgbClr val="0CB2EC"/>
                  </a:gs>
                  <a:gs pos="100000">
                    <a:srgbClr val="14ECFA"/>
                  </a:gs>
                </a:gsLst>
                <a:path path="circle">
                  <a:fillToRect r="100000" b="100000"/>
                </a:path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7185C0D-6B01-4AE3-A2E1-4F60467B7DA8}"/>
              </a:ext>
            </a:extLst>
          </p:cNvPr>
          <p:cNvGrpSpPr/>
          <p:nvPr/>
        </p:nvGrpSpPr>
        <p:grpSpPr>
          <a:xfrm>
            <a:off x="326910" y="1164536"/>
            <a:ext cx="7572375" cy="5524500"/>
            <a:chOff x="326910" y="1164536"/>
            <a:chExt cx="7572375" cy="55245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7451D5A-5135-4EED-A1DA-0A287B839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910" y="1164536"/>
              <a:ext cx="7572375" cy="552450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1B6CB33C-C1E9-4853-9CD0-F777231E3E52}"/>
                    </a:ext>
                  </a:extLst>
                </p14:cNvPr>
                <p14:cNvContentPartPr/>
                <p14:nvPr/>
              </p14:nvContentPartPr>
              <p14:xfrm>
                <a:off x="7577091" y="5417811"/>
                <a:ext cx="112680" cy="921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1B6CB33C-C1E9-4853-9CD0-F777231E3E5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68091" y="5408811"/>
                  <a:ext cx="1303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462611D0-BEDD-4847-A0A0-04C1FD77FE50}"/>
                    </a:ext>
                  </a:extLst>
                </p14:cNvPr>
                <p14:cNvContentPartPr/>
                <p14:nvPr/>
              </p14:nvContentPartPr>
              <p14:xfrm>
                <a:off x="7187931" y="6281451"/>
                <a:ext cx="150480" cy="2509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462611D0-BEDD-4847-A0A0-04C1FD77FE5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78931" y="6272451"/>
                  <a:ext cx="1681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13EFFC9F-0EB9-4ACE-A9A7-570656C49347}"/>
                    </a:ext>
                  </a:extLst>
                </p14:cNvPr>
                <p14:cNvContentPartPr/>
                <p14:nvPr/>
              </p14:nvContentPartPr>
              <p14:xfrm>
                <a:off x="2325771" y="4143771"/>
                <a:ext cx="663120" cy="1933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13EFFC9F-0EB9-4ACE-A9A7-570656C4934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16771" y="4135131"/>
                  <a:ext cx="680760" cy="21096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F89AECD-3F39-4EA3-B598-CCB54F24E964}"/>
                </a:ext>
              </a:extLst>
            </p:cNvPr>
            <p:cNvSpPr/>
            <p:nvPr/>
          </p:nvSpPr>
          <p:spPr>
            <a:xfrm>
              <a:off x="2325771" y="2266950"/>
              <a:ext cx="4303629" cy="19332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3B0DFA7-7DFE-49A8-8D6D-C924F91EB5FE}"/>
                </a:ext>
              </a:extLst>
            </p:cNvPr>
            <p:cNvSpPr/>
            <p:nvPr/>
          </p:nvSpPr>
          <p:spPr>
            <a:xfrm>
              <a:off x="2357521" y="2686050"/>
              <a:ext cx="4303629" cy="19332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9368663-D32C-4768-B4C4-8BA831795D5D}"/>
                </a:ext>
              </a:extLst>
            </p:cNvPr>
            <p:cNvSpPr/>
            <p:nvPr/>
          </p:nvSpPr>
          <p:spPr>
            <a:xfrm>
              <a:off x="2357521" y="3105150"/>
              <a:ext cx="4303629" cy="19332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14BCB3A-155A-4D50-81DE-F2948070C9EE}"/>
                </a:ext>
              </a:extLst>
            </p:cNvPr>
            <p:cNvSpPr/>
            <p:nvPr/>
          </p:nvSpPr>
          <p:spPr>
            <a:xfrm>
              <a:off x="2357521" y="3524250"/>
              <a:ext cx="4303629" cy="19332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30CE14-B949-49E5-B160-C82470F087C5}"/>
                </a:ext>
              </a:extLst>
            </p:cNvPr>
            <p:cNvSpPr/>
            <p:nvPr/>
          </p:nvSpPr>
          <p:spPr>
            <a:xfrm>
              <a:off x="2357521" y="4356100"/>
              <a:ext cx="4303629" cy="19332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6BA3ABA-C080-43CC-B3A2-55BFC3CD35DE}"/>
                </a:ext>
              </a:extLst>
            </p:cNvPr>
            <p:cNvSpPr/>
            <p:nvPr/>
          </p:nvSpPr>
          <p:spPr>
            <a:xfrm>
              <a:off x="2357521" y="4781550"/>
              <a:ext cx="4303629" cy="19332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2D1624F-3719-4579-BF90-9148FB35271F}"/>
                </a:ext>
              </a:extLst>
            </p:cNvPr>
            <p:cNvSpPr/>
            <p:nvPr/>
          </p:nvSpPr>
          <p:spPr>
            <a:xfrm>
              <a:off x="2357521" y="5613400"/>
              <a:ext cx="4303629" cy="19332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E8CE2E1-70D8-4183-9B53-34D15775CE00}"/>
                </a:ext>
              </a:extLst>
            </p:cNvPr>
            <p:cNvSpPr/>
            <p:nvPr/>
          </p:nvSpPr>
          <p:spPr>
            <a:xfrm>
              <a:off x="2357521" y="6038850"/>
              <a:ext cx="4303629" cy="19332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65881A9-83B3-4037-898C-9622BBF9EC9B}"/>
                </a:ext>
              </a:extLst>
            </p:cNvPr>
            <p:cNvSpPr/>
            <p:nvPr/>
          </p:nvSpPr>
          <p:spPr>
            <a:xfrm>
              <a:off x="2351171" y="2470150"/>
              <a:ext cx="4303629" cy="193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25CC18F-0FA0-4626-934E-C527C431A95C}"/>
                </a:ext>
              </a:extLst>
            </p:cNvPr>
            <p:cNvSpPr/>
            <p:nvPr/>
          </p:nvSpPr>
          <p:spPr>
            <a:xfrm>
              <a:off x="2332121" y="2889250"/>
              <a:ext cx="4303629" cy="222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08722B9-BC12-4543-B9E4-3840A493403C}"/>
                </a:ext>
              </a:extLst>
            </p:cNvPr>
            <p:cNvSpPr/>
            <p:nvPr/>
          </p:nvSpPr>
          <p:spPr>
            <a:xfrm>
              <a:off x="2362112" y="3298353"/>
              <a:ext cx="4303629" cy="193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E9E67F9-6CAB-484A-A62B-7475B58E6014}"/>
                </a:ext>
              </a:extLst>
            </p:cNvPr>
            <p:cNvSpPr/>
            <p:nvPr/>
          </p:nvSpPr>
          <p:spPr>
            <a:xfrm>
              <a:off x="2307791" y="4592998"/>
              <a:ext cx="4303629" cy="193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1893B06-AF7D-42F5-949D-46E7DA7D72F3}"/>
                </a:ext>
              </a:extLst>
            </p:cNvPr>
            <p:cNvSpPr/>
            <p:nvPr/>
          </p:nvSpPr>
          <p:spPr>
            <a:xfrm>
              <a:off x="2307791" y="5851430"/>
              <a:ext cx="4303629" cy="193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3D8DFB7-C609-4F64-B895-0D61D9B9E79C}"/>
                </a:ext>
              </a:extLst>
            </p:cNvPr>
            <p:cNvSpPr/>
            <p:nvPr/>
          </p:nvSpPr>
          <p:spPr>
            <a:xfrm>
              <a:off x="2307791" y="6231676"/>
              <a:ext cx="4303629" cy="193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922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C2C4B3-BB59-483F-A112-948463749A79}"/>
              </a:ext>
            </a:extLst>
          </p:cNvPr>
          <p:cNvSpPr/>
          <p:nvPr/>
        </p:nvSpPr>
        <p:spPr>
          <a:xfrm>
            <a:off x="-1" y="0"/>
            <a:ext cx="12191999" cy="974683"/>
          </a:xfrm>
          <a:prstGeom prst="rect">
            <a:avLst/>
          </a:prstGeom>
          <a:gradFill flip="none" rotWithShape="1">
            <a:gsLst>
              <a:gs pos="0">
                <a:srgbClr val="036CDA"/>
              </a:gs>
              <a:gs pos="60000">
                <a:srgbClr val="0CB2EC"/>
              </a:gs>
              <a:gs pos="100000">
                <a:srgbClr val="14ECFA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024ED7-E1E8-42A3-A761-335268142BC9}"/>
              </a:ext>
            </a:extLst>
          </p:cNvPr>
          <p:cNvSpPr txBox="1"/>
          <p:nvPr/>
        </p:nvSpPr>
        <p:spPr>
          <a:xfrm>
            <a:off x="1360104" y="123805"/>
            <a:ext cx="20505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포트포워드</a:t>
            </a:r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F3DF61-D636-4B87-86FE-6AE7C7BB2FDC}"/>
              </a:ext>
            </a:extLst>
          </p:cNvPr>
          <p:cNvSpPr txBox="1"/>
          <p:nvPr/>
        </p:nvSpPr>
        <p:spPr>
          <a:xfrm>
            <a:off x="1374877" y="503137"/>
            <a:ext cx="1739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DDNS 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설정하는 방법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8084C6F-5664-4D45-A9C2-7247A18307C6}"/>
              </a:ext>
            </a:extLst>
          </p:cNvPr>
          <p:cNvSpPr/>
          <p:nvPr/>
        </p:nvSpPr>
        <p:spPr>
          <a:xfrm>
            <a:off x="168214" y="-11327"/>
            <a:ext cx="1133834" cy="1133834"/>
          </a:xfrm>
          <a:prstGeom prst="ellipse">
            <a:avLst/>
          </a:prstGeom>
          <a:gradFill flip="none" rotWithShape="1">
            <a:gsLst>
              <a:gs pos="0">
                <a:srgbClr val="036CDA">
                  <a:alpha val="81961"/>
                </a:srgbClr>
              </a:gs>
              <a:gs pos="60000">
                <a:srgbClr val="0CB2EC"/>
              </a:gs>
              <a:gs pos="100000">
                <a:srgbClr val="14ECFA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45DC93-BAC5-4C59-9E8C-D73E73A3E726}"/>
              </a:ext>
            </a:extLst>
          </p:cNvPr>
          <p:cNvSpPr txBox="1"/>
          <p:nvPr/>
        </p:nvSpPr>
        <p:spPr>
          <a:xfrm>
            <a:off x="326910" y="189853"/>
            <a:ext cx="82586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4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en-US" altLang="ko-KR" sz="4500" dirty="0"/>
              <a:t>01</a:t>
            </a:r>
            <a:endParaRPr lang="ko-KR" altLang="en-US" sz="45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BD4823-B1CA-4FF9-A197-5A162F3B51EE}"/>
              </a:ext>
            </a:extLst>
          </p:cNvPr>
          <p:cNvSpPr txBox="1"/>
          <p:nvPr/>
        </p:nvSpPr>
        <p:spPr>
          <a:xfrm>
            <a:off x="7685023" y="1920895"/>
            <a:ext cx="4213590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포트포워딩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설정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고급설정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/NAT</a:t>
            </a:r>
            <a:r>
              <a:rPr lang="ko-KR" altLang="en-US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라우터관리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포트포워드설정</a:t>
            </a:r>
            <a:endParaRPr lang="ko-KR" altLang="en-US" sz="1600" dirty="0">
              <a:gradFill>
                <a:gsLst>
                  <a:gs pos="0">
                    <a:srgbClr val="036CDA"/>
                  </a:gs>
                  <a:gs pos="40000">
                    <a:srgbClr val="0CB2EC"/>
                  </a:gs>
                  <a:gs pos="100000">
                    <a:srgbClr val="14ECFA"/>
                  </a:gs>
                </a:gsLst>
                <a:path path="circle">
                  <a:fillToRect r="100000" b="100000"/>
                </a:path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새규칙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추가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규칙이름 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600" dirty="0" err="1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라즈베리파이</a:t>
            </a:r>
            <a:endParaRPr lang="ko-KR" altLang="en-US" sz="1600" dirty="0">
              <a:gradFill>
                <a:gsLst>
                  <a:gs pos="0">
                    <a:srgbClr val="036CDA"/>
                  </a:gs>
                  <a:gs pos="40000">
                    <a:srgbClr val="0CB2EC"/>
                  </a:gs>
                  <a:gs pos="100000">
                    <a:srgbClr val="14ECFA"/>
                  </a:gs>
                </a:gsLst>
                <a:path path="circle">
                  <a:fillToRect r="100000" b="100000"/>
                </a:path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내부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IP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주소 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 접속된 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IP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주소 활성화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프로토콜 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TCP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외부포트 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10001~10001 </a:t>
            </a:r>
            <a:r>
              <a:rPr lang="ko-KR" altLang="en-US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내부포트 </a:t>
            </a:r>
            <a:r>
              <a:rPr lang="en-US" altLang="ko-KR" sz="16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3389~3389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6570516-1387-481E-838B-99686C14498A}"/>
              </a:ext>
            </a:extLst>
          </p:cNvPr>
          <p:cNvGrpSpPr/>
          <p:nvPr/>
        </p:nvGrpSpPr>
        <p:grpSpPr>
          <a:xfrm>
            <a:off x="405795" y="5348459"/>
            <a:ext cx="6970402" cy="1385736"/>
            <a:chOff x="328393" y="1246312"/>
            <a:chExt cx="5572125" cy="112395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5191123-E870-4942-9107-1E36269AD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393" y="1246312"/>
              <a:ext cx="5572125" cy="1123950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</p:pic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990E9B0-D1A7-4107-907C-C7E301C2D178}"/>
                </a:ext>
              </a:extLst>
            </p:cNvPr>
            <p:cNvGrpSpPr/>
            <p:nvPr/>
          </p:nvGrpSpPr>
          <p:grpSpPr>
            <a:xfrm>
              <a:off x="2020005" y="1617124"/>
              <a:ext cx="45000" cy="102600"/>
              <a:chOff x="2020005" y="1617124"/>
              <a:chExt cx="45000" cy="102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7" name="잉크 6">
                    <a:extLst>
                      <a:ext uri="{FF2B5EF4-FFF2-40B4-BE49-F238E27FC236}">
                        <a16:creationId xmlns:a16="http://schemas.microsoft.com/office/drawing/2014/main" id="{FFEE2A07-17BE-46B5-A356-E120253DCED8}"/>
                      </a:ext>
                    </a:extLst>
                  </p14:cNvPr>
                  <p14:cNvContentPartPr/>
                  <p14:nvPr/>
                </p14:nvContentPartPr>
                <p14:xfrm>
                  <a:off x="2020005" y="1617124"/>
                  <a:ext cx="38160" cy="102600"/>
                </p14:xfrm>
              </p:contentPart>
            </mc:Choice>
            <mc:Fallback xmlns="">
              <p:pic>
                <p:nvPicPr>
                  <p:cNvPr id="7" name="잉크 6">
                    <a:extLst>
                      <a:ext uri="{FF2B5EF4-FFF2-40B4-BE49-F238E27FC236}">
                        <a16:creationId xmlns:a16="http://schemas.microsoft.com/office/drawing/2014/main" id="{FFEE2A07-17BE-46B5-A356-E120253DCED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012778" y="1609816"/>
                    <a:ext cx="52325" cy="11692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3" name="잉크 12">
                    <a:extLst>
                      <a:ext uri="{FF2B5EF4-FFF2-40B4-BE49-F238E27FC236}">
                        <a16:creationId xmlns:a16="http://schemas.microsoft.com/office/drawing/2014/main" id="{07A7BC3F-B70A-43EE-B9C3-9605130A69A8}"/>
                      </a:ext>
                    </a:extLst>
                  </p14:cNvPr>
                  <p14:cNvContentPartPr/>
                  <p14:nvPr/>
                </p14:nvContentPartPr>
                <p14:xfrm>
                  <a:off x="2030805" y="1700284"/>
                  <a:ext cx="34200" cy="10440"/>
                </p14:xfrm>
              </p:contentPart>
            </mc:Choice>
            <mc:Fallback xmlns="">
              <p:pic>
                <p:nvPicPr>
                  <p:cNvPr id="13" name="잉크 12">
                    <a:extLst>
                      <a:ext uri="{FF2B5EF4-FFF2-40B4-BE49-F238E27FC236}">
                        <a16:creationId xmlns:a16="http://schemas.microsoft.com/office/drawing/2014/main" id="{07A7BC3F-B70A-43EE-B9C3-9605130A69A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023559" y="1693125"/>
                    <a:ext cx="48402" cy="2505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4" name="잉크 13">
                    <a:extLst>
                      <a:ext uri="{FF2B5EF4-FFF2-40B4-BE49-F238E27FC236}">
                        <a16:creationId xmlns:a16="http://schemas.microsoft.com/office/drawing/2014/main" id="{77D36056-3257-4ED1-BF7B-F275EA086FE9}"/>
                      </a:ext>
                    </a:extLst>
                  </p14:cNvPr>
                  <p14:cNvContentPartPr/>
                  <p14:nvPr/>
                </p14:nvContentPartPr>
                <p14:xfrm>
                  <a:off x="2033325" y="1690564"/>
                  <a:ext cx="21240" cy="23760"/>
                </p14:xfrm>
              </p:contentPart>
            </mc:Choice>
            <mc:Fallback xmlns="">
              <p:pic>
                <p:nvPicPr>
                  <p:cNvPr id="14" name="잉크 13">
                    <a:extLst>
                      <a:ext uri="{FF2B5EF4-FFF2-40B4-BE49-F238E27FC236}">
                        <a16:creationId xmlns:a16="http://schemas.microsoft.com/office/drawing/2014/main" id="{77D36056-3257-4ED1-BF7B-F275EA086FE9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026436" y="1683231"/>
                    <a:ext cx="35304" cy="38133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48644B9-8ADF-4296-BE59-D9867FC9D75C}"/>
              </a:ext>
            </a:extLst>
          </p:cNvPr>
          <p:cNvGrpSpPr/>
          <p:nvPr/>
        </p:nvGrpSpPr>
        <p:grpSpPr>
          <a:xfrm>
            <a:off x="435086" y="1190246"/>
            <a:ext cx="6931586" cy="4028166"/>
            <a:chOff x="438150" y="1187152"/>
            <a:chExt cx="6931586" cy="4028166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9A841D08-F249-49BF-9DD5-F85010BD5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8150" y="1187152"/>
              <a:ext cx="6931586" cy="4028166"/>
            </a:xfrm>
            <a:prstGeom prst="rect">
              <a:avLst/>
            </a:prstGeom>
            <a:ln>
              <a:solidFill>
                <a:srgbClr val="CAD6EC"/>
              </a:solidFill>
            </a:ln>
          </p:spPr>
        </p:pic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CCF0AED-8774-43E9-B14F-995312C16DD6}"/>
                </a:ext>
              </a:extLst>
            </p:cNvPr>
            <p:cNvGrpSpPr/>
            <p:nvPr/>
          </p:nvGrpSpPr>
          <p:grpSpPr>
            <a:xfrm>
              <a:off x="3873150" y="2423880"/>
              <a:ext cx="39960" cy="84960"/>
              <a:chOff x="3873150" y="2423880"/>
              <a:chExt cx="39960" cy="84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27" name="잉크 26">
                    <a:extLst>
                      <a:ext uri="{FF2B5EF4-FFF2-40B4-BE49-F238E27FC236}">
                        <a16:creationId xmlns:a16="http://schemas.microsoft.com/office/drawing/2014/main" id="{B92F9D46-D860-4F83-AE85-289633A85DF1}"/>
                      </a:ext>
                    </a:extLst>
                  </p14:cNvPr>
                  <p14:cNvContentPartPr/>
                  <p14:nvPr/>
                </p14:nvContentPartPr>
                <p14:xfrm>
                  <a:off x="3873150" y="2423880"/>
                  <a:ext cx="39960" cy="84960"/>
                </p14:xfrm>
              </p:contentPart>
            </mc:Choice>
            <mc:Fallback xmlns="">
              <p:pic>
                <p:nvPicPr>
                  <p:cNvPr id="27" name="잉크 26">
                    <a:extLst>
                      <a:ext uri="{FF2B5EF4-FFF2-40B4-BE49-F238E27FC236}">
                        <a16:creationId xmlns:a16="http://schemas.microsoft.com/office/drawing/2014/main" id="{B92F9D46-D860-4F83-AE85-289633A85DF1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864510" y="2415240"/>
                    <a:ext cx="5760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9" name="잉크 28">
                    <a:extLst>
                      <a:ext uri="{FF2B5EF4-FFF2-40B4-BE49-F238E27FC236}">
                        <a16:creationId xmlns:a16="http://schemas.microsoft.com/office/drawing/2014/main" id="{6E6C0ED4-7E14-4AED-AB08-E21A4061F7F0}"/>
                      </a:ext>
                    </a:extLst>
                  </p14:cNvPr>
                  <p14:cNvContentPartPr/>
                  <p14:nvPr/>
                </p14:nvContentPartPr>
                <p14:xfrm>
                  <a:off x="3897990" y="2504880"/>
                  <a:ext cx="360" cy="1800"/>
                </p14:xfrm>
              </p:contentPart>
            </mc:Choice>
            <mc:Fallback xmlns="">
              <p:pic>
                <p:nvPicPr>
                  <p:cNvPr id="29" name="잉크 28">
                    <a:extLst>
                      <a:ext uri="{FF2B5EF4-FFF2-40B4-BE49-F238E27FC236}">
                        <a16:creationId xmlns:a16="http://schemas.microsoft.com/office/drawing/2014/main" id="{6E6C0ED4-7E14-4AED-AB08-E21A4061F7F0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888990" y="2496240"/>
                    <a:ext cx="18000" cy="19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6366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C2C4B3-BB59-483F-A112-948463749A79}"/>
              </a:ext>
            </a:extLst>
          </p:cNvPr>
          <p:cNvSpPr/>
          <p:nvPr/>
        </p:nvSpPr>
        <p:spPr>
          <a:xfrm>
            <a:off x="-1" y="0"/>
            <a:ext cx="12191999" cy="974683"/>
          </a:xfrm>
          <a:prstGeom prst="rect">
            <a:avLst/>
          </a:prstGeom>
          <a:gradFill flip="none" rotWithShape="1">
            <a:gsLst>
              <a:gs pos="0">
                <a:srgbClr val="036CDA"/>
              </a:gs>
              <a:gs pos="60000">
                <a:srgbClr val="0CB2EC"/>
              </a:gs>
              <a:gs pos="100000">
                <a:srgbClr val="14ECFA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024ED7-E1E8-42A3-A761-335268142BC9}"/>
              </a:ext>
            </a:extLst>
          </p:cNvPr>
          <p:cNvSpPr txBox="1"/>
          <p:nvPr/>
        </p:nvSpPr>
        <p:spPr>
          <a:xfrm>
            <a:off x="1360104" y="123805"/>
            <a:ext cx="5170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USB</a:t>
            </a:r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이용하여 파일 전송 </a:t>
            </a:r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큰 파일 </a:t>
            </a:r>
            <a:r>
              <a:rPr lang="ko-KR" altLang="en-US" sz="22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전송시</a:t>
            </a:r>
            <a:endParaRPr lang="ko-KR" altLang="en-US" sz="2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F3DF61-D636-4B87-86FE-6AE7C7BB2FDC}"/>
              </a:ext>
            </a:extLst>
          </p:cNvPr>
          <p:cNvSpPr txBox="1"/>
          <p:nvPr/>
        </p:nvSpPr>
        <p:spPr>
          <a:xfrm>
            <a:off x="1374877" y="503137"/>
            <a:ext cx="2924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 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라즈베리파이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사이에 파일 전송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8084C6F-5664-4D45-A9C2-7247A18307C6}"/>
              </a:ext>
            </a:extLst>
          </p:cNvPr>
          <p:cNvSpPr/>
          <p:nvPr/>
        </p:nvSpPr>
        <p:spPr>
          <a:xfrm>
            <a:off x="168214" y="-11327"/>
            <a:ext cx="1133834" cy="1133834"/>
          </a:xfrm>
          <a:prstGeom prst="ellipse">
            <a:avLst/>
          </a:prstGeom>
          <a:gradFill flip="none" rotWithShape="1">
            <a:gsLst>
              <a:gs pos="0">
                <a:srgbClr val="036CDA">
                  <a:alpha val="81961"/>
                </a:srgbClr>
              </a:gs>
              <a:gs pos="60000">
                <a:srgbClr val="0CB2EC"/>
              </a:gs>
              <a:gs pos="100000">
                <a:srgbClr val="14ECFA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45DC93-BAC5-4C59-9E8C-D73E73A3E726}"/>
              </a:ext>
            </a:extLst>
          </p:cNvPr>
          <p:cNvSpPr txBox="1"/>
          <p:nvPr/>
        </p:nvSpPr>
        <p:spPr>
          <a:xfrm>
            <a:off x="326910" y="189853"/>
            <a:ext cx="93166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4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en-US" altLang="ko-KR" sz="4500" dirty="0"/>
              <a:t>02</a:t>
            </a:r>
            <a:endParaRPr lang="ko-KR" altLang="en-US" sz="45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E11432-4ECD-48E4-AB5C-D4A55B083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3" y="1650999"/>
            <a:ext cx="11955430" cy="4568826"/>
          </a:xfrm>
          <a:prstGeom prst="rect">
            <a:avLst/>
          </a:prstGeom>
        </p:spPr>
      </p:pic>
      <p:pic>
        <p:nvPicPr>
          <p:cNvPr id="1032" name="Picture 8" descr="Usb 디스크 저장 - Pixabay의 무료 벡터 그래픽">
            <a:extLst>
              <a:ext uri="{FF2B5EF4-FFF2-40B4-BE49-F238E27FC236}">
                <a16:creationId xmlns:a16="http://schemas.microsoft.com/office/drawing/2014/main" id="{AFF507AF-9D3D-48F5-9945-84BBC2020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70" y="122008"/>
            <a:ext cx="1049656" cy="73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704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C2C4B3-BB59-483F-A112-948463749A79}"/>
              </a:ext>
            </a:extLst>
          </p:cNvPr>
          <p:cNvSpPr/>
          <p:nvPr/>
        </p:nvSpPr>
        <p:spPr>
          <a:xfrm>
            <a:off x="-1" y="0"/>
            <a:ext cx="12191999" cy="974683"/>
          </a:xfrm>
          <a:prstGeom prst="rect">
            <a:avLst/>
          </a:prstGeom>
          <a:gradFill flip="none" rotWithShape="1">
            <a:gsLst>
              <a:gs pos="0">
                <a:srgbClr val="036CDA"/>
              </a:gs>
              <a:gs pos="60000">
                <a:srgbClr val="0CB2EC"/>
              </a:gs>
              <a:gs pos="100000">
                <a:srgbClr val="14ECFA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024ED7-E1E8-42A3-A761-335268142BC9}"/>
              </a:ext>
            </a:extLst>
          </p:cNvPr>
          <p:cNvSpPr txBox="1"/>
          <p:nvPr/>
        </p:nvSpPr>
        <p:spPr>
          <a:xfrm>
            <a:off x="1360104" y="123805"/>
            <a:ext cx="17395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SAMBA </a:t>
            </a:r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F3DF61-D636-4B87-86FE-6AE7C7BB2FDC}"/>
              </a:ext>
            </a:extLst>
          </p:cNvPr>
          <p:cNvSpPr txBox="1"/>
          <p:nvPr/>
        </p:nvSpPr>
        <p:spPr>
          <a:xfrm>
            <a:off x="1374877" y="503137"/>
            <a:ext cx="2924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 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라즈베리파이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사이에 파일 전송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8084C6F-5664-4D45-A9C2-7247A18307C6}"/>
              </a:ext>
            </a:extLst>
          </p:cNvPr>
          <p:cNvSpPr/>
          <p:nvPr/>
        </p:nvSpPr>
        <p:spPr>
          <a:xfrm>
            <a:off x="168214" y="-11327"/>
            <a:ext cx="1133834" cy="1133834"/>
          </a:xfrm>
          <a:prstGeom prst="ellipse">
            <a:avLst/>
          </a:prstGeom>
          <a:gradFill flip="none" rotWithShape="1">
            <a:gsLst>
              <a:gs pos="0">
                <a:srgbClr val="036CDA">
                  <a:alpha val="81961"/>
                </a:srgbClr>
              </a:gs>
              <a:gs pos="60000">
                <a:srgbClr val="0CB2EC"/>
              </a:gs>
              <a:gs pos="100000">
                <a:srgbClr val="14ECFA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45DC93-BAC5-4C59-9E8C-D73E73A3E726}"/>
              </a:ext>
            </a:extLst>
          </p:cNvPr>
          <p:cNvSpPr txBox="1"/>
          <p:nvPr/>
        </p:nvSpPr>
        <p:spPr>
          <a:xfrm>
            <a:off x="326910" y="189853"/>
            <a:ext cx="93166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4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en-US" altLang="ko-KR" sz="4500" dirty="0"/>
              <a:t>02</a:t>
            </a:r>
            <a:endParaRPr lang="ko-KR" altLang="en-US" sz="4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EFC371-D8A1-4B5E-AE5B-A4AF352B1F3E}"/>
              </a:ext>
            </a:extLst>
          </p:cNvPr>
          <p:cNvSpPr txBox="1"/>
          <p:nvPr/>
        </p:nvSpPr>
        <p:spPr>
          <a:xfrm>
            <a:off x="6623179" y="3613922"/>
            <a:ext cx="527553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SAMBA</a:t>
            </a:r>
            <a:r>
              <a:rPr lang="ko-KR" altLang="en-US" sz="1400" dirty="0"/>
              <a:t>를 사용하려면 공유기에서 사용하는 고정 내부 </a:t>
            </a:r>
            <a:r>
              <a:rPr lang="ko-KR" altLang="en-US" sz="1400" dirty="0" err="1"/>
              <a:t>IP필요</a:t>
            </a:r>
            <a:endParaRPr lang="ko-KR" altLang="en-US" sz="1400" dirty="0"/>
          </a:p>
          <a:p>
            <a:r>
              <a:rPr lang="ko-KR" altLang="en-US" sz="1400" dirty="0"/>
              <a:t>192.168.0.3</a:t>
            </a:r>
          </a:p>
          <a:p>
            <a:endParaRPr lang="ko-KR" altLang="en-US" sz="1400" dirty="0"/>
          </a:p>
          <a:p>
            <a:r>
              <a:rPr lang="ko-KR" altLang="en-US" sz="1400" dirty="0"/>
              <a:t>터미널에서</a:t>
            </a:r>
          </a:p>
          <a:p>
            <a:r>
              <a:rPr lang="ko-KR" altLang="en-US" sz="1400" b="1" dirty="0" err="1"/>
              <a:t>sudo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apt-get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install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samba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samba-common-bin</a:t>
            </a:r>
            <a:endParaRPr lang="ko-KR" altLang="en-US" sz="1400" b="1" dirty="0"/>
          </a:p>
          <a:p>
            <a:r>
              <a:rPr lang="ko-KR" altLang="en-US" sz="1400" dirty="0"/>
              <a:t>설치 완료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공유폴더</a:t>
            </a:r>
            <a:r>
              <a:rPr lang="ko-KR" altLang="en-US" sz="1400" dirty="0"/>
              <a:t> 만들기 : 공유 폴더에 사용할 아이디와 패스워드 설정</a:t>
            </a:r>
          </a:p>
          <a:p>
            <a:r>
              <a:rPr lang="ko-KR" altLang="en-US" sz="1400" dirty="0" err="1"/>
              <a:t>pi는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라즈베리파이의</a:t>
            </a:r>
            <a:r>
              <a:rPr lang="ko-KR" altLang="en-US" sz="1400" dirty="0"/>
              <a:t> 사용자이름과 동일하게 지정</a:t>
            </a:r>
          </a:p>
          <a:p>
            <a:endParaRPr lang="ko-KR" altLang="en-US" sz="1400" dirty="0"/>
          </a:p>
          <a:p>
            <a:r>
              <a:rPr lang="ko-KR" altLang="en-US" sz="1400" b="1" dirty="0" err="1"/>
              <a:t>sudo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smbpasswd</a:t>
            </a:r>
            <a:r>
              <a:rPr lang="ko-KR" altLang="en-US" sz="1400" b="1" dirty="0"/>
              <a:t> -</a:t>
            </a:r>
            <a:r>
              <a:rPr lang="ko-KR" altLang="en-US" sz="1400" b="1" dirty="0" err="1"/>
              <a:t>a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pi</a:t>
            </a:r>
            <a:endParaRPr lang="ko-KR" altLang="en-US" sz="1400" b="1" dirty="0"/>
          </a:p>
          <a:p>
            <a:r>
              <a:rPr lang="ko-KR" altLang="en-US" sz="1400" b="1" dirty="0"/>
              <a:t>New SMB </a:t>
            </a:r>
            <a:r>
              <a:rPr lang="ko-KR" altLang="en-US" sz="1400" b="1" dirty="0" err="1"/>
              <a:t>password</a:t>
            </a:r>
            <a:r>
              <a:rPr lang="ko-KR" altLang="en-US" sz="1400" b="1" dirty="0"/>
              <a:t> :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라즈베리파이의</a:t>
            </a:r>
            <a:r>
              <a:rPr lang="ko-KR" altLang="en-US" sz="1400" dirty="0"/>
              <a:t> 비밀번호와 </a:t>
            </a:r>
            <a:r>
              <a:rPr lang="ko-KR" altLang="en-US" sz="1400" dirty="0" err="1"/>
              <a:t>같게한다</a:t>
            </a:r>
            <a:r>
              <a:rPr lang="ko-KR" altLang="en-US" sz="1400" dirty="0"/>
              <a:t>.</a:t>
            </a:r>
          </a:p>
          <a:p>
            <a:r>
              <a:rPr lang="ko-KR" altLang="en-US" sz="1400" b="1" dirty="0" err="1"/>
              <a:t>Retype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new</a:t>
            </a:r>
            <a:r>
              <a:rPr lang="ko-KR" altLang="en-US" sz="1400" b="1" dirty="0"/>
              <a:t> SMB </a:t>
            </a:r>
            <a:r>
              <a:rPr lang="ko-KR" altLang="en-US" sz="1400" b="1" dirty="0" err="1"/>
              <a:t>password</a:t>
            </a:r>
            <a:r>
              <a:rPr lang="ko-KR" altLang="en-US" sz="1400" b="1" dirty="0"/>
              <a:t> : </a:t>
            </a:r>
          </a:p>
          <a:p>
            <a:r>
              <a:rPr lang="ko-KR" altLang="en-US" sz="1400" dirty="0" err="1"/>
              <a:t>Added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user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pi</a:t>
            </a:r>
            <a:r>
              <a:rPr lang="ko-KR" altLang="en-US" sz="1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366649-02DD-418A-A6BA-4D267BD43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94" y="4390913"/>
            <a:ext cx="5695950" cy="1524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AAC0368-0256-49D4-899A-557FDA30AA90}"/>
              </a:ext>
            </a:extLst>
          </p:cNvPr>
          <p:cNvSpPr txBox="1"/>
          <p:nvPr/>
        </p:nvSpPr>
        <p:spPr>
          <a:xfrm>
            <a:off x="916287" y="2893236"/>
            <a:ext cx="10359427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SAMBA : </a:t>
            </a:r>
            <a:r>
              <a:rPr lang="ko-KR" altLang="en-US" sz="1800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같은 공유기를 사용하는 기기끼리 파일을 전송할 수 있게 해 주는  프로그램 공유 폴더 사용</a:t>
            </a:r>
          </a:p>
        </p:txBody>
      </p:sp>
      <p:pic>
        <p:nvPicPr>
          <p:cNvPr id="20" name="Picture 2" descr="현대 데스크탑 편물 - Pixabay의 무료 벡터 그래픽">
            <a:extLst>
              <a:ext uri="{FF2B5EF4-FFF2-40B4-BE49-F238E27FC236}">
                <a16:creationId xmlns:a16="http://schemas.microsoft.com/office/drawing/2014/main" id="{1F91C490-5301-4FE4-8FE1-01F0386D57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4" t="21814" r="11191" b="20971"/>
          <a:stretch/>
        </p:blipFill>
        <p:spPr bwMode="auto">
          <a:xfrm>
            <a:off x="3002055" y="1227394"/>
            <a:ext cx="2503505" cy="162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73C0A58D-7F54-4F46-AE70-B847D6159C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70"/>
          <a:stretch/>
        </p:blipFill>
        <p:spPr bwMode="auto">
          <a:xfrm>
            <a:off x="6792984" y="1022222"/>
            <a:ext cx="2236588" cy="18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9081CF3-2FE3-4080-AF11-907DC5CAA6F1}"/>
              </a:ext>
            </a:extLst>
          </p:cNvPr>
          <p:cNvSpPr txBox="1"/>
          <p:nvPr/>
        </p:nvSpPr>
        <p:spPr>
          <a:xfrm>
            <a:off x="5622830" y="1608003"/>
            <a:ext cx="919152" cy="703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gradFill>
                  <a:gsLst>
                    <a:gs pos="0">
                      <a:srgbClr val="036CDA"/>
                    </a:gs>
                    <a:gs pos="40000">
                      <a:srgbClr val="0CB2EC"/>
                    </a:gs>
                    <a:gs pos="100000">
                      <a:srgbClr val="14ECFA"/>
                    </a:gs>
                  </a:gsLst>
                  <a:path path="circle">
                    <a:fillToRect r="100000" b="100000"/>
                  </a:path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&lt;-&gt;</a:t>
            </a:r>
          </a:p>
        </p:txBody>
      </p:sp>
    </p:spTree>
    <p:extLst>
      <p:ext uri="{BB962C8B-B14F-4D97-AF65-F5344CB8AC3E}">
        <p14:creationId xmlns:p14="http://schemas.microsoft.com/office/powerpoint/2010/main" val="29279245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C2C4B3-BB59-483F-A112-948463749A79}"/>
              </a:ext>
            </a:extLst>
          </p:cNvPr>
          <p:cNvSpPr/>
          <p:nvPr/>
        </p:nvSpPr>
        <p:spPr>
          <a:xfrm>
            <a:off x="-1" y="0"/>
            <a:ext cx="12191999" cy="974683"/>
          </a:xfrm>
          <a:prstGeom prst="rect">
            <a:avLst/>
          </a:prstGeom>
          <a:gradFill flip="none" rotWithShape="1">
            <a:gsLst>
              <a:gs pos="0">
                <a:srgbClr val="036CDA"/>
              </a:gs>
              <a:gs pos="60000">
                <a:srgbClr val="0CB2EC"/>
              </a:gs>
              <a:gs pos="100000">
                <a:srgbClr val="14ECFA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024ED7-E1E8-42A3-A761-335268142BC9}"/>
              </a:ext>
            </a:extLst>
          </p:cNvPr>
          <p:cNvSpPr txBox="1"/>
          <p:nvPr/>
        </p:nvSpPr>
        <p:spPr>
          <a:xfrm>
            <a:off x="1360104" y="123805"/>
            <a:ext cx="28360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SAMBA</a:t>
            </a:r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설정파일 쓰기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F3DF61-D636-4B87-86FE-6AE7C7BB2FDC}"/>
              </a:ext>
            </a:extLst>
          </p:cNvPr>
          <p:cNvSpPr txBox="1"/>
          <p:nvPr/>
        </p:nvSpPr>
        <p:spPr>
          <a:xfrm>
            <a:off x="1374877" y="503137"/>
            <a:ext cx="2924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 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라즈베리파이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사이에 파일 전송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8084C6F-5664-4D45-A9C2-7247A18307C6}"/>
              </a:ext>
            </a:extLst>
          </p:cNvPr>
          <p:cNvSpPr/>
          <p:nvPr/>
        </p:nvSpPr>
        <p:spPr>
          <a:xfrm>
            <a:off x="168214" y="-11327"/>
            <a:ext cx="1133834" cy="1133834"/>
          </a:xfrm>
          <a:prstGeom prst="ellipse">
            <a:avLst/>
          </a:prstGeom>
          <a:gradFill flip="none" rotWithShape="1">
            <a:gsLst>
              <a:gs pos="0">
                <a:srgbClr val="036CDA">
                  <a:alpha val="81961"/>
                </a:srgbClr>
              </a:gs>
              <a:gs pos="60000">
                <a:srgbClr val="0CB2EC"/>
              </a:gs>
              <a:gs pos="100000">
                <a:srgbClr val="14ECFA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45DC93-BAC5-4C59-9E8C-D73E73A3E726}"/>
              </a:ext>
            </a:extLst>
          </p:cNvPr>
          <p:cNvSpPr txBox="1"/>
          <p:nvPr/>
        </p:nvSpPr>
        <p:spPr>
          <a:xfrm>
            <a:off x="326910" y="189853"/>
            <a:ext cx="93166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4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en-US" altLang="ko-KR" sz="4500" dirty="0"/>
              <a:t>02</a:t>
            </a:r>
            <a:endParaRPr lang="ko-KR" altLang="en-US" sz="45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0FAD36C-E819-400A-B5A7-7270EE56B5B8}"/>
              </a:ext>
            </a:extLst>
          </p:cNvPr>
          <p:cNvGrpSpPr/>
          <p:nvPr/>
        </p:nvGrpSpPr>
        <p:grpSpPr>
          <a:xfrm>
            <a:off x="5639523" y="1708783"/>
            <a:ext cx="6267450" cy="4314825"/>
            <a:chOff x="5582373" y="1565908"/>
            <a:chExt cx="6267450" cy="43148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B71FB13-E2AB-4749-ACBA-2AB9CF030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2373" y="1565908"/>
              <a:ext cx="6267450" cy="43148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17DC2FD-CDEA-450D-93DB-009E1464CC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96"/>
            <a:stretch/>
          </p:blipFill>
          <p:spPr>
            <a:xfrm>
              <a:off x="5582373" y="1565908"/>
              <a:ext cx="6267449" cy="334902"/>
            </a:xfrm>
            <a:prstGeom prst="rect">
              <a:avLst/>
            </a:prstGeom>
          </p:spPr>
        </p:pic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070380-B257-4D21-A462-33A2528F6D4A}"/>
              </a:ext>
            </a:extLst>
          </p:cNvPr>
          <p:cNvSpPr/>
          <p:nvPr/>
        </p:nvSpPr>
        <p:spPr>
          <a:xfrm>
            <a:off x="5649048" y="4133850"/>
            <a:ext cx="1675677" cy="1247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6D3DA0-4EA7-4BE6-A7D1-8BEEAD81DEB7}"/>
              </a:ext>
            </a:extLst>
          </p:cNvPr>
          <p:cNvSpPr txBox="1"/>
          <p:nvPr/>
        </p:nvSpPr>
        <p:spPr>
          <a:xfrm>
            <a:off x="285027" y="1942909"/>
            <a:ext cx="5250787" cy="3982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b="1" dirty="0"/>
              <a:t>s</a:t>
            </a:r>
            <a:r>
              <a:rPr lang="ko-KR" altLang="en-US" sz="1400" b="1" dirty="0" err="1"/>
              <a:t>udo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nano</a:t>
            </a:r>
            <a:r>
              <a:rPr lang="ko-KR" altLang="en-US" sz="1400" b="1" dirty="0"/>
              <a:t> /</a:t>
            </a:r>
            <a:r>
              <a:rPr lang="ko-KR" altLang="en-US" sz="1400" b="1" dirty="0" err="1"/>
              <a:t>etc</a:t>
            </a:r>
            <a:r>
              <a:rPr lang="ko-KR" altLang="en-US" sz="1400" b="1" dirty="0"/>
              <a:t>/</a:t>
            </a:r>
            <a:r>
              <a:rPr lang="ko-KR" altLang="en-US" sz="1400" b="1" dirty="0" err="1"/>
              <a:t>samba</a:t>
            </a:r>
            <a:r>
              <a:rPr lang="ko-KR" altLang="en-US" sz="1400" b="1" dirty="0"/>
              <a:t>/</a:t>
            </a:r>
            <a:r>
              <a:rPr lang="ko-KR" altLang="en-US" sz="1400" b="1" dirty="0" err="1"/>
              <a:t>smb.conf</a:t>
            </a:r>
            <a:endParaRPr lang="ko-KR" altLang="en-US" sz="1400" b="1" dirty="0"/>
          </a:p>
          <a:p>
            <a:pPr>
              <a:lnSpc>
                <a:spcPct val="130000"/>
              </a:lnSpc>
            </a:pPr>
            <a:endParaRPr lang="ko-KR" altLang="en-US" sz="1400" dirty="0"/>
          </a:p>
          <a:p>
            <a:pPr>
              <a:lnSpc>
                <a:spcPct val="130000"/>
              </a:lnSpc>
            </a:pPr>
            <a:r>
              <a:rPr lang="ko-KR" altLang="en-US" sz="1400" dirty="0"/>
              <a:t>맨 밑으로 와서</a:t>
            </a:r>
          </a:p>
          <a:p>
            <a:pPr>
              <a:lnSpc>
                <a:spcPct val="130000"/>
              </a:lnSpc>
            </a:pPr>
            <a:r>
              <a:rPr lang="ko-KR" altLang="en-US" sz="1400" b="1" dirty="0"/>
              <a:t>[</a:t>
            </a:r>
            <a:r>
              <a:rPr lang="ko-KR" altLang="en-US" sz="1400" b="1" dirty="0" err="1"/>
              <a:t>pi</a:t>
            </a:r>
            <a:r>
              <a:rPr lang="ko-KR" altLang="en-US" sz="1400" b="1" dirty="0"/>
              <a:t>]</a:t>
            </a:r>
            <a:r>
              <a:rPr lang="ko-KR" altLang="en-US" sz="1400" dirty="0"/>
              <a:t>			//[아이디]</a:t>
            </a:r>
          </a:p>
          <a:p>
            <a:pPr>
              <a:lnSpc>
                <a:spcPct val="130000"/>
              </a:lnSpc>
            </a:pPr>
            <a:r>
              <a:rPr lang="ko-KR" altLang="en-US" sz="1400" b="1" dirty="0" err="1"/>
              <a:t>comment</a:t>
            </a:r>
            <a:r>
              <a:rPr lang="ko-KR" altLang="en-US" sz="1400" b="1" dirty="0"/>
              <a:t> = </a:t>
            </a:r>
            <a:r>
              <a:rPr lang="ko-KR" altLang="en-US" sz="1400" b="1" dirty="0" err="1"/>
              <a:t>rpi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folder</a:t>
            </a:r>
            <a:r>
              <a:rPr lang="ko-KR" altLang="en-US" sz="1400" dirty="0"/>
              <a:t>	//설정이름</a:t>
            </a:r>
          </a:p>
          <a:p>
            <a:pPr>
              <a:lnSpc>
                <a:spcPct val="130000"/>
              </a:lnSpc>
            </a:pPr>
            <a:r>
              <a:rPr lang="ko-KR" altLang="en-US" sz="1400" b="1" dirty="0" err="1"/>
              <a:t>path</a:t>
            </a:r>
            <a:r>
              <a:rPr lang="ko-KR" altLang="en-US" sz="1400" b="1" dirty="0"/>
              <a:t> = /</a:t>
            </a:r>
            <a:r>
              <a:rPr lang="ko-KR" altLang="en-US" sz="1400" b="1" dirty="0" err="1"/>
              <a:t>home</a:t>
            </a:r>
            <a:r>
              <a:rPr lang="ko-KR" altLang="en-US" sz="1400" b="1" dirty="0"/>
              <a:t>/</a:t>
            </a:r>
            <a:r>
              <a:rPr lang="ko-KR" altLang="en-US" sz="1400" b="1" dirty="0" err="1"/>
              <a:t>pi</a:t>
            </a:r>
            <a:r>
              <a:rPr lang="ko-KR" altLang="en-US" sz="1400" dirty="0"/>
              <a:t>		//경로지정</a:t>
            </a:r>
          </a:p>
          <a:p>
            <a:pPr>
              <a:lnSpc>
                <a:spcPct val="130000"/>
              </a:lnSpc>
            </a:pPr>
            <a:r>
              <a:rPr lang="ko-KR" altLang="en-US" sz="1400" b="1" dirty="0" err="1"/>
              <a:t>valid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users</a:t>
            </a:r>
            <a:r>
              <a:rPr lang="ko-KR" altLang="en-US" sz="1400" b="1" dirty="0"/>
              <a:t> = </a:t>
            </a:r>
            <a:r>
              <a:rPr lang="ko-KR" altLang="en-US" sz="1400" b="1" dirty="0" err="1"/>
              <a:t>pi</a:t>
            </a:r>
            <a:r>
              <a:rPr lang="ko-KR" altLang="en-US" sz="1400" dirty="0"/>
              <a:t>		//</a:t>
            </a:r>
            <a:r>
              <a:rPr lang="ko-KR" altLang="en-US" sz="1400" dirty="0" err="1"/>
              <a:t>ID사용</a:t>
            </a:r>
            <a:endParaRPr lang="ko-KR" altLang="en-US" sz="1400" dirty="0"/>
          </a:p>
          <a:p>
            <a:pPr>
              <a:lnSpc>
                <a:spcPct val="130000"/>
              </a:lnSpc>
            </a:pPr>
            <a:r>
              <a:rPr lang="ko-KR" altLang="en-US" sz="1400" b="1" dirty="0" err="1"/>
              <a:t>borwseable</a:t>
            </a:r>
            <a:r>
              <a:rPr lang="ko-KR" altLang="en-US" sz="1400" b="1" dirty="0"/>
              <a:t> = </a:t>
            </a:r>
            <a:r>
              <a:rPr lang="ko-KR" altLang="en-US" sz="1400" b="1" dirty="0" err="1"/>
              <a:t>yes</a:t>
            </a:r>
            <a:r>
              <a:rPr lang="ko-KR" altLang="en-US" sz="1400" dirty="0"/>
              <a:t>		//</a:t>
            </a:r>
          </a:p>
          <a:p>
            <a:pPr>
              <a:lnSpc>
                <a:spcPct val="130000"/>
              </a:lnSpc>
            </a:pPr>
            <a:r>
              <a:rPr lang="ko-KR" altLang="en-US" sz="1400" b="1" dirty="0" err="1"/>
              <a:t>guest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ok</a:t>
            </a:r>
            <a:r>
              <a:rPr lang="ko-KR" altLang="en-US" sz="1400" b="1" dirty="0"/>
              <a:t> = </a:t>
            </a:r>
            <a:r>
              <a:rPr lang="ko-KR" altLang="en-US" sz="1400" b="1" dirty="0" err="1"/>
              <a:t>no</a:t>
            </a:r>
            <a:r>
              <a:rPr lang="ko-KR" altLang="en-US" sz="1400" dirty="0"/>
              <a:t>		//손님모드</a:t>
            </a:r>
          </a:p>
          <a:p>
            <a:pPr>
              <a:lnSpc>
                <a:spcPct val="130000"/>
              </a:lnSpc>
            </a:pPr>
            <a:r>
              <a:rPr lang="ko-KR" altLang="en-US" sz="1400" b="1" dirty="0" err="1"/>
              <a:t>read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only</a:t>
            </a:r>
            <a:r>
              <a:rPr lang="ko-KR" altLang="en-US" sz="1400" b="1" dirty="0"/>
              <a:t> = </a:t>
            </a:r>
            <a:r>
              <a:rPr lang="ko-KR" altLang="en-US" sz="1400" b="1" dirty="0" err="1"/>
              <a:t>no</a:t>
            </a:r>
            <a:r>
              <a:rPr lang="ko-KR" altLang="en-US" sz="1400" dirty="0"/>
              <a:t>		//읽기전용을 풀어준다.</a:t>
            </a:r>
          </a:p>
          <a:p>
            <a:pPr>
              <a:lnSpc>
                <a:spcPct val="130000"/>
              </a:lnSpc>
            </a:pPr>
            <a:r>
              <a:rPr lang="ko-KR" altLang="en-US" sz="1400" b="1" dirty="0" err="1"/>
              <a:t>create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mask</a:t>
            </a:r>
            <a:r>
              <a:rPr lang="ko-KR" altLang="en-US" sz="1400" b="1" dirty="0"/>
              <a:t> = 0333</a:t>
            </a:r>
            <a:r>
              <a:rPr lang="ko-KR" altLang="en-US" sz="1400" dirty="0"/>
              <a:t>	</a:t>
            </a:r>
            <a:r>
              <a:rPr lang="en-US" altLang="ko-KR" sz="1400" dirty="0"/>
              <a:t>	</a:t>
            </a:r>
            <a:r>
              <a:rPr lang="ko-KR" altLang="en-US" sz="1400" dirty="0"/>
              <a:t>//권한설정</a:t>
            </a:r>
          </a:p>
          <a:p>
            <a:pPr>
              <a:lnSpc>
                <a:spcPct val="130000"/>
              </a:lnSpc>
            </a:pPr>
            <a:endParaRPr lang="ko-KR" altLang="en-US" sz="1400" dirty="0"/>
          </a:p>
          <a:p>
            <a:pPr>
              <a:lnSpc>
                <a:spcPct val="130000"/>
              </a:lnSpc>
            </a:pPr>
            <a:r>
              <a:rPr lang="ko-KR" altLang="en-US" sz="1400" dirty="0"/>
              <a:t>저장 : </a:t>
            </a:r>
            <a:r>
              <a:rPr lang="ko-KR" altLang="en-US" sz="1400" dirty="0" err="1"/>
              <a:t>ctrl</a:t>
            </a:r>
            <a:r>
              <a:rPr lang="ko-KR" altLang="en-US" sz="1400" dirty="0"/>
              <a:t> + </a:t>
            </a:r>
            <a:r>
              <a:rPr lang="ko-KR" altLang="en-US" sz="1400" dirty="0" err="1"/>
              <a:t>x</a:t>
            </a:r>
            <a:r>
              <a:rPr lang="ko-KR" altLang="en-US" sz="1400" dirty="0"/>
              <a:t> , </a:t>
            </a:r>
            <a:r>
              <a:rPr lang="ko-KR" altLang="en-US" sz="1400" dirty="0" err="1"/>
              <a:t>shift</a:t>
            </a:r>
            <a:r>
              <a:rPr lang="ko-KR" altLang="en-US" sz="1400" dirty="0"/>
              <a:t> + </a:t>
            </a:r>
            <a:r>
              <a:rPr lang="ko-KR" altLang="en-US" sz="1400" dirty="0" err="1"/>
              <a:t>y</a:t>
            </a:r>
            <a:r>
              <a:rPr lang="ko-KR" altLang="en-US" sz="1400" dirty="0"/>
              <a:t> , </a:t>
            </a:r>
            <a:r>
              <a:rPr lang="ko-KR" altLang="en-US" sz="1400" dirty="0" err="1"/>
              <a:t>enter</a:t>
            </a:r>
            <a:r>
              <a:rPr lang="ko-KR" altLang="en-US" sz="1400" dirty="0"/>
              <a:t> (</a:t>
            </a:r>
            <a:r>
              <a:rPr lang="ko-KR" altLang="en-US" sz="1400" dirty="0" err="1"/>
              <a:t>ctrl</a:t>
            </a:r>
            <a:r>
              <a:rPr lang="ko-KR" altLang="en-US" sz="1400" dirty="0"/>
              <a:t> + </a:t>
            </a:r>
            <a:r>
              <a:rPr lang="ko-KR" altLang="en-US" sz="1400" dirty="0" err="1"/>
              <a:t>s</a:t>
            </a:r>
            <a:r>
              <a:rPr lang="ko-KR" altLang="en-US" sz="1400" dirty="0"/>
              <a:t>) 한 후 </a:t>
            </a:r>
            <a:br>
              <a:rPr lang="en-US" altLang="ko-KR" sz="1400" dirty="0"/>
            </a:br>
            <a:r>
              <a:rPr lang="ko-KR" altLang="en-US" sz="1400" dirty="0"/>
              <a:t>반드시 재부팅을 한다.</a:t>
            </a:r>
          </a:p>
        </p:txBody>
      </p:sp>
    </p:spTree>
    <p:extLst>
      <p:ext uri="{BB962C8B-B14F-4D97-AF65-F5344CB8AC3E}">
        <p14:creationId xmlns:p14="http://schemas.microsoft.com/office/powerpoint/2010/main" val="21544680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1250</TotalTime>
  <Words>1102</Words>
  <Application>Microsoft Office PowerPoint</Application>
  <PresentationFormat>와이드스크린</PresentationFormat>
  <Paragraphs>215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Arial</vt:lpstr>
      <vt:lpstr>배달의민족 도현</vt:lpstr>
      <vt:lpstr>나눔스퀘어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guswh2150@daum.net</dc:creator>
  <cp:lastModifiedBy>서 연</cp:lastModifiedBy>
  <cp:revision>78</cp:revision>
  <dcterms:created xsi:type="dcterms:W3CDTF">2020-06-19T11:33:51Z</dcterms:created>
  <dcterms:modified xsi:type="dcterms:W3CDTF">2021-12-23T07:05:56Z</dcterms:modified>
</cp:coreProperties>
</file>