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gitbank07" initials="k" lastIdx="1" clrIdx="0">
    <p:extLst>
      <p:ext uri="{19B8F6BF-5375-455C-9EA6-DF929625EA0E}">
        <p15:presenceInfo xmlns:p15="http://schemas.microsoft.com/office/powerpoint/2012/main" userId="kgitbank0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C5FD-ADCC-4DD5-9560-D601661462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8A677-04C8-404B-ACEC-4E5ABE8C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1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38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7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9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2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3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5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5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8A677-04C8-404B-ACEC-4E5ABE8CBF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6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C74F5-EADF-3830-C089-5BD6BB291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0827C-E08D-34AB-EC5D-F4F0D8613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7680A-1D92-9C68-D6A5-2CEE78B1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E90D5-4089-2385-5E93-B51F2810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39D1D-0328-316B-F24A-F479384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4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EB256-6F97-400D-D0AD-5BB4E4DC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ADA7D-2BB3-B87D-6F5F-486F2E26D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2C0A2-0CF9-A916-2605-75C7C647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9CD6A-8F29-FD45-154A-1BDBC6B5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FD62B-3598-C474-2CE3-EE25021C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3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E3675-1550-B722-5CE2-EFA06D3EA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5CAD6-AF31-6DA8-F7E3-C774BB92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CCA0A-BF88-A630-CB94-D3BE3C02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A1666-9036-1AB0-265A-8E176915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1C08B-B334-2447-75F4-BEE0E9A2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F9A8D-D956-D1AE-D7CF-709A7094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1EA65-D02D-3FA1-9A17-4EB0E9A5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E4C66-8DCD-B84A-7A13-D6E3E063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3BE57-1A09-AFC6-5735-469C0DE6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D4983-19B9-FA48-30FE-16D0306D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C6F3F-9739-E579-BDFF-4E9DE09F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0C84A-5AE2-F9D3-D5CC-E3F6AF46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7A318-5D83-35F8-60B9-16B4730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29BFA-B071-8967-FDE8-AF0C7C25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F1D96-E34E-5990-A02C-99985142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4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F217-2075-A47C-E20B-BE89EF0B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C192E-4271-00BE-3C79-C8C574D39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77A60-904A-17D1-71F1-DE599488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177F9-4C9F-BA56-965F-A9C62F28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68927-628A-EFB3-5680-92EF90D3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7505C-475D-D582-0483-9C608DFC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5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7E35A-B895-CACC-3D95-F5612040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B116D-E677-1335-0A53-08627963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52507-3EE1-F986-6DF4-9EC8C18B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823430-2EF7-CBD6-221D-9663DA9D0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6D5C9-53CB-54ED-7091-143E6147B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D3626-D848-8012-2978-8E1C38AF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25B492-0F82-CF8C-D3CE-551FB048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0DAFE-B4DD-FC97-4ABF-0AA6313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5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4F39-E2BC-5C85-EDA4-0F885E5A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BA477-4CF7-3F5D-D01E-BE7AF4F4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0C87F-74AE-0695-E621-9D643A10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A0391E-FCE3-6F87-12E3-4D9391FE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28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7022B-588E-A734-22DE-688AABA9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C8FD69-464E-6C85-5960-55829263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684EA-39EF-9831-FD1B-22B41B53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8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65D7A-EA82-A99D-2BED-A8B61754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A6F8F-1BBD-DAD2-85C4-FC1AB11E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AF45D-68EE-3726-26C5-7B258086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1801F-B5AC-BEA6-6C3E-8E447287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FE0D2-0482-B8A8-7260-7A57BA4A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D5A87-67B9-FB96-3947-BA9CA6AD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37B7-DE56-D906-0694-C1E686AE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183E5-7516-19E7-6100-BBF860813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7B18CC-E58B-9165-1110-607CE272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61C3C-95DF-B40A-6713-7D3D5250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E4129-715C-3E86-F991-EB9B4DC2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77BE6-8C6E-BE7F-1EF6-3676C594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CE818B-A41C-F5AC-331D-99DF4A16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65826-0D33-956F-2BA7-B307CA78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E5C0E-894D-9D19-B497-7F3E0368A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9631-F8D1-4656-AC99-FCD31A854FD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1664C-B9F8-9928-A5B8-F063E19E8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8E303-54EB-760F-3BD0-335C4A6AC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83B7-4D3A-48B3-A09C-53E68244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6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요구사항에 맞는 클래스 패키지 이름을 사용하였는가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F7F23-8D1F-5475-61A7-10A2C03E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0" y="1160640"/>
            <a:ext cx="5459791" cy="4741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E9407-59A5-C6F3-016C-8841AA8ACDC2}"/>
              </a:ext>
            </a:extLst>
          </p:cNvPr>
          <p:cNvSpPr txBox="1"/>
          <p:nvPr/>
        </p:nvSpPr>
        <p:spPr>
          <a:xfrm>
            <a:off x="6220691" y="1160640"/>
            <a:ext cx="543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management_system</a:t>
            </a:r>
            <a:r>
              <a:rPr lang="en-US" altLang="ko-KR" dirty="0"/>
              <a:t> </a:t>
            </a:r>
            <a:r>
              <a:rPr lang="ko-KR" altLang="en-US" dirty="0"/>
              <a:t>이라는 이름으로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내용에 맞게 패키지이름을 설정하였다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55246-460B-9C50-61E4-ADC689BE5DFE}"/>
              </a:ext>
            </a:extLst>
          </p:cNvPr>
          <p:cNvSpPr txBox="1"/>
          <p:nvPr/>
        </p:nvSpPr>
        <p:spPr>
          <a:xfrm>
            <a:off x="6373091" y="1978062"/>
            <a:ext cx="5435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Member (</a:t>
            </a:r>
            <a:r>
              <a:rPr lang="ko-KR" altLang="en-US" dirty="0"/>
              <a:t>회원</a:t>
            </a:r>
            <a:r>
              <a:rPr lang="en-US" altLang="ko-KR" dirty="0"/>
              <a:t>) - </a:t>
            </a:r>
            <a:r>
              <a:rPr lang="ko-KR" altLang="en-US" dirty="0"/>
              <a:t>슈퍼클래스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Customer (</a:t>
            </a:r>
            <a:r>
              <a:rPr lang="ko-KR" altLang="en-US" dirty="0"/>
              <a:t>구매자</a:t>
            </a:r>
            <a:r>
              <a:rPr lang="en-US" altLang="ko-KR" dirty="0"/>
              <a:t>) – </a:t>
            </a:r>
            <a:r>
              <a:rPr lang="ko-KR" altLang="en-US" dirty="0"/>
              <a:t>서브클래스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Seller (</a:t>
            </a:r>
            <a:r>
              <a:rPr lang="ko-KR" altLang="en-US" dirty="0"/>
              <a:t>판매자</a:t>
            </a:r>
            <a:r>
              <a:rPr lang="en-US" altLang="ko-KR" dirty="0"/>
              <a:t>)  - </a:t>
            </a:r>
            <a:r>
              <a:rPr lang="ko-KR" altLang="en-US" dirty="0"/>
              <a:t>서브클래스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Main : </a:t>
            </a:r>
            <a:r>
              <a:rPr lang="ko-KR" altLang="en-US" dirty="0"/>
              <a:t>메인 클래스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Handler :  </a:t>
            </a:r>
            <a:r>
              <a:rPr lang="ko-KR" altLang="en-US" dirty="0"/>
              <a:t>기능을 구현하는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90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10. </a:t>
            </a:r>
            <a:r>
              <a:rPr lang="ko-KR" altLang="en-US" sz="2200" dirty="0"/>
              <a:t>프로그램 종료 시 필요한 마무리 작업을 수행하는가</a:t>
            </a:r>
            <a:r>
              <a:rPr lang="en-US" altLang="ko-KR" sz="2200" dirty="0"/>
              <a:t>?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DE84609-09F6-B92F-60E6-0FD869E664CF}"/>
              </a:ext>
            </a:extLst>
          </p:cNvPr>
          <p:cNvSpPr/>
          <p:nvPr/>
        </p:nvSpPr>
        <p:spPr>
          <a:xfrm>
            <a:off x="1464816" y="4151412"/>
            <a:ext cx="1402671" cy="358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5F0B89-C8B6-D89A-6583-FE74F40C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99" y="1279701"/>
            <a:ext cx="5824458" cy="3496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13563-ABD3-9F00-2090-8895A91DC7C4}"/>
              </a:ext>
            </a:extLst>
          </p:cNvPr>
          <p:cNvSpPr/>
          <p:nvPr/>
        </p:nvSpPr>
        <p:spPr>
          <a:xfrm>
            <a:off x="1562469" y="4151412"/>
            <a:ext cx="1207363" cy="3584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255DA-EE9F-8E55-5760-F3AD2FFC4103}"/>
              </a:ext>
            </a:extLst>
          </p:cNvPr>
          <p:cNvSpPr txBox="1"/>
          <p:nvPr/>
        </p:nvSpPr>
        <p:spPr>
          <a:xfrm>
            <a:off x="1216241" y="5211192"/>
            <a:ext cx="89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종료시</a:t>
            </a:r>
            <a:r>
              <a:rPr lang="ko-KR" altLang="en-US" dirty="0"/>
              <a:t> </a:t>
            </a:r>
            <a:r>
              <a:rPr lang="en-US" altLang="ko-KR" dirty="0" err="1"/>
              <a:t>sc.close</a:t>
            </a:r>
            <a:r>
              <a:rPr lang="en-US" altLang="ko-KR" dirty="0"/>
              <a:t>( ); </a:t>
            </a:r>
            <a:r>
              <a:rPr lang="ko-KR" altLang="en-US" dirty="0"/>
              <a:t>로 </a:t>
            </a:r>
            <a:r>
              <a:rPr lang="ko-KR" altLang="en-US" dirty="0" err="1"/>
              <a:t>입력받는</a:t>
            </a:r>
            <a:r>
              <a:rPr lang="ko-KR" altLang="en-US" dirty="0"/>
              <a:t> 작업을 마치고 마무리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6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5" y="1544899"/>
            <a:ext cx="2197737" cy="624775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Super class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46058D-2FEF-C172-6C40-401E757A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5" y="2155819"/>
            <a:ext cx="6504313" cy="2956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FFD145-5280-28FA-CDB7-52ABDE082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957" y="1227760"/>
            <a:ext cx="6519043" cy="1856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C8649D-906D-7170-2D1C-1E2C8D40E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957" y="4239909"/>
            <a:ext cx="6519043" cy="1555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5">
            <a:extLst>
              <a:ext uri="{FF2B5EF4-FFF2-40B4-BE49-F238E27FC236}">
                <a16:creationId xmlns:a16="http://schemas.microsoft.com/office/drawing/2014/main" id="{F3840A88-F801-2CA5-B355-1A685245A274}"/>
              </a:ext>
            </a:extLst>
          </p:cNvPr>
          <p:cNvSpPr txBox="1">
            <a:spLocks/>
          </p:cNvSpPr>
          <p:nvPr/>
        </p:nvSpPr>
        <p:spPr>
          <a:xfrm>
            <a:off x="337646" y="566717"/>
            <a:ext cx="7601008" cy="62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/>
              <a:t>2. </a:t>
            </a:r>
            <a:r>
              <a:rPr lang="ko-KR" altLang="en-US" sz="2200"/>
              <a:t>슈퍼클래스가 공통속성의 필드를 가지고 있는가</a:t>
            </a:r>
            <a:endParaRPr lang="ko-KR" altLang="en-US" dirty="0"/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22B1AB95-4A05-7F7B-E0BD-6DC0BD9D7A59}"/>
              </a:ext>
            </a:extLst>
          </p:cNvPr>
          <p:cNvSpPr txBox="1">
            <a:spLocks/>
          </p:cNvSpPr>
          <p:nvPr/>
        </p:nvSpPr>
        <p:spPr>
          <a:xfrm>
            <a:off x="9232263" y="4188672"/>
            <a:ext cx="2197737" cy="62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sub class</a:t>
            </a:r>
            <a:endParaRPr lang="ko-KR" altLang="en-US" sz="2400" b="1" dirty="0"/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3ABB4A8E-B214-6675-7734-FE405FF83768}"/>
              </a:ext>
            </a:extLst>
          </p:cNvPr>
          <p:cNvSpPr txBox="1">
            <a:spLocks/>
          </p:cNvSpPr>
          <p:nvPr/>
        </p:nvSpPr>
        <p:spPr>
          <a:xfrm>
            <a:off x="9300660" y="1232511"/>
            <a:ext cx="2197737" cy="62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sub class</a:t>
            </a:r>
            <a:endParaRPr lang="ko-KR" altLang="en-US" sz="2400" b="1" dirty="0"/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7CE23DCC-B143-E964-7AC0-EA26B01B7144}"/>
              </a:ext>
            </a:extLst>
          </p:cNvPr>
          <p:cNvSpPr txBox="1">
            <a:spLocks/>
          </p:cNvSpPr>
          <p:nvPr/>
        </p:nvSpPr>
        <p:spPr>
          <a:xfrm>
            <a:off x="448481" y="5170814"/>
            <a:ext cx="4462476" cy="1423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슈퍼클래스</a:t>
            </a:r>
            <a:r>
              <a:rPr lang="en-US" altLang="ko-KR" sz="1800" dirty="0"/>
              <a:t>(Member)</a:t>
            </a:r>
            <a:r>
              <a:rPr lang="ko-KR" altLang="en-US" sz="1800" dirty="0"/>
              <a:t> 필드를 자식클래스</a:t>
            </a:r>
            <a:r>
              <a:rPr lang="en-US" altLang="ko-KR" sz="1800" dirty="0"/>
              <a:t>(Seller , Customer) </a:t>
            </a:r>
            <a:r>
              <a:rPr lang="ko-KR" altLang="en-US" sz="1800" dirty="0"/>
              <a:t>가 상속받아 공통으로 가지고 있다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073162" y="4484077"/>
            <a:ext cx="2927838" cy="2549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73162" y="1527570"/>
            <a:ext cx="2927838" cy="2549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7646" y="2780594"/>
            <a:ext cx="2927838" cy="2549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 fontScale="90000"/>
          </a:bodyPr>
          <a:lstStyle/>
          <a:p>
            <a:r>
              <a:rPr lang="en-US" altLang="ko-KR" sz="2200" dirty="0"/>
              <a:t>3. </a:t>
            </a:r>
            <a:r>
              <a:rPr lang="ko-KR" altLang="en-US" sz="2200" dirty="0"/>
              <a:t>서브 클래스가 메소드 재정의를 활용하고 있는가 </a:t>
            </a:r>
            <a:r>
              <a:rPr lang="en-US" altLang="ko-KR" sz="2200" dirty="0"/>
              <a:t>(</a:t>
            </a:r>
            <a:r>
              <a:rPr lang="ko-KR" altLang="en-US" sz="2200" dirty="0" err="1"/>
              <a:t>오버라이딩</a:t>
            </a:r>
            <a:r>
              <a:rPr lang="en-US" altLang="ko-KR" sz="2200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EED036-71A3-84A3-A1C4-30159361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67" y="1034723"/>
            <a:ext cx="4384440" cy="2158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0F26EB-18A6-80D1-0866-6C2E7149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92" y="3394163"/>
            <a:ext cx="4246841" cy="3103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EAEA0-AE77-C6C7-3E52-5E24F0A5A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68" y="3429000"/>
            <a:ext cx="4886837" cy="3103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741576-40EA-A26E-2C67-0E23D9B0A8F8}"/>
              </a:ext>
            </a:extLst>
          </p:cNvPr>
          <p:cNvSpPr/>
          <p:nvPr/>
        </p:nvSpPr>
        <p:spPr>
          <a:xfrm>
            <a:off x="1180730" y="2849732"/>
            <a:ext cx="2432482" cy="3438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CC8FF1D-FD0B-D051-D8FF-ABB29CA06B25}"/>
              </a:ext>
            </a:extLst>
          </p:cNvPr>
          <p:cNvSpPr/>
          <p:nvPr/>
        </p:nvSpPr>
        <p:spPr>
          <a:xfrm>
            <a:off x="6525492" y="4369293"/>
            <a:ext cx="3053397" cy="20743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7FAC24-4785-F4D8-1586-1A8409BCD0AB}"/>
              </a:ext>
            </a:extLst>
          </p:cNvPr>
          <p:cNvSpPr/>
          <p:nvPr/>
        </p:nvSpPr>
        <p:spPr>
          <a:xfrm>
            <a:off x="818742" y="4450669"/>
            <a:ext cx="3053397" cy="20743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0F70CF-697B-0329-B3CF-876CD0B85F3D}"/>
              </a:ext>
            </a:extLst>
          </p:cNvPr>
          <p:cNvCxnSpPr/>
          <p:nvPr/>
        </p:nvCxnSpPr>
        <p:spPr>
          <a:xfrm flipH="1">
            <a:off x="1944210" y="3258105"/>
            <a:ext cx="239697" cy="1111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4F8361-1BF8-11D2-C4EE-D0842143D7CD}"/>
              </a:ext>
            </a:extLst>
          </p:cNvPr>
          <p:cNvCxnSpPr>
            <a:cxnSpLocks/>
          </p:cNvCxnSpPr>
          <p:nvPr/>
        </p:nvCxnSpPr>
        <p:spPr>
          <a:xfrm>
            <a:off x="3698557" y="3211681"/>
            <a:ext cx="3040540" cy="10762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63A8B9-86CC-EF99-B0F8-45E26D91FC24}"/>
              </a:ext>
            </a:extLst>
          </p:cNvPr>
          <p:cNvSpPr txBox="1"/>
          <p:nvPr/>
        </p:nvSpPr>
        <p:spPr>
          <a:xfrm>
            <a:off x="6502249" y="1663721"/>
            <a:ext cx="424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슈퍼클래스에 정의한 </a:t>
            </a:r>
            <a:r>
              <a:rPr lang="ko-KR" altLang="en-US" dirty="0" err="1"/>
              <a:t>추상메서드를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자식클래스 </a:t>
            </a:r>
            <a:r>
              <a:rPr lang="en-US" altLang="ko-KR" dirty="0"/>
              <a:t>(Customer, Seller)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ko-KR" altLang="en-US" dirty="0"/>
              <a:t>재정의</a:t>
            </a:r>
            <a:r>
              <a:rPr lang="en-US" altLang="ko-KR" dirty="0"/>
              <a:t>(override)</a:t>
            </a:r>
            <a:r>
              <a:rPr lang="ko-KR" altLang="en-US" dirty="0"/>
              <a:t>했다</a:t>
            </a:r>
          </a:p>
        </p:txBody>
      </p:sp>
    </p:spTree>
    <p:extLst>
      <p:ext uri="{BB962C8B-B14F-4D97-AF65-F5344CB8AC3E}">
        <p14:creationId xmlns:p14="http://schemas.microsoft.com/office/powerpoint/2010/main" val="311650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 fontScale="90000"/>
          </a:bodyPr>
          <a:lstStyle/>
          <a:p>
            <a:r>
              <a:rPr lang="en-US" altLang="ko-KR" sz="2200" dirty="0"/>
              <a:t>4. </a:t>
            </a:r>
            <a:r>
              <a:rPr lang="ko-KR" altLang="en-US" sz="2200" dirty="0"/>
              <a:t>서브 클래스의 생성자가 슈퍼클래스 생성자를 호출하는가</a:t>
            </a:r>
            <a:r>
              <a:rPr lang="en-US" altLang="ko-KR" sz="2200" dirty="0"/>
              <a:t>?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D82AA8-E0A2-2EB1-21BE-D5337AE42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67" y="1034723"/>
            <a:ext cx="4384440" cy="2158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13AD71-91ED-9401-32C5-0C65610A3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68" y="3429000"/>
            <a:ext cx="4886837" cy="3103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234C3B-D773-E572-F8F9-1DC6510AB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492" y="3394163"/>
            <a:ext cx="4246841" cy="3103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BB8BD4-4952-4D86-8533-64BD8AF8E7CB}"/>
              </a:ext>
            </a:extLst>
          </p:cNvPr>
          <p:cNvSpPr/>
          <p:nvPr/>
        </p:nvSpPr>
        <p:spPr>
          <a:xfrm>
            <a:off x="818742" y="3909131"/>
            <a:ext cx="4634163" cy="5740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CBC4F4-0B72-4834-2E46-C3BEA79FC792}"/>
              </a:ext>
            </a:extLst>
          </p:cNvPr>
          <p:cNvSpPr/>
          <p:nvPr/>
        </p:nvSpPr>
        <p:spPr>
          <a:xfrm>
            <a:off x="6590707" y="3741934"/>
            <a:ext cx="4106885" cy="608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5577F4-9268-3E8E-4064-1754FC93F37C}"/>
              </a:ext>
            </a:extLst>
          </p:cNvPr>
          <p:cNvSpPr/>
          <p:nvPr/>
        </p:nvSpPr>
        <p:spPr>
          <a:xfrm>
            <a:off x="817267" y="1865988"/>
            <a:ext cx="4384440" cy="921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E779BF-CE08-E900-E80A-2ADFD3FF42DD}"/>
              </a:ext>
            </a:extLst>
          </p:cNvPr>
          <p:cNvCxnSpPr/>
          <p:nvPr/>
        </p:nvCxnSpPr>
        <p:spPr>
          <a:xfrm flipH="1">
            <a:off x="2281561" y="2823099"/>
            <a:ext cx="346229" cy="1086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05444E-172D-8D63-2ABA-DB09C6DF568A}"/>
              </a:ext>
            </a:extLst>
          </p:cNvPr>
          <p:cNvCxnSpPr>
            <a:cxnSpLocks/>
          </p:cNvCxnSpPr>
          <p:nvPr/>
        </p:nvCxnSpPr>
        <p:spPr>
          <a:xfrm>
            <a:off x="5201707" y="2748939"/>
            <a:ext cx="1607466" cy="992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4C1EAA-3EBF-6116-1761-2110CEC3537C}"/>
              </a:ext>
            </a:extLst>
          </p:cNvPr>
          <p:cNvSpPr txBox="1"/>
          <p:nvPr/>
        </p:nvSpPr>
        <p:spPr>
          <a:xfrm>
            <a:off x="6247178" y="1570906"/>
            <a:ext cx="479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슈퍼클래스 </a:t>
            </a:r>
            <a:r>
              <a:rPr lang="en-US" altLang="ko-KR" dirty="0"/>
              <a:t>( Member) </a:t>
            </a:r>
            <a:r>
              <a:rPr lang="ko-KR" altLang="en-US" dirty="0"/>
              <a:t>의 생성자를</a:t>
            </a:r>
            <a:endParaRPr lang="en-US" altLang="ko-KR" dirty="0"/>
          </a:p>
          <a:p>
            <a:r>
              <a:rPr lang="ko-KR" altLang="en-US" dirty="0"/>
              <a:t>자식클래스 </a:t>
            </a:r>
            <a:r>
              <a:rPr lang="en-US" altLang="ko-KR" dirty="0"/>
              <a:t>( Customer , Seller)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호출해서 사용하고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9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5. </a:t>
            </a:r>
            <a:r>
              <a:rPr lang="ko-KR" altLang="en-US" sz="2200" dirty="0"/>
              <a:t>계정 유형 선택이 가능한가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9261F0-04AC-34D4-DADA-F557F791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88" y="414317"/>
            <a:ext cx="6068272" cy="2372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9BDFC7-3766-4CED-802E-D81D2470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047" y="2786373"/>
            <a:ext cx="3640483" cy="3904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98BFFE-EB4B-7F43-5747-41A733A71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40" y="1513255"/>
            <a:ext cx="3482710" cy="4068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86151A-459C-4EA3-AAAE-6E5702BA2C6E}"/>
              </a:ext>
            </a:extLst>
          </p:cNvPr>
          <p:cNvSpPr/>
          <p:nvPr/>
        </p:nvSpPr>
        <p:spPr>
          <a:xfrm>
            <a:off x="5416403" y="905132"/>
            <a:ext cx="4988226" cy="2045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69EB48-CE6D-7617-A46E-B0DE67E6665B}"/>
              </a:ext>
            </a:extLst>
          </p:cNvPr>
          <p:cNvCxnSpPr>
            <a:cxnSpLocks/>
          </p:cNvCxnSpPr>
          <p:nvPr/>
        </p:nvCxnSpPr>
        <p:spPr>
          <a:xfrm flipH="1">
            <a:off x="3373515" y="1130300"/>
            <a:ext cx="2042888" cy="1026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9BFDAD-CF15-3CD0-B98C-AB3353D2FB14}"/>
              </a:ext>
            </a:extLst>
          </p:cNvPr>
          <p:cNvCxnSpPr>
            <a:cxnSpLocks/>
          </p:cNvCxnSpPr>
          <p:nvPr/>
        </p:nvCxnSpPr>
        <p:spPr>
          <a:xfrm>
            <a:off x="9300839" y="1109709"/>
            <a:ext cx="222449" cy="20596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7E0025-65D6-5ADB-C8CF-5D61B3B26DFE}"/>
              </a:ext>
            </a:extLst>
          </p:cNvPr>
          <p:cNvSpPr txBox="1"/>
          <p:nvPr/>
        </p:nvSpPr>
        <p:spPr>
          <a:xfrm>
            <a:off x="4062665" y="3674887"/>
            <a:ext cx="3640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Switch/ case </a:t>
            </a:r>
            <a:r>
              <a:rPr lang="ko-KR" altLang="en-US" dirty="0"/>
              <a:t>문을 이용하여 </a:t>
            </a:r>
            <a:r>
              <a:rPr lang="en-US" altLang="ko-KR" dirty="0"/>
              <a:t>case 1 </a:t>
            </a:r>
            <a:r>
              <a:rPr lang="ko-KR" altLang="en-US" dirty="0"/>
              <a:t>번을 선택하여 가입할 때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판매자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구매자</a:t>
            </a:r>
            <a:r>
              <a:rPr lang="en-US" altLang="ko-KR" dirty="0"/>
              <a:t>” </a:t>
            </a:r>
            <a:r>
              <a:rPr lang="ko-KR" altLang="en-US" dirty="0"/>
              <a:t>의 계정유형을 따로 받아서 정보를 입력할 수 있도록 만들었다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63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6. </a:t>
            </a:r>
            <a:r>
              <a:rPr lang="ko-KR" altLang="en-US" sz="2200" dirty="0"/>
              <a:t>중복 방지 했는가</a:t>
            </a:r>
            <a:r>
              <a:rPr lang="en-US" altLang="ko-KR" sz="2200" dirty="0"/>
              <a:t>?(</a:t>
            </a:r>
            <a:r>
              <a:rPr lang="ko-KR" altLang="en-US" sz="2200" dirty="0"/>
              <a:t>회원가입 시</a:t>
            </a:r>
            <a:r>
              <a:rPr lang="en-US" altLang="ko-KR" sz="2200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F1334E-EEE1-7056-58EE-53B41834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0" y="1513255"/>
            <a:ext cx="3482710" cy="4068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C5048B-C544-DA6A-A642-93B0F2FFE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047" y="2786373"/>
            <a:ext cx="3640483" cy="3904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553DDA-340B-A3F0-F9F2-26017479A0BC}"/>
              </a:ext>
            </a:extLst>
          </p:cNvPr>
          <p:cNvSpPr/>
          <p:nvPr/>
        </p:nvSpPr>
        <p:spPr>
          <a:xfrm>
            <a:off x="8071091" y="3708869"/>
            <a:ext cx="2904393" cy="16495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D2B53D-79F7-6340-D0EB-CC0C3675B519}"/>
              </a:ext>
            </a:extLst>
          </p:cNvPr>
          <p:cNvSpPr/>
          <p:nvPr/>
        </p:nvSpPr>
        <p:spPr>
          <a:xfrm>
            <a:off x="848471" y="2622069"/>
            <a:ext cx="3112450" cy="16495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6CE0F4-99E1-A559-6C59-D907267A7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142" y="549171"/>
            <a:ext cx="4163006" cy="21148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0D9032-587D-FA7D-480D-EFC5C6D84BF4}"/>
              </a:ext>
            </a:extLst>
          </p:cNvPr>
          <p:cNvCxnSpPr/>
          <p:nvPr/>
        </p:nvCxnSpPr>
        <p:spPr>
          <a:xfrm flipH="1">
            <a:off x="3888419" y="2024109"/>
            <a:ext cx="1012055" cy="674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B392AF-9561-35A1-90DA-547C031DEFCE}"/>
              </a:ext>
            </a:extLst>
          </p:cNvPr>
          <p:cNvCxnSpPr>
            <a:stCxn id="9" idx="3"/>
          </p:cNvCxnSpPr>
          <p:nvPr/>
        </p:nvCxnSpPr>
        <p:spPr>
          <a:xfrm>
            <a:off x="9074148" y="1606594"/>
            <a:ext cx="1108539" cy="2102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71FCA5-9296-F127-C1DA-CF8A98EBB7B4}"/>
              </a:ext>
            </a:extLst>
          </p:cNvPr>
          <p:cNvSpPr txBox="1"/>
          <p:nvPr/>
        </p:nvSpPr>
        <p:spPr>
          <a:xfrm>
            <a:off x="6511110" y="454494"/>
            <a:ext cx="190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Handler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64852-A0CE-2377-BF5D-C06E721A892A}"/>
              </a:ext>
            </a:extLst>
          </p:cNvPr>
          <p:cNvSpPr txBox="1"/>
          <p:nvPr/>
        </p:nvSpPr>
        <p:spPr>
          <a:xfrm>
            <a:off x="4184274" y="2929389"/>
            <a:ext cx="3320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Handler </a:t>
            </a:r>
            <a:r>
              <a:rPr lang="ko-KR" altLang="en-US" dirty="0"/>
              <a:t>클래스에 </a:t>
            </a:r>
            <a:endParaRPr lang="en-US" altLang="ko-KR" dirty="0"/>
          </a:p>
          <a:p>
            <a:r>
              <a:rPr lang="en-US" altLang="ko-KR" dirty="0"/>
              <a:t>Id </a:t>
            </a:r>
            <a:r>
              <a:rPr lang="ko-KR" altLang="en-US" dirty="0"/>
              <a:t>중복체크 기능을 구현하고 각 계정유형에서 가입할 때 </a:t>
            </a:r>
            <a:r>
              <a:rPr lang="en-US" altLang="ko-KR" dirty="0" err="1"/>
              <a:t>idcheck</a:t>
            </a:r>
            <a:r>
              <a:rPr lang="en-US" altLang="ko-KR" dirty="0"/>
              <a:t> </a:t>
            </a:r>
            <a:r>
              <a:rPr lang="ko-KR" altLang="en-US" dirty="0"/>
              <a:t>메서드를 호출하여 중복체크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9560C-362A-8FD8-F8FA-1143B1660CCD}"/>
              </a:ext>
            </a:extLst>
          </p:cNvPr>
          <p:cNvSpPr txBox="1"/>
          <p:nvPr/>
        </p:nvSpPr>
        <p:spPr>
          <a:xfrm>
            <a:off x="6573798" y="1628968"/>
            <a:ext cx="25724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memberlist</a:t>
            </a:r>
            <a:r>
              <a:rPr lang="ko-KR" altLang="en-US" sz="1050" dirty="0"/>
              <a:t>에 저장된 </a:t>
            </a:r>
            <a:r>
              <a:rPr lang="en-US" altLang="ko-KR" sz="1050" dirty="0"/>
              <a:t>list</a:t>
            </a:r>
            <a:r>
              <a:rPr lang="ko-KR" altLang="en-US" sz="1050" dirty="0"/>
              <a:t>에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입력받아</a:t>
            </a:r>
            <a:r>
              <a:rPr lang="ko-KR" altLang="en-US" sz="1050" dirty="0"/>
              <a:t> 넘어온 아이디와 일치하는 값이 있으면 </a:t>
            </a:r>
            <a:endParaRPr lang="en-US" altLang="ko-KR" sz="1050" dirty="0"/>
          </a:p>
          <a:p>
            <a:r>
              <a:rPr lang="en-US" altLang="ko-KR" sz="1050" dirty="0"/>
              <a:t>1</a:t>
            </a:r>
            <a:r>
              <a:rPr lang="ko-KR" altLang="en-US" sz="1050" dirty="0"/>
              <a:t>을 넘겨주고 없으면 </a:t>
            </a:r>
            <a:r>
              <a:rPr lang="en-US" altLang="ko-KR" sz="1050" dirty="0"/>
              <a:t>0 </a:t>
            </a:r>
            <a:r>
              <a:rPr lang="ko-KR" altLang="en-US" sz="1050" dirty="0"/>
              <a:t>을 넘겨준다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3F9F622-B7C0-6186-EA38-0A7F446294BE}"/>
              </a:ext>
            </a:extLst>
          </p:cNvPr>
          <p:cNvSpPr/>
          <p:nvPr/>
        </p:nvSpPr>
        <p:spPr>
          <a:xfrm>
            <a:off x="928276" y="2719527"/>
            <a:ext cx="2858428" cy="1364201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87C622F-7D5C-16E6-8E1B-E1E966B0DADB}"/>
              </a:ext>
            </a:extLst>
          </p:cNvPr>
          <p:cNvSpPr/>
          <p:nvPr/>
        </p:nvSpPr>
        <p:spPr>
          <a:xfrm>
            <a:off x="6573798" y="1680477"/>
            <a:ext cx="2489682" cy="525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9EBE96-D6AE-A055-175F-1DD9FB63E2F6}"/>
              </a:ext>
            </a:extLst>
          </p:cNvPr>
          <p:cNvCxnSpPr>
            <a:cxnSpLocks/>
          </p:cNvCxnSpPr>
          <p:nvPr/>
        </p:nvCxnSpPr>
        <p:spPr>
          <a:xfrm>
            <a:off x="2681056" y="4083728"/>
            <a:ext cx="1304172" cy="1171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0C720A-129E-2EAE-F3BF-5718463BB1F3}"/>
              </a:ext>
            </a:extLst>
          </p:cNvPr>
          <p:cNvSpPr txBox="1"/>
          <p:nvPr/>
        </p:nvSpPr>
        <p:spPr>
          <a:xfrm>
            <a:off x="3964259" y="4933137"/>
            <a:ext cx="3482710" cy="162506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Handler</a:t>
            </a:r>
            <a:r>
              <a:rPr lang="ko-KR" altLang="en-US" dirty="0"/>
              <a:t>에서 체크하여 정수형태로 넘어온 </a:t>
            </a:r>
            <a:r>
              <a:rPr lang="ko-KR" altLang="en-US" dirty="0" err="1"/>
              <a:t>반환값이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이이면 중복이므로 </a:t>
            </a:r>
            <a:r>
              <a:rPr lang="en-US" altLang="ko-KR" dirty="0"/>
              <a:t>while</a:t>
            </a:r>
            <a:r>
              <a:rPr lang="ko-KR" altLang="en-US" dirty="0"/>
              <a:t>문을 통해 중복되지 않는 아이디를 </a:t>
            </a:r>
            <a:r>
              <a:rPr lang="ko-KR" altLang="en-US" dirty="0" err="1"/>
              <a:t>입력할때까지</a:t>
            </a:r>
            <a:r>
              <a:rPr lang="ko-KR" altLang="en-US" dirty="0"/>
              <a:t> 입력을 반복한다</a:t>
            </a:r>
          </a:p>
        </p:txBody>
      </p:sp>
    </p:spTree>
    <p:extLst>
      <p:ext uri="{BB962C8B-B14F-4D97-AF65-F5344CB8AC3E}">
        <p14:creationId xmlns:p14="http://schemas.microsoft.com/office/powerpoint/2010/main" val="424402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7. </a:t>
            </a:r>
            <a:r>
              <a:rPr lang="ko-KR" altLang="en-US" sz="2200" dirty="0"/>
              <a:t>가게이름 </a:t>
            </a:r>
            <a:r>
              <a:rPr lang="ko-KR" altLang="en-US" sz="2200" dirty="0" err="1"/>
              <a:t>입력시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띄워쓰기</a:t>
            </a:r>
            <a:r>
              <a:rPr lang="ko-KR" altLang="en-US" sz="2200" dirty="0"/>
              <a:t> 가능한가</a:t>
            </a:r>
            <a:r>
              <a:rPr lang="en-US" altLang="ko-KR" sz="2200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C7068-ED4E-ABC1-2AB0-BFD69BCA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3" y="1955510"/>
            <a:ext cx="4423412" cy="624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F959BB-59CF-5DF8-AD5A-B5C5C4FB2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8" y="3883770"/>
            <a:ext cx="4853241" cy="787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D6FD3-3624-0834-4495-EBF6BC1D576E}"/>
              </a:ext>
            </a:extLst>
          </p:cNvPr>
          <p:cNvSpPr txBox="1"/>
          <p:nvPr/>
        </p:nvSpPr>
        <p:spPr>
          <a:xfrm>
            <a:off x="678143" y="1429305"/>
            <a:ext cx="27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makeCustomer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87B27-768C-BF2E-FD69-D4458BEF663E}"/>
              </a:ext>
            </a:extLst>
          </p:cNvPr>
          <p:cNvSpPr txBox="1"/>
          <p:nvPr/>
        </p:nvSpPr>
        <p:spPr>
          <a:xfrm>
            <a:off x="652988" y="3374999"/>
            <a:ext cx="27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makeSeller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8C5EF1-3315-1721-EB4D-7435F140C86A}"/>
              </a:ext>
            </a:extLst>
          </p:cNvPr>
          <p:cNvSpPr/>
          <p:nvPr/>
        </p:nvSpPr>
        <p:spPr>
          <a:xfrm>
            <a:off x="871301" y="2223277"/>
            <a:ext cx="3265693" cy="2802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992740-F7F5-F81A-2834-B0C040FE537D}"/>
              </a:ext>
            </a:extLst>
          </p:cNvPr>
          <p:cNvSpPr/>
          <p:nvPr/>
        </p:nvSpPr>
        <p:spPr>
          <a:xfrm>
            <a:off x="871301" y="4156647"/>
            <a:ext cx="3265693" cy="2802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8A61DB-B3DC-15F2-EBD1-7803B8D1162C}"/>
              </a:ext>
            </a:extLst>
          </p:cNvPr>
          <p:cNvCxnSpPr>
            <a:cxnSpLocks/>
          </p:cNvCxnSpPr>
          <p:nvPr/>
        </p:nvCxnSpPr>
        <p:spPr>
          <a:xfrm>
            <a:off x="4163628" y="2348470"/>
            <a:ext cx="1945689" cy="545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9D95C6-90D3-F324-7F3D-A70424614BF8}"/>
              </a:ext>
            </a:extLst>
          </p:cNvPr>
          <p:cNvCxnSpPr>
            <a:cxnSpLocks/>
          </p:cNvCxnSpPr>
          <p:nvPr/>
        </p:nvCxnSpPr>
        <p:spPr>
          <a:xfrm flipV="1">
            <a:off x="4208016" y="2975499"/>
            <a:ext cx="1901301" cy="1321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6B6247-213D-43B6-3C44-31B58373335B}"/>
              </a:ext>
            </a:extLst>
          </p:cNvPr>
          <p:cNvSpPr txBox="1"/>
          <p:nvPr/>
        </p:nvSpPr>
        <p:spPr>
          <a:xfrm>
            <a:off x="6232662" y="2570954"/>
            <a:ext cx="521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sc.nextLine</a:t>
            </a:r>
            <a:r>
              <a:rPr lang="en-US" altLang="ko-KR" dirty="0"/>
              <a:t> </a:t>
            </a:r>
            <a:r>
              <a:rPr lang="ko-KR" altLang="en-US" dirty="0"/>
              <a:t>으로 입력을 받음으로써 </a:t>
            </a:r>
            <a:endParaRPr lang="en-US" altLang="ko-KR" dirty="0"/>
          </a:p>
          <a:p>
            <a:r>
              <a:rPr lang="ko-KR" altLang="en-US" dirty="0"/>
              <a:t>주소와 가게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띄어쓰기로 받는게 가능하다</a:t>
            </a:r>
          </a:p>
        </p:txBody>
      </p:sp>
    </p:spTree>
    <p:extLst>
      <p:ext uri="{BB962C8B-B14F-4D97-AF65-F5344CB8AC3E}">
        <p14:creationId xmlns:p14="http://schemas.microsoft.com/office/powerpoint/2010/main" val="212890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8. </a:t>
            </a:r>
            <a:r>
              <a:rPr lang="ko-KR" altLang="en-US" sz="2200" dirty="0"/>
              <a:t>메소드의 반환형을 잘 반환하는가</a:t>
            </a:r>
            <a:r>
              <a:rPr lang="en-US" altLang="ko-KR" sz="2200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B4958F-AD7F-9D8C-FA3D-40D636DC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1" y="957158"/>
            <a:ext cx="3038899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C194C4-DBA7-34B5-E970-7EC9F6AE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38" y="971448"/>
            <a:ext cx="3496163" cy="1409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B38FDB-3045-0A37-CE9B-A11F11786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37" y="4614628"/>
            <a:ext cx="3496163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85274E-9555-2926-1D21-2615B49C7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38" y="2466600"/>
            <a:ext cx="3496163" cy="2010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D9C8D7-7760-DB27-D161-49278B7CC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531" y="2466600"/>
            <a:ext cx="3060946" cy="1589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5260DB-2198-434B-C957-D69E6D76A68E}"/>
              </a:ext>
            </a:extLst>
          </p:cNvPr>
          <p:cNvSpPr txBox="1"/>
          <p:nvPr/>
        </p:nvSpPr>
        <p:spPr>
          <a:xfrm>
            <a:off x="4817615" y="4614628"/>
            <a:ext cx="4171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반환형이 없으면 </a:t>
            </a:r>
            <a:r>
              <a:rPr lang="en-US" altLang="ko-KR" dirty="0"/>
              <a:t>void</a:t>
            </a:r>
          </a:p>
          <a:p>
            <a:r>
              <a:rPr lang="ko-KR" altLang="en-US" dirty="0"/>
              <a:t>정수형태</a:t>
            </a:r>
            <a:r>
              <a:rPr lang="en-US" altLang="ko-KR" dirty="0"/>
              <a:t>(int)</a:t>
            </a:r>
            <a:r>
              <a:rPr lang="ko-KR" altLang="en-US" dirty="0"/>
              <a:t>와 </a:t>
            </a:r>
            <a:r>
              <a:rPr lang="en-US" altLang="ko-KR" dirty="0"/>
              <a:t>Member </a:t>
            </a:r>
            <a:r>
              <a:rPr lang="ko-KR" altLang="en-US" dirty="0"/>
              <a:t>타입은 </a:t>
            </a:r>
            <a:r>
              <a:rPr lang="ko-KR" altLang="en-US" dirty="0" err="1"/>
              <a:t>반환값이</a:t>
            </a:r>
            <a:r>
              <a:rPr lang="ko-KR" altLang="en-US" dirty="0"/>
              <a:t> 있어야 하기 때문에 </a:t>
            </a:r>
            <a:r>
              <a:rPr lang="en-US" altLang="ko-KR" dirty="0"/>
              <a:t>return</a:t>
            </a:r>
            <a:r>
              <a:rPr lang="ko-KR" altLang="en-US" dirty="0"/>
              <a:t>을 사용해서 반환하였다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0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BC50E-43A8-E6E2-DA7F-5BBDF326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46" y="414317"/>
            <a:ext cx="7601008" cy="624775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9. </a:t>
            </a:r>
            <a:r>
              <a:rPr lang="ko-KR" altLang="en-US" sz="2200" dirty="0"/>
              <a:t>참조되지 않는 필드 호출되지 않는 메소드가 있는가</a:t>
            </a:r>
            <a:r>
              <a:rPr lang="en-US" altLang="ko-KR" sz="2200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7F6E65-49A8-C264-EE8D-A85C4E83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52" y="999480"/>
            <a:ext cx="1884336" cy="1355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C90E52-4899-7FDD-F63E-E5B966861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39" y="1039092"/>
            <a:ext cx="5608616" cy="1589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87288A-1602-381D-0C3C-6CBD6F091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481" y="2848593"/>
            <a:ext cx="6320904" cy="1729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D1AE36-8ECC-A189-2CA9-D22D4D7EC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725" y="999480"/>
            <a:ext cx="2961000" cy="1734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964A4C-6A45-0EF7-8C5D-DEFCA5F58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02" y="2829073"/>
            <a:ext cx="3413923" cy="196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F87CDB-B403-9621-67EE-0BE40B2C6A1D}"/>
              </a:ext>
            </a:extLst>
          </p:cNvPr>
          <p:cNvSpPr/>
          <p:nvPr/>
        </p:nvSpPr>
        <p:spPr>
          <a:xfrm>
            <a:off x="2367296" y="1695137"/>
            <a:ext cx="2737516" cy="7561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4A35C5E-F858-C61A-7194-7649F847263B}"/>
              </a:ext>
            </a:extLst>
          </p:cNvPr>
          <p:cNvSpPr/>
          <p:nvPr/>
        </p:nvSpPr>
        <p:spPr>
          <a:xfrm>
            <a:off x="5804282" y="1455646"/>
            <a:ext cx="2966856" cy="2394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5468B4-3DE7-EC39-945C-D717C7CB9924}"/>
              </a:ext>
            </a:extLst>
          </p:cNvPr>
          <p:cNvSpPr/>
          <p:nvPr/>
        </p:nvSpPr>
        <p:spPr>
          <a:xfrm>
            <a:off x="4320854" y="3429000"/>
            <a:ext cx="2966856" cy="2394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741C93B-1429-8CAC-3B4B-4D223E0FBADC}"/>
              </a:ext>
            </a:extLst>
          </p:cNvPr>
          <p:cNvSpPr/>
          <p:nvPr/>
        </p:nvSpPr>
        <p:spPr>
          <a:xfrm>
            <a:off x="809724" y="1258497"/>
            <a:ext cx="311821" cy="11914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45EC35-DD90-83F9-4799-136B6EFA7519}"/>
              </a:ext>
            </a:extLst>
          </p:cNvPr>
          <p:cNvSpPr/>
          <p:nvPr/>
        </p:nvSpPr>
        <p:spPr>
          <a:xfrm>
            <a:off x="582790" y="3265925"/>
            <a:ext cx="1894079" cy="3803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05BDB-CC22-4A7B-05C5-E1E7002FFA72}"/>
              </a:ext>
            </a:extLst>
          </p:cNvPr>
          <p:cNvSpPr txBox="1"/>
          <p:nvPr/>
        </p:nvSpPr>
        <p:spPr>
          <a:xfrm>
            <a:off x="497150" y="5230171"/>
            <a:ext cx="96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사용되지 않는 변수가 있거나 호출이 되지 않는 메서드가 있으면 노란색 밑줄이 생긴다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1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323</Words>
  <Application>Microsoft Office PowerPoint</Application>
  <PresentationFormat>와이드스크린</PresentationFormat>
  <Paragraphs>55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1. 요구사항에 맞는 클래스 패키지 이름을 사용하였는가</vt:lpstr>
      <vt:lpstr>Super class</vt:lpstr>
      <vt:lpstr>3. 서브 클래스가 메소드 재정의를 활용하고 있는가 (오버라이딩)</vt:lpstr>
      <vt:lpstr>4. 서브 클래스의 생성자가 슈퍼클래스 생성자를 호출하는가?</vt:lpstr>
      <vt:lpstr>5. 계정 유형 선택이 가능한가</vt:lpstr>
      <vt:lpstr>6. 중복 방지 했는가?(회원가입 시)</vt:lpstr>
      <vt:lpstr>7. 가게이름 입력시 띄워쓰기 가능한가?</vt:lpstr>
      <vt:lpstr>8. 메소드의 반환형을 잘 반환하는가?</vt:lpstr>
      <vt:lpstr>9. 참조되지 않는 필드 호출되지 않는 메소드가 있는가?</vt:lpstr>
      <vt:lpstr>10. 프로그램 종료 시 필요한 마무리 작업을 수행하는가?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요구사항에 맞는 클래스 패키지 이름을 사용하였는가</dc:title>
  <dc:creator>kgitbank07</dc:creator>
  <cp:lastModifiedBy>Windows User</cp:lastModifiedBy>
  <cp:revision>2</cp:revision>
  <dcterms:created xsi:type="dcterms:W3CDTF">2022-11-08T04:03:18Z</dcterms:created>
  <dcterms:modified xsi:type="dcterms:W3CDTF">2022-11-08T05:46:49Z</dcterms:modified>
</cp:coreProperties>
</file>