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80" r:id="rId4"/>
    <p:sldId id="260" r:id="rId5"/>
    <p:sldId id="351" r:id="rId6"/>
    <p:sldId id="298" r:id="rId7"/>
    <p:sldId id="261" r:id="rId8"/>
    <p:sldId id="299" r:id="rId9"/>
    <p:sldId id="300" r:id="rId10"/>
    <p:sldId id="263" r:id="rId11"/>
    <p:sldId id="264" r:id="rId12"/>
    <p:sldId id="282" r:id="rId13"/>
    <p:sldId id="265" r:id="rId14"/>
    <p:sldId id="900" r:id="rId15"/>
    <p:sldId id="997" r:id="rId16"/>
    <p:sldId id="901" r:id="rId17"/>
    <p:sldId id="998" r:id="rId18"/>
    <p:sldId id="999" r:id="rId19"/>
  </p:sldIdLst>
  <p:sldSz cx="12192000" cy="6858000"/>
  <p:notesSz cx="6858000" cy="9144000"/>
  <p:embeddedFontLst>
    <p:embeddedFont>
      <p:font typeface="나눔명조" panose="02020603020101020101" pitchFamily="18" charset="-127"/>
      <p:regular r:id="rId20"/>
      <p:bold r:id="rId21"/>
    </p:embeddedFont>
    <p:embeddedFont>
      <p:font typeface="Ebrima" panose="02000000000000000000" pitchFamily="2" charset="0"/>
      <p:regular r:id="rId22"/>
      <p:bold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나눔명조 ExtraBold" panose="02020603020101020101" pitchFamily="18" charset="-127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45" autoAdjust="0"/>
    <p:restoredTop sz="94660"/>
  </p:normalViewPr>
  <p:slideViewPr>
    <p:cSldViewPr snapToGrid="0">
      <p:cViewPr>
        <p:scale>
          <a:sx n="35" d="100"/>
          <a:sy n="35" d="100"/>
        </p:scale>
        <p:origin x="1704" y="6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1709834-198E-4376-A489-A3FE32382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C560B2BA-DC76-4102-9E9D-A9EB94F26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9A79147-1091-4385-A519-D1115FF40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4245-3FA5-4EBD-8A37-C38FD71DBF96}" type="datetimeFigureOut">
              <a:rPr lang="ko-KR" altLang="en-US" smtClean="0"/>
              <a:pPr/>
              <a:t>2020-08-24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478818B-6EC5-4CF4-A46A-EA9FDEE0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D3434C0-8F28-4F81-8373-224F3F3E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051C-9D06-4EC8-9EA6-ADB6A706D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1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177E541-3E98-4F8D-A7D4-377B5099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935D8EEB-6023-4EE2-B1D2-144A04F4F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80FF527-A393-4265-AF57-A543E1BF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4245-3FA5-4EBD-8A37-C38FD71DBF96}" type="datetimeFigureOut">
              <a:rPr lang="ko-KR" altLang="en-US" smtClean="0"/>
              <a:pPr/>
              <a:t>2020-08-24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FBC641C-CEA5-4B87-84F9-A78D2765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359ABFF-26B2-4DDA-8E49-9561BC6C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051C-9D06-4EC8-9EA6-ADB6A706D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65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61A62278-9F08-4F35-A506-2F2067C5A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199B311F-F5B3-4C2A-B8F5-D2DC92AC7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E7D2C1E-25F1-47D4-92CE-31B6B56E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4245-3FA5-4EBD-8A37-C38FD71DBF96}" type="datetimeFigureOut">
              <a:rPr lang="ko-KR" altLang="en-US" smtClean="0"/>
              <a:pPr/>
              <a:t>2020-08-24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6AF7BF8-B2F1-4123-88C9-41447156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A1DA25A-CA43-469F-96F3-82F14C95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051C-9D06-4EC8-9EA6-ADB6A706D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8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6767B27-EB52-4517-BA79-7D11911A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825C965-A2F9-40C9-BB92-2AF44D7EE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145EDCD-50B6-4133-AEC2-7EB40D08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4245-3FA5-4EBD-8A37-C38FD71DBF96}" type="datetimeFigureOut">
              <a:rPr lang="ko-KR" altLang="en-US" smtClean="0"/>
              <a:pPr/>
              <a:t>2020-08-24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6574AC9-BD6B-45D7-B028-8373AC6A4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ED49AF5-F4EF-4B47-941A-417805B5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051C-9D06-4EC8-9EA6-ADB6A706D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13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66BCB63-69BE-457B-9F87-064E3AEB2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FE1A8B2-FAB3-4309-8703-3F80984A7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265B82C-D4AC-4108-BF45-6548B8E2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4245-3FA5-4EBD-8A37-C38FD71DBF96}" type="datetimeFigureOut">
              <a:rPr lang="ko-KR" altLang="en-US" smtClean="0"/>
              <a:pPr/>
              <a:t>2020-08-24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9015D0E-28DA-4988-BDB3-09271F23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E6F8650-7860-40A3-8633-CEFEB7F0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051C-9D06-4EC8-9EA6-ADB6A706D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07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3D46966-7770-4090-B4D6-5BD4421B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E070902-7649-4006-AF80-42A10D098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BB47B43-65D4-4AB3-A11A-294AD2BFE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C394A14-8D22-4FD5-88E8-3BC2CF4C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4245-3FA5-4EBD-8A37-C38FD71DBF96}" type="datetimeFigureOut">
              <a:rPr lang="ko-KR" altLang="en-US" smtClean="0"/>
              <a:pPr/>
              <a:t>2020-08-24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21F6C13-2822-4A0D-87C0-225CA909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7523653-F56C-4DA2-AA2B-87EDD3698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051C-9D06-4EC8-9EA6-ADB6A706D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18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218CF4F-CF19-40DA-8DFE-97A7D71B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12D8339-21C3-49BB-9A18-04988C3B4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23D0A860-E1C1-4C3A-BA5E-5EF72EEDF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74643F71-8DD9-4F8C-B2F4-B360D367E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09AB0C35-F1B3-41B0-A861-3B7F9C93E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22D5D05E-0B1D-4EC9-A215-04660D4E4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4245-3FA5-4EBD-8A37-C38FD71DBF96}" type="datetimeFigureOut">
              <a:rPr lang="ko-KR" altLang="en-US" smtClean="0"/>
              <a:pPr/>
              <a:t>2020-08-24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CB505C8-8E6C-4ED2-BAF0-73EC7326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CD68F44F-8E5E-4997-9B7D-ECA36E0F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051C-9D06-4EC8-9EA6-ADB6A706D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61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D5D1834-C24D-44D3-B321-A9E9AB4D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6AA2B8C-FB91-421A-9B9C-87294A7F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4245-3FA5-4EBD-8A37-C38FD71DBF96}" type="datetimeFigureOut">
              <a:rPr lang="ko-KR" altLang="en-US" smtClean="0"/>
              <a:pPr/>
              <a:t>2020-08-24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4ADF63F-E45A-4CF9-8E4D-CDE82AD4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F089BB5-78B7-495B-A7E9-0797C643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051C-9D06-4EC8-9EA6-ADB6A706D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51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962B4DD2-0162-4302-8FE3-5E71BEA4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4245-3FA5-4EBD-8A37-C38FD71DBF96}" type="datetimeFigureOut">
              <a:rPr lang="ko-KR" altLang="en-US" smtClean="0"/>
              <a:pPr/>
              <a:t>2020-08-24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B904AF0E-3B8B-407B-BB92-8AA01E77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9CFB379-1824-44D0-AED8-1FD0F2DE4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051C-9D06-4EC8-9EA6-ADB6A706D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1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08803E1-50A7-4924-A99E-90405ACB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19C6956-70B6-42A8-BA5F-97E4973B8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F590BF7-D6B6-43D5-802B-B9F4E143F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E805DC3-5CA5-45B9-9095-91935A1DF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4245-3FA5-4EBD-8A37-C38FD71DBF96}" type="datetimeFigureOut">
              <a:rPr lang="ko-KR" altLang="en-US" smtClean="0"/>
              <a:pPr/>
              <a:t>2020-08-24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605AF67-E21D-4C48-BF6A-88A571D5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3BB064A-47F1-48B7-9DB7-0F7E44228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051C-9D06-4EC8-9EA6-ADB6A706D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53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493F1F7-301F-40C8-A74E-7EAE8DE17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04EC32AF-9D45-44B5-8E1F-B7B149054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C0703A7-C29F-4A3A-B46E-866216D87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AA3144C-943C-43DC-B7F0-C04C67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34245-3FA5-4EBD-8A37-C38FD71DBF96}" type="datetimeFigureOut">
              <a:rPr lang="ko-KR" altLang="en-US" smtClean="0"/>
              <a:pPr/>
              <a:t>2020-08-24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60CC4DB-7BED-4A91-BCB0-44786701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00AC56A-1931-4F09-B872-F2BF9401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051C-9D06-4EC8-9EA6-ADB6A706D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25500671-BF5A-4471-BCAF-9BB3D205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871E28B-7D34-4CA3-A8D1-5B848F9FA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5E55A32-EEE4-445C-9D65-D116520C6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34245-3FA5-4EBD-8A37-C38FD71DBF96}" type="datetimeFigureOut">
              <a:rPr lang="ko-KR" altLang="en-US" smtClean="0"/>
              <a:pPr/>
              <a:t>2020-08-24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3B69869-8FF0-4330-9553-A61AEAE84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4D564AF-079F-4776-839A-51FF8E68A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D051C-9D06-4EC8-9EA6-ADB6A706D6D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18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8A43852-5555-41DD-8609-07C629E00EFD}"/>
              </a:ext>
            </a:extLst>
          </p:cNvPr>
          <p:cNvSpPr txBox="1"/>
          <p:nvPr/>
        </p:nvSpPr>
        <p:spPr>
          <a:xfrm>
            <a:off x="2667721" y="1850793"/>
            <a:ext cx="77774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1000" b="1" spc="200" baseline="16000" dirty="0">
                <a:ln w="22225">
                  <a:noFill/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주</a:t>
            </a:r>
            <a:r>
              <a:rPr lang="ko-KR" altLang="en-US" sz="16000" b="1" spc="200" dirty="0">
                <a:ln w="22225">
                  <a:noFill/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일</a:t>
            </a:r>
            <a:r>
              <a:rPr lang="ko-KR" altLang="en-US" sz="21000" b="1" spc="200" baseline="16000" dirty="0">
                <a:ln w="22225">
                  <a:noFill/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예</a:t>
            </a:r>
            <a:r>
              <a:rPr lang="ko-KR" altLang="en-US" sz="16000" b="1" spc="200" dirty="0">
                <a:ln w="22225">
                  <a:noFill/>
                </a:ln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A58C756-E6EF-49D2-B184-3E535F026692}"/>
              </a:ext>
            </a:extLst>
          </p:cNvPr>
          <p:cNvSpPr txBox="1"/>
          <p:nvPr/>
        </p:nvSpPr>
        <p:spPr>
          <a:xfrm>
            <a:off x="4075824" y="596232"/>
            <a:ext cx="68027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|Worship</a:t>
            </a:r>
            <a:endParaRPr lang="ko-KR" altLang="en-US" sz="66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F0C5FD0B-3A38-408C-BDD2-7B9CECCE99EC}"/>
              </a:ext>
            </a:extLst>
          </p:cNvPr>
          <p:cNvSpPr/>
          <p:nvPr/>
        </p:nvSpPr>
        <p:spPr>
          <a:xfrm>
            <a:off x="0" y="4551903"/>
            <a:ext cx="12192000" cy="1748413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4C7D667-21ED-45F8-BD96-0F745C8CEE03}"/>
              </a:ext>
            </a:extLst>
          </p:cNvPr>
          <p:cNvSpPr txBox="1"/>
          <p:nvPr/>
        </p:nvSpPr>
        <p:spPr>
          <a:xfrm>
            <a:off x="1324739" y="4764389"/>
            <a:ext cx="99780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Ebrima" panose="02000000000000000000" pitchFamily="2" charset="0"/>
              </a:rPr>
              <a:t>하나님은 영이시니 예배하는 자가 </a:t>
            </a:r>
            <a:endParaRPr lang="en-US" altLang="ko-KR" sz="40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Ebrima" panose="02000000000000000000" pitchFamily="2" charset="0"/>
            </a:endParaRPr>
          </a:p>
          <a:p>
            <a:pPr algn="ctr"/>
            <a:r>
              <a:rPr lang="ko-KR" altLang="en-US" sz="4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Ebrima" panose="02000000000000000000" pitchFamily="2" charset="0"/>
              </a:rPr>
              <a:t>영과 </a:t>
            </a:r>
            <a:r>
              <a:rPr lang="ko-KR" altLang="en-US" sz="4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Ebrima" panose="02000000000000000000" pitchFamily="2" charset="0"/>
              </a:rPr>
              <a:t>진리로 예배할지니라 </a:t>
            </a:r>
            <a:r>
              <a:rPr lang="en-US" altLang="ko-KR" sz="4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Ebrima" panose="02000000000000000000" pitchFamily="2" charset="0"/>
              </a:rPr>
              <a:t>(</a:t>
            </a:r>
            <a:r>
              <a:rPr lang="ko-KR" altLang="en-US" sz="4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Ebrima" panose="02000000000000000000" pitchFamily="2" charset="0"/>
              </a:rPr>
              <a:t>요</a:t>
            </a:r>
            <a:r>
              <a:rPr lang="en-US" altLang="ko-KR" sz="40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Ebrima" panose="02000000000000000000" pitchFamily="2" charset="0"/>
              </a:rPr>
              <a:t>4:24)</a:t>
            </a:r>
            <a:endParaRPr lang="ko-KR" altLang="en-US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9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DAC34EF-4A7C-4172-AFAE-DDAAC0635A7C}"/>
              </a:ext>
            </a:extLst>
          </p:cNvPr>
          <p:cNvSpPr txBox="1"/>
          <p:nvPr/>
        </p:nvSpPr>
        <p:spPr>
          <a:xfrm>
            <a:off x="1570095" y="542804"/>
            <a:ext cx="905181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|Prayer</a:t>
            </a:r>
            <a:r>
              <a:rPr lang="ko-KR" altLang="en-US" sz="7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7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of</a:t>
            </a:r>
            <a:r>
              <a:rPr lang="ko-KR" altLang="en-US" sz="7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7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Confession</a:t>
            </a:r>
            <a:endParaRPr lang="ko-KR" altLang="en-US" sz="7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EAF1948-8E8A-40FA-9073-FFC53D69D7D2}"/>
              </a:ext>
            </a:extLst>
          </p:cNvPr>
          <p:cNvSpPr/>
          <p:nvPr/>
        </p:nvSpPr>
        <p:spPr>
          <a:xfrm>
            <a:off x="0" y="4602145"/>
            <a:ext cx="12192000" cy="198957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6C5E2D4-7E86-4583-9F0C-452AC8CD427B}"/>
              </a:ext>
            </a:extLst>
          </p:cNvPr>
          <p:cNvSpPr txBox="1"/>
          <p:nvPr/>
        </p:nvSpPr>
        <p:spPr>
          <a:xfrm>
            <a:off x="387658" y="5166045"/>
            <a:ext cx="114166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하나님과</a:t>
            </a:r>
            <a:r>
              <a:rPr lang="en-US" altLang="ko-KR" sz="5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5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나만이 아는 죄를 고백합니다</a:t>
            </a:r>
            <a:r>
              <a:rPr lang="en-US" altLang="ko-KR" sz="50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5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9573" y="2281558"/>
            <a:ext cx="74128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0" baseline="160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참회</a:t>
            </a:r>
            <a:r>
              <a:rPr lang="ko-KR" altLang="en-US" sz="130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기도</a:t>
            </a:r>
          </a:p>
        </p:txBody>
      </p:sp>
    </p:spTree>
    <p:extLst>
      <p:ext uri="{BB962C8B-B14F-4D97-AF65-F5344CB8AC3E}">
        <p14:creationId xmlns:p14="http://schemas.microsoft.com/office/powerpoint/2010/main" val="397912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9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DAC34EF-4A7C-4172-AFAE-DDAAC0635A7C}"/>
              </a:ext>
            </a:extLst>
          </p:cNvPr>
          <p:cNvSpPr txBox="1"/>
          <p:nvPr/>
        </p:nvSpPr>
        <p:spPr>
          <a:xfrm>
            <a:off x="1058345" y="411006"/>
            <a:ext cx="77271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|Praise</a:t>
            </a:r>
            <a:endParaRPr lang="ko-KR" altLang="en-US" sz="7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5A3D439-96F9-4A8A-AA23-4519AE3FE5A1}"/>
              </a:ext>
            </a:extLst>
          </p:cNvPr>
          <p:cNvSpPr txBox="1"/>
          <p:nvPr/>
        </p:nvSpPr>
        <p:spPr>
          <a:xfrm>
            <a:off x="1058345" y="1738365"/>
            <a:ext cx="444581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0" b="1" baseline="160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찬</a:t>
            </a:r>
            <a:r>
              <a:rPr lang="ko-KR" altLang="en-US" sz="13000" b="1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양</a:t>
            </a:r>
          </a:p>
        </p:txBody>
      </p:sp>
    </p:spTree>
    <p:extLst>
      <p:ext uri="{BB962C8B-B14F-4D97-AF65-F5344CB8AC3E}">
        <p14:creationId xmlns:p14="http://schemas.microsoft.com/office/powerpoint/2010/main" val="2171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47" y="87944"/>
            <a:ext cx="11382306" cy="668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6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DAC34EF-4A7C-4172-AFAE-DDAAC0635A7C}"/>
              </a:ext>
            </a:extLst>
          </p:cNvPr>
          <p:cNvSpPr txBox="1"/>
          <p:nvPr/>
        </p:nvSpPr>
        <p:spPr>
          <a:xfrm>
            <a:off x="1636807" y="952347"/>
            <a:ext cx="89009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|The</a:t>
            </a:r>
            <a:r>
              <a:rPr lang="ko-KR" altLang="en-US" sz="7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7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Apostles’</a:t>
            </a:r>
            <a:r>
              <a:rPr lang="ko-KR" altLang="en-US" sz="7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 </a:t>
            </a:r>
            <a:r>
              <a:rPr lang="en-US" altLang="ko-KR" sz="7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Creed</a:t>
            </a:r>
            <a:endParaRPr lang="ko-KR" altLang="en-US" sz="7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6871" y="2734323"/>
            <a:ext cx="649845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0" baseline="160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신앙</a:t>
            </a:r>
            <a:r>
              <a:rPr lang="ko-KR" altLang="en-US" sz="130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고백</a:t>
            </a:r>
          </a:p>
        </p:txBody>
      </p:sp>
    </p:spTree>
    <p:extLst>
      <p:ext uri="{BB962C8B-B14F-4D97-AF65-F5344CB8AC3E}">
        <p14:creationId xmlns:p14="http://schemas.microsoft.com/office/powerpoint/2010/main" val="191648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501B485E-132D-4BEA-AD71-1C0FDC335AD0}"/>
              </a:ext>
            </a:extLst>
          </p:cNvPr>
          <p:cNvSpPr/>
          <p:nvPr/>
        </p:nvSpPr>
        <p:spPr>
          <a:xfrm>
            <a:off x="221446" y="27709"/>
            <a:ext cx="11582627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전능하신 아버지 </a:t>
            </a:r>
            <a:endParaRPr lang="en-US" altLang="ko-KR" sz="75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하나님</a:t>
            </a:r>
            <a:r>
              <a:rPr lang="en-US" altLang="ko-KR" sz="7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천지의 </a:t>
            </a:r>
            <a:r>
              <a:rPr lang="ko-KR" altLang="en-US" sz="7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창조주를 믿습니다</a:t>
            </a:r>
            <a:r>
              <a:rPr lang="en-US" altLang="ko-KR" sz="7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7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그의 유일하신 아들</a:t>
            </a:r>
            <a:r>
              <a:rPr lang="en-US" altLang="ko-KR" sz="7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  <a:p>
            <a:r>
              <a:rPr lang="ko-KR" altLang="en-US" sz="7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우리 주 예수 그리스도를 믿습니다</a:t>
            </a:r>
            <a:r>
              <a:rPr lang="en-US" altLang="ko-KR" sz="7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7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66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501B485E-132D-4BEA-AD71-1C0FDC335AD0}"/>
              </a:ext>
            </a:extLst>
          </p:cNvPr>
          <p:cNvSpPr/>
          <p:nvPr/>
        </p:nvSpPr>
        <p:spPr>
          <a:xfrm>
            <a:off x="0" y="498763"/>
            <a:ext cx="12829309" cy="58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그는 </a:t>
            </a:r>
            <a:r>
              <a:rPr lang="ko-KR" altLang="en-US" sz="7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성령으로 잉태되어 </a:t>
            </a:r>
            <a:endParaRPr lang="en-US" altLang="ko-KR" sz="7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동정녀 마리아에게서 나시고</a:t>
            </a:r>
            <a:r>
              <a:rPr lang="en-US" altLang="ko-KR" sz="7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sz="7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본디오 </a:t>
            </a:r>
            <a:r>
              <a:rPr lang="ko-KR" altLang="en-US" sz="75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빌라도에게</a:t>
            </a:r>
            <a:r>
              <a:rPr lang="ko-KR" altLang="en-US" sz="7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5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고난을 받아 십자가에 </a:t>
            </a:r>
            <a:endParaRPr lang="en-US" altLang="ko-KR" sz="75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못 </a:t>
            </a:r>
            <a:r>
              <a:rPr lang="ko-KR" altLang="en-US" sz="7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박혀 죽으시고</a:t>
            </a:r>
            <a:r>
              <a:rPr lang="en-US" altLang="ko-KR" sz="7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15180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501B485E-132D-4BEA-AD71-1C0FDC335AD0}"/>
              </a:ext>
            </a:extLst>
          </p:cNvPr>
          <p:cNvSpPr/>
          <p:nvPr/>
        </p:nvSpPr>
        <p:spPr>
          <a:xfrm>
            <a:off x="0" y="0"/>
            <a:ext cx="12579927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장사된 지 사흘 만에 </a:t>
            </a:r>
            <a:endParaRPr lang="en-US" altLang="ko-KR" sz="75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죽은 </a:t>
            </a:r>
            <a:r>
              <a:rPr lang="ko-KR" altLang="en-US" sz="7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 가운데서 </a:t>
            </a:r>
            <a:r>
              <a:rPr lang="ko-KR" altLang="en-US" sz="7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다시 </a:t>
            </a:r>
            <a:endParaRPr lang="en-US" altLang="ko-KR" sz="75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살아나셨으며</a:t>
            </a:r>
            <a:r>
              <a:rPr lang="en-US" altLang="ko-KR" sz="7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sz="7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하늘에 오르시어 전능하신 아버지 하나님 </a:t>
            </a:r>
            <a:r>
              <a:rPr lang="ko-KR" altLang="en-US" sz="7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우편에 </a:t>
            </a:r>
            <a:r>
              <a:rPr lang="ko-KR" altLang="en-US" sz="7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앉아 계시다가</a:t>
            </a:r>
            <a:r>
              <a:rPr lang="en-US" altLang="ko-KR" sz="7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236806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501B485E-132D-4BEA-AD71-1C0FDC335AD0}"/>
              </a:ext>
            </a:extLst>
          </p:cNvPr>
          <p:cNvSpPr/>
          <p:nvPr/>
        </p:nvSpPr>
        <p:spPr>
          <a:xfrm>
            <a:off x="500109" y="0"/>
            <a:ext cx="11691891" cy="104797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거기로부터 </a:t>
            </a:r>
            <a:endParaRPr lang="en-US" altLang="ko-KR" sz="75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살아 </a:t>
            </a:r>
            <a:r>
              <a:rPr lang="ko-KR" altLang="en-US" sz="7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 자와 죽은 자를 </a:t>
            </a:r>
            <a:r>
              <a:rPr lang="ko-KR" altLang="en-US" sz="7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심판하러 오십니다</a:t>
            </a:r>
            <a:r>
              <a:rPr lang="en-US" altLang="ko-KR" sz="7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7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나는 성령을 믿으며</a:t>
            </a:r>
            <a:r>
              <a:rPr lang="en-US" altLang="ko-KR" sz="7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endParaRPr lang="en-US" altLang="ko-KR" sz="75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거룩한 </a:t>
            </a:r>
            <a:r>
              <a:rPr lang="ko-KR" altLang="en-US" sz="7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공교회와 </a:t>
            </a:r>
            <a:endParaRPr lang="en-US" altLang="ko-KR" sz="7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성도의 교제와</a:t>
            </a:r>
            <a:r>
              <a:rPr lang="en-US" altLang="ko-KR" sz="7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죄를 </a:t>
            </a:r>
          </a:p>
          <a:p>
            <a:r>
              <a:rPr lang="ko-KR" altLang="en-US" sz="7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용서받는 것과 몸의 </a:t>
            </a:r>
            <a:endParaRPr lang="en-US" altLang="ko-KR" sz="7500" b="1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7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부활과 영생을 믿습니다</a:t>
            </a:r>
            <a:r>
              <a:rPr lang="en-US" altLang="ko-KR" sz="7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7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아멘</a:t>
            </a:r>
            <a:endParaRPr lang="ko-KR" altLang="en-US" sz="7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34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501B485E-132D-4BEA-AD71-1C0FDC335AD0}"/>
              </a:ext>
            </a:extLst>
          </p:cNvPr>
          <p:cNvSpPr/>
          <p:nvPr/>
        </p:nvSpPr>
        <p:spPr>
          <a:xfrm>
            <a:off x="250727" y="2133600"/>
            <a:ext cx="1169189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용서받는 것과 몸의 부활과 영생을 믿습니다</a:t>
            </a:r>
            <a:r>
              <a:rPr lang="en-US" altLang="ko-KR" sz="7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75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아멘</a:t>
            </a:r>
            <a:endParaRPr lang="ko-KR" altLang="en-US" sz="7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751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5187B46D-4205-428D-80AE-CFE824C0D201}"/>
              </a:ext>
            </a:extLst>
          </p:cNvPr>
          <p:cNvSpPr txBox="1"/>
          <p:nvPr/>
        </p:nvSpPr>
        <p:spPr>
          <a:xfrm>
            <a:off x="1019956" y="310302"/>
            <a:ext cx="11987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|Welcome &amp; Announcements</a:t>
            </a:r>
            <a:endParaRPr lang="ko-KR" altLang="en-US" sz="6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52000" y="1436801"/>
            <a:ext cx="8791002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0" baseline="160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교회</a:t>
            </a:r>
            <a:r>
              <a:rPr lang="ko-KR" altLang="en-US" sz="120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소식</a:t>
            </a:r>
            <a:endParaRPr lang="en-US" altLang="ko-KR" sz="120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/>
            <a:r>
              <a:rPr lang="ko-KR" altLang="en-US" sz="90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및</a:t>
            </a:r>
            <a:endParaRPr lang="en-US" altLang="ko-KR" sz="9000" dirty="0">
              <a:solidFill>
                <a:schemeClr val="bg1"/>
              </a:solidFill>
              <a:latin typeface="나눔명조 ExtraBold" panose="02020603020101020101" pitchFamily="18" charset="-127"/>
              <a:ea typeface="나눔명조 ExtraBold" panose="02020603020101020101" pitchFamily="18" charset="-127"/>
            </a:endParaRPr>
          </a:p>
          <a:p>
            <a:pPr algn="ctr"/>
            <a:r>
              <a:rPr lang="ko-KR" altLang="en-US" sz="120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새 가족환영</a:t>
            </a:r>
          </a:p>
        </p:txBody>
      </p:sp>
    </p:spTree>
    <p:extLst>
      <p:ext uri="{BB962C8B-B14F-4D97-AF65-F5344CB8AC3E}">
        <p14:creationId xmlns:p14="http://schemas.microsoft.com/office/powerpoint/2010/main" val="310322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7938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9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5006D7C-0DAE-46E3-87B7-ED7C748A354C}"/>
              </a:ext>
            </a:extLst>
          </p:cNvPr>
          <p:cNvSpPr txBox="1"/>
          <p:nvPr/>
        </p:nvSpPr>
        <p:spPr>
          <a:xfrm>
            <a:off x="452174" y="1376329"/>
            <a:ext cx="70237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spc="2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예배로의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DAC34EF-4A7C-4172-AFAE-DDAAC0635A7C}"/>
              </a:ext>
            </a:extLst>
          </p:cNvPr>
          <p:cNvSpPr txBox="1"/>
          <p:nvPr/>
        </p:nvSpPr>
        <p:spPr>
          <a:xfrm>
            <a:off x="452174" y="206778"/>
            <a:ext cx="77271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|Call to worship</a:t>
            </a:r>
            <a:endParaRPr lang="ko-KR" altLang="en-US" sz="7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9905989-D49F-4762-9A57-F00C104C0E5F}"/>
              </a:ext>
            </a:extLst>
          </p:cNvPr>
          <p:cNvSpPr txBox="1"/>
          <p:nvPr/>
        </p:nvSpPr>
        <p:spPr>
          <a:xfrm>
            <a:off x="2575574" y="2699768"/>
            <a:ext cx="397914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0" b="1" baseline="160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부</a:t>
            </a:r>
            <a:r>
              <a:rPr lang="ko-KR" altLang="en-US" sz="13000" b="1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름</a:t>
            </a:r>
          </a:p>
        </p:txBody>
      </p:sp>
    </p:spTree>
    <p:extLst>
      <p:ext uri="{BB962C8B-B14F-4D97-AF65-F5344CB8AC3E}">
        <p14:creationId xmlns:p14="http://schemas.microsoft.com/office/powerpoint/2010/main" val="143923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0C35D44-3290-4A54-9C22-C3CA4CFE35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3196" t="17240" r="36289" b="25578"/>
          <a:stretch/>
        </p:blipFill>
        <p:spPr>
          <a:xfrm>
            <a:off x="86355" y="1"/>
            <a:ext cx="12105645" cy="665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8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EACFED5B-64C5-4DE0-8354-48D7A9B520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2681" t="18339" r="36598" b="12932"/>
          <a:stretch/>
        </p:blipFill>
        <p:spPr>
          <a:xfrm>
            <a:off x="114300" y="0"/>
            <a:ext cx="12077700" cy="671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00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9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DAC34EF-4A7C-4172-AFAE-DDAAC0635A7C}"/>
              </a:ext>
            </a:extLst>
          </p:cNvPr>
          <p:cNvSpPr txBox="1"/>
          <p:nvPr/>
        </p:nvSpPr>
        <p:spPr>
          <a:xfrm>
            <a:off x="411982" y="411689"/>
            <a:ext cx="77271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0" dirty="0">
                <a:solidFill>
                  <a:schemeClr val="bg1"/>
                </a:solidFill>
                <a:latin typeface="나눔명조" panose="02020603020101020101" pitchFamily="18" charset="-127"/>
                <a:ea typeface="나눔명조" panose="02020603020101020101" pitchFamily="18" charset="-127"/>
              </a:rPr>
              <a:t>|Hymn</a:t>
            </a:r>
            <a:endParaRPr lang="ko-KR" altLang="en-US" sz="7000" dirty="0">
              <a:solidFill>
                <a:schemeClr val="bg1"/>
              </a:solidFill>
              <a:latin typeface="나눔명조" panose="02020603020101020101" pitchFamily="18" charset="-127"/>
              <a:ea typeface="나눔명조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75337DA-C7BC-4139-96E3-FB5D1BD6FF52}"/>
              </a:ext>
            </a:extLst>
          </p:cNvPr>
          <p:cNvSpPr txBox="1"/>
          <p:nvPr/>
        </p:nvSpPr>
        <p:spPr>
          <a:xfrm>
            <a:off x="411982" y="1835291"/>
            <a:ext cx="756016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000" baseline="160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경</a:t>
            </a:r>
            <a:r>
              <a:rPr lang="ko-KR" altLang="en-US" sz="130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배</a:t>
            </a:r>
            <a:r>
              <a:rPr lang="ko-KR" altLang="en-US" sz="19000" baseline="160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찬</a:t>
            </a:r>
            <a:r>
              <a:rPr lang="ko-KR" altLang="en-US" sz="13000" dirty="0">
                <a:solidFill>
                  <a:schemeClr val="bg1"/>
                </a:solidFill>
                <a:latin typeface="나눔명조 ExtraBold" panose="02020603020101020101" pitchFamily="18" charset="-127"/>
                <a:ea typeface="나눔명조 ExtraBold" panose="02020603020101020101" pitchFamily="18" charset="-127"/>
              </a:rPr>
              <a:t>송</a:t>
            </a:r>
          </a:p>
        </p:txBody>
      </p:sp>
    </p:spTree>
    <p:extLst>
      <p:ext uri="{BB962C8B-B14F-4D97-AF65-F5344CB8AC3E}">
        <p14:creationId xmlns:p14="http://schemas.microsoft.com/office/powerpoint/2010/main" val="240388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C910316-1E45-412D-BEC0-4328ACE37D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1875" t="17222" r="35833" b="8704"/>
          <a:stretch/>
        </p:blipFill>
        <p:spPr>
          <a:xfrm>
            <a:off x="268606" y="0"/>
            <a:ext cx="11923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4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9BEFAC6-401D-4919-8906-A74F1B5EDC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12396" t="30741" r="36459" b="7222"/>
          <a:stretch/>
        </p:blipFill>
        <p:spPr>
          <a:xfrm>
            <a:off x="0" y="209550"/>
            <a:ext cx="12052300" cy="65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3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140</Words>
  <Application>Microsoft Office PowerPoint</Application>
  <PresentationFormat>와이드스크린</PresentationFormat>
  <Paragraphs>41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나눔명조</vt:lpstr>
      <vt:lpstr>Ebrima</vt:lpstr>
      <vt:lpstr>Arial</vt:lpstr>
      <vt:lpstr>맑은 고딕</vt:lpstr>
      <vt:lpstr>나눔명조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서연 황</dc:creator>
  <cp:lastModifiedBy>admin</cp:lastModifiedBy>
  <cp:revision>181</cp:revision>
  <dcterms:created xsi:type="dcterms:W3CDTF">2018-12-26T12:53:32Z</dcterms:created>
  <dcterms:modified xsi:type="dcterms:W3CDTF">2020-08-24T05:29:44Z</dcterms:modified>
</cp:coreProperties>
</file>