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352" y="-129171"/>
            <a:ext cx="24013225" cy="13974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610" y="727436"/>
            <a:ext cx="22226779" cy="1226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595" y="622731"/>
            <a:ext cx="22728810" cy="12470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