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1198" y="525478"/>
            <a:ext cx="14368199" cy="1228179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설문지"/>
          <p:cNvSpPr txBox="1"/>
          <p:nvPr/>
        </p:nvSpPr>
        <p:spPr>
          <a:xfrm>
            <a:off x="511867" y="360923"/>
            <a:ext cx="2394369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설문지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7068" y="314157"/>
            <a:ext cx="11229864" cy="13087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5149" y="135945"/>
            <a:ext cx="11291687" cy="13444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1209" y="724124"/>
            <a:ext cx="15364011" cy="12267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응답통계"/>
          <p:cNvSpPr txBox="1"/>
          <p:nvPr>
            <p:ph type="body" idx="21"/>
          </p:nvPr>
        </p:nvSpPr>
        <p:spPr>
          <a:xfrm>
            <a:off x="511867" y="360923"/>
            <a:ext cx="2394369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84225">
              <a:defRPr sz="5225"/>
            </a:lvl1pPr>
          </a:lstStyle>
          <a:p>
            <a:pPr/>
            <a:r>
              <a:t>응답통계</a:t>
            </a:r>
          </a:p>
        </p:txBody>
      </p:sp>
      <p:pic>
        <p:nvPicPr>
          <p:cNvPr id="1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6974" y="349923"/>
            <a:ext cx="12836508" cy="13016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1669" y="127998"/>
            <a:ext cx="16090823" cy="13460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1130" y="337223"/>
            <a:ext cx="15586729" cy="13041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9061" y="270267"/>
            <a:ext cx="15536731" cy="13175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9110" y="328540"/>
            <a:ext cx="14678803" cy="12695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