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png" Type="http://schemas.openxmlformats.org/officeDocument/2006/relationships/image"/><Relationship Id="rId25" Target="../media/image24.png" Type="http://schemas.openxmlformats.org/officeDocument/2006/relationships/image"/><Relationship Id="rId26" Target="../media/image25.png" Type="http://schemas.openxmlformats.org/officeDocument/2006/relationships/image"/><Relationship Id="rId27" Target="../media/image26.png" Type="http://schemas.openxmlformats.org/officeDocument/2006/relationships/image"/><Relationship Id="rId28" Target="../media/image27.pn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png" Type="http://schemas.openxmlformats.org/officeDocument/2006/relationships/image"/><Relationship Id="rId31" Target="../media/image30.png" Type="http://schemas.openxmlformats.org/officeDocument/2006/relationships/image"/><Relationship Id="rId32" Target="../media/image31.png" Type="http://schemas.openxmlformats.org/officeDocument/2006/relationships/image"/><Relationship Id="rId33" Target="../media/image32.png" Type="http://schemas.openxmlformats.org/officeDocument/2006/relationships/image"/><Relationship Id="rId34" Target="../media/image33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0.png" Type="http://schemas.openxmlformats.org/officeDocument/2006/relationships/image"/><Relationship Id="rId11" Target="../media/image141.png" Type="http://schemas.openxmlformats.org/officeDocument/2006/relationships/image"/><Relationship Id="rId12" Target="../media/image74.png" Type="http://schemas.openxmlformats.org/officeDocument/2006/relationships/image"/><Relationship Id="rId13" Target="../media/image142.png" Type="http://schemas.openxmlformats.org/officeDocument/2006/relationships/image"/><Relationship Id="rId14" Target="../media/image143.png" Type="http://schemas.openxmlformats.org/officeDocument/2006/relationships/image"/><Relationship Id="rId15" Target="../media/image144.png" Type="http://schemas.openxmlformats.org/officeDocument/2006/relationships/image"/><Relationship Id="rId16" Target="../media/image18.png" Type="http://schemas.openxmlformats.org/officeDocument/2006/relationships/image"/><Relationship Id="rId2" Target="../media/image132.png" Type="http://schemas.openxmlformats.org/officeDocument/2006/relationships/image"/><Relationship Id="rId3" Target="../media/image133.png" Type="http://schemas.openxmlformats.org/officeDocument/2006/relationships/image"/><Relationship Id="rId4" Target="../media/image134.png" Type="http://schemas.openxmlformats.org/officeDocument/2006/relationships/image"/><Relationship Id="rId5" Target="../media/image135.png" Type="http://schemas.openxmlformats.org/officeDocument/2006/relationships/image"/><Relationship Id="rId6" Target="../media/image136.png" Type="http://schemas.openxmlformats.org/officeDocument/2006/relationships/image"/><Relationship Id="rId7" Target="../media/image137.png" Type="http://schemas.openxmlformats.org/officeDocument/2006/relationships/image"/><Relationship Id="rId8" Target="../media/image138.png" Type="http://schemas.openxmlformats.org/officeDocument/2006/relationships/image"/><Relationship Id="rId9" Target="../media/image1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2.png" Type="http://schemas.openxmlformats.org/officeDocument/2006/relationships/image"/><Relationship Id="rId11" Target="../media/image153.png" Type="http://schemas.openxmlformats.org/officeDocument/2006/relationships/image"/><Relationship Id="rId12" Target="../media/image154.png" Type="http://schemas.openxmlformats.org/officeDocument/2006/relationships/image"/><Relationship Id="rId13" Target="../media/image155.png" Type="http://schemas.openxmlformats.org/officeDocument/2006/relationships/image"/><Relationship Id="rId14" Target="../media/image156.png" Type="http://schemas.openxmlformats.org/officeDocument/2006/relationships/image"/><Relationship Id="rId15" Target="../media/image157.png" Type="http://schemas.openxmlformats.org/officeDocument/2006/relationships/image"/><Relationship Id="rId16" Target="../media/image158.png" Type="http://schemas.openxmlformats.org/officeDocument/2006/relationships/image"/><Relationship Id="rId17" Target="../media/image159.png" Type="http://schemas.openxmlformats.org/officeDocument/2006/relationships/image"/><Relationship Id="rId18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145.png" Type="http://schemas.openxmlformats.org/officeDocument/2006/relationships/image"/><Relationship Id="rId4" Target="../media/image146.png" Type="http://schemas.openxmlformats.org/officeDocument/2006/relationships/image"/><Relationship Id="rId5" Target="../media/image147.png" Type="http://schemas.openxmlformats.org/officeDocument/2006/relationships/image"/><Relationship Id="rId6" Target="../media/image148.png" Type="http://schemas.openxmlformats.org/officeDocument/2006/relationships/image"/><Relationship Id="rId7" Target="../media/image149.png" Type="http://schemas.openxmlformats.org/officeDocument/2006/relationships/image"/><Relationship Id="rId8" Target="../media/image150.png" Type="http://schemas.openxmlformats.org/officeDocument/2006/relationships/image"/><Relationship Id="rId9" Target="../media/image15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7.png" Type="http://schemas.openxmlformats.org/officeDocument/2006/relationships/image"/><Relationship Id="rId11" Target="../media/image168.png" Type="http://schemas.openxmlformats.org/officeDocument/2006/relationships/image"/><Relationship Id="rId12" Target="../media/image169.png" Type="http://schemas.openxmlformats.org/officeDocument/2006/relationships/image"/><Relationship Id="rId13" Target="../media/image170.png" Type="http://schemas.openxmlformats.org/officeDocument/2006/relationships/image"/><Relationship Id="rId14" Target="../media/image171.png" Type="http://schemas.openxmlformats.org/officeDocument/2006/relationships/image"/><Relationship Id="rId15" Target="../media/image172.png" Type="http://schemas.openxmlformats.org/officeDocument/2006/relationships/image"/><Relationship Id="rId16" Target="../media/image18.png" Type="http://schemas.openxmlformats.org/officeDocument/2006/relationships/image"/><Relationship Id="rId2" Target="../media/image160.png" Type="http://schemas.openxmlformats.org/officeDocument/2006/relationships/image"/><Relationship Id="rId3" Target="../media/image161.png" Type="http://schemas.openxmlformats.org/officeDocument/2006/relationships/image"/><Relationship Id="rId4" Target="../media/image162.png" Type="http://schemas.openxmlformats.org/officeDocument/2006/relationships/image"/><Relationship Id="rId5" Target="../media/image74.png" Type="http://schemas.openxmlformats.org/officeDocument/2006/relationships/image"/><Relationship Id="rId6" Target="../media/image163.png" Type="http://schemas.openxmlformats.org/officeDocument/2006/relationships/image"/><Relationship Id="rId7" Target="../media/image164.png" Type="http://schemas.openxmlformats.org/officeDocument/2006/relationships/image"/><Relationship Id="rId8" Target="../media/image165.png" Type="http://schemas.openxmlformats.org/officeDocument/2006/relationships/image"/><Relationship Id="rId9" Target="../media/image16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9.png" Type="http://schemas.openxmlformats.org/officeDocument/2006/relationships/image"/><Relationship Id="rId11" Target="../media/image180.png" Type="http://schemas.openxmlformats.org/officeDocument/2006/relationships/image"/><Relationship Id="rId12" Target="../media/image181.png" Type="http://schemas.openxmlformats.org/officeDocument/2006/relationships/image"/><Relationship Id="rId13" Target="../media/image182.png" Type="http://schemas.openxmlformats.org/officeDocument/2006/relationships/image"/><Relationship Id="rId14" Target="../media/image183.png" Type="http://schemas.openxmlformats.org/officeDocument/2006/relationships/image"/><Relationship Id="rId15" Target="../media/image184.png" Type="http://schemas.openxmlformats.org/officeDocument/2006/relationships/image"/><Relationship Id="rId16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173.png" Type="http://schemas.openxmlformats.org/officeDocument/2006/relationships/image"/><Relationship Id="rId4" Target="../media/image174.png" Type="http://schemas.openxmlformats.org/officeDocument/2006/relationships/image"/><Relationship Id="rId5" Target="../media/image175.png" Type="http://schemas.openxmlformats.org/officeDocument/2006/relationships/image"/><Relationship Id="rId6" Target="../media/image176.png" Type="http://schemas.openxmlformats.org/officeDocument/2006/relationships/image"/><Relationship Id="rId7" Target="../media/image177.png" Type="http://schemas.openxmlformats.org/officeDocument/2006/relationships/image"/><Relationship Id="rId8" Target="../media/image178.png" Type="http://schemas.openxmlformats.org/officeDocument/2006/relationships/image"/><Relationship Id="rId9" Target="../media/image15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9.png" Type="http://schemas.openxmlformats.org/officeDocument/2006/relationships/image"/><Relationship Id="rId11" Target="../media/image190.png" Type="http://schemas.openxmlformats.org/officeDocument/2006/relationships/image"/><Relationship Id="rId12" Target="../media/image162.png" Type="http://schemas.openxmlformats.org/officeDocument/2006/relationships/image"/><Relationship Id="rId13" Target="../media/image191.png" Type="http://schemas.openxmlformats.org/officeDocument/2006/relationships/image"/><Relationship Id="rId14" Target="../media/image192.png" Type="http://schemas.openxmlformats.org/officeDocument/2006/relationships/image"/><Relationship Id="rId15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185.png" Type="http://schemas.openxmlformats.org/officeDocument/2006/relationships/image"/><Relationship Id="rId4" Target="../media/image186.png" Type="http://schemas.openxmlformats.org/officeDocument/2006/relationships/image"/><Relationship Id="rId5" Target="../media/image160.png" Type="http://schemas.openxmlformats.org/officeDocument/2006/relationships/image"/><Relationship Id="rId6" Target="../media/image161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6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0.png" Type="http://schemas.openxmlformats.org/officeDocument/2006/relationships/image"/><Relationship Id="rId11" Target="../media/image201.png" Type="http://schemas.openxmlformats.org/officeDocument/2006/relationships/image"/><Relationship Id="rId12" Target="../media/image202.png" Type="http://schemas.openxmlformats.org/officeDocument/2006/relationships/image"/><Relationship Id="rId13" Target="../media/image18.png" Type="http://schemas.openxmlformats.org/officeDocument/2006/relationships/image"/><Relationship Id="rId2" Target="../media/image193.png" Type="http://schemas.openxmlformats.org/officeDocument/2006/relationships/image"/><Relationship Id="rId3" Target="../media/image194.png" Type="http://schemas.openxmlformats.org/officeDocument/2006/relationships/image"/><Relationship Id="rId4" Target="../media/image136.png" Type="http://schemas.openxmlformats.org/officeDocument/2006/relationships/image"/><Relationship Id="rId5" Target="../media/image195.png" Type="http://schemas.openxmlformats.org/officeDocument/2006/relationships/image"/><Relationship Id="rId6" Target="../media/image196.png" Type="http://schemas.openxmlformats.org/officeDocument/2006/relationships/image"/><Relationship Id="rId7" Target="../media/image197.png" Type="http://schemas.openxmlformats.org/officeDocument/2006/relationships/image"/><Relationship Id="rId8" Target="../media/image198.png" Type="http://schemas.openxmlformats.org/officeDocument/2006/relationships/image"/><Relationship Id="rId9" Target="../media/image19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7.png" Type="http://schemas.openxmlformats.org/officeDocument/2006/relationships/image"/><Relationship Id="rId11" Target="../media/image208.png" Type="http://schemas.openxmlformats.org/officeDocument/2006/relationships/image"/><Relationship Id="rId12" Target="../media/image209.png" Type="http://schemas.openxmlformats.org/officeDocument/2006/relationships/image"/><Relationship Id="rId13" Target="../media/image210.png" Type="http://schemas.openxmlformats.org/officeDocument/2006/relationships/image"/><Relationship Id="rId14" Target="../media/image211.png" Type="http://schemas.openxmlformats.org/officeDocument/2006/relationships/image"/><Relationship Id="rId15" Target="../media/image212.png" Type="http://schemas.openxmlformats.org/officeDocument/2006/relationships/image"/><Relationship Id="rId16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203.png" Type="http://schemas.openxmlformats.org/officeDocument/2006/relationships/image"/><Relationship Id="rId4" Target="../media/image204.png" Type="http://schemas.openxmlformats.org/officeDocument/2006/relationships/image"/><Relationship Id="rId5" Target="../media/image147.png" Type="http://schemas.openxmlformats.org/officeDocument/2006/relationships/image"/><Relationship Id="rId6" Target="../media/image148.png" Type="http://schemas.openxmlformats.org/officeDocument/2006/relationships/image"/><Relationship Id="rId7" Target="../media/image205.png" Type="http://schemas.openxmlformats.org/officeDocument/2006/relationships/image"/><Relationship Id="rId8" Target="../media/image206.png" Type="http://schemas.openxmlformats.org/officeDocument/2006/relationships/image"/><Relationship Id="rId9" Target="../media/image15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3.png" Type="http://schemas.openxmlformats.org/officeDocument/2006/relationships/image"/><Relationship Id="rId3" Target="../media/image213.png" Type="http://schemas.openxmlformats.org/officeDocument/2006/relationships/image"/><Relationship Id="rId4" Target="../media/image197.png" Type="http://schemas.openxmlformats.org/officeDocument/2006/relationships/image"/><Relationship Id="rId5" Target="../media/image214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png" Type="http://schemas.openxmlformats.org/officeDocument/2006/relationships/image"/><Relationship Id="rId12" Target="../media/image10.png" Type="http://schemas.openxmlformats.org/officeDocument/2006/relationships/image"/><Relationship Id="rId13" Target="../media/image11.png" Type="http://schemas.openxmlformats.org/officeDocument/2006/relationships/image"/><Relationship Id="rId14" Target="../media/image12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97.png" Type="http://schemas.openxmlformats.org/officeDocument/2006/relationships/image"/><Relationship Id="rId18" Target="../media/image216.png" Type="http://schemas.openxmlformats.org/officeDocument/2006/relationships/image"/><Relationship Id="rId19" Target="../media/image217.png" Type="http://schemas.openxmlformats.org/officeDocument/2006/relationships/image"/><Relationship Id="rId2" Target="../media/image215.png" Type="http://schemas.openxmlformats.org/officeDocument/2006/relationships/image"/><Relationship Id="rId20" Target="../media/image218.png" Type="http://schemas.openxmlformats.org/officeDocument/2006/relationships/image"/><Relationship Id="rId21" Target="../media/image219.png" Type="http://schemas.openxmlformats.org/officeDocument/2006/relationships/image"/><Relationship Id="rId22" Target="../media/image18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16" Target="../media/image47.png" Type="http://schemas.openxmlformats.org/officeDocument/2006/relationships/image"/><Relationship Id="rId17" Target="../media/image48.png" Type="http://schemas.openxmlformats.org/officeDocument/2006/relationships/image"/><Relationship Id="rId18" Target="../media/image49.png" Type="http://schemas.openxmlformats.org/officeDocument/2006/relationships/image"/><Relationship Id="rId19" Target="../media/image50.png" Type="http://schemas.openxmlformats.org/officeDocument/2006/relationships/image"/><Relationship Id="rId2" Target="../media/image34.png" Type="http://schemas.openxmlformats.org/officeDocument/2006/relationships/image"/><Relationship Id="rId20" Target="../media/image51.png" Type="http://schemas.openxmlformats.org/officeDocument/2006/relationships/image"/><Relationship Id="rId21" Target="../media/image52.png" Type="http://schemas.openxmlformats.org/officeDocument/2006/relationships/image"/><Relationship Id="rId22" Target="../media/image53.png" Type="http://schemas.openxmlformats.org/officeDocument/2006/relationships/image"/><Relationship Id="rId23" Target="../media/image54.png" Type="http://schemas.openxmlformats.org/officeDocument/2006/relationships/image"/><Relationship Id="rId24" Target="../media/image55.png" Type="http://schemas.openxmlformats.org/officeDocument/2006/relationships/image"/><Relationship Id="rId25" Target="../media/image56.png" Type="http://schemas.openxmlformats.org/officeDocument/2006/relationships/image"/><Relationship Id="rId26" Target="../media/image57.png" Type="http://schemas.openxmlformats.org/officeDocument/2006/relationships/image"/><Relationship Id="rId27" Target="../media/image18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13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16" Target="../media/image72.png" Type="http://schemas.openxmlformats.org/officeDocument/2006/relationships/image"/><Relationship Id="rId17" Target="../media/image73.png" Type="http://schemas.openxmlformats.org/officeDocument/2006/relationships/image"/><Relationship Id="rId18" Target="../media/image18.png" Type="http://schemas.openxmlformats.org/officeDocument/2006/relationships/image"/><Relationship Id="rId2" Target="../media/image58.pn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85.png" Type="http://schemas.openxmlformats.org/officeDocument/2006/relationships/image"/><Relationship Id="rId12" Target="../media/image86.png" Type="http://schemas.openxmlformats.org/officeDocument/2006/relationships/image"/><Relationship Id="rId13" Target="../media/image69.png" Type="http://schemas.openxmlformats.org/officeDocument/2006/relationships/image"/><Relationship Id="rId14" Target="../media/image87.png" Type="http://schemas.openxmlformats.org/officeDocument/2006/relationships/image"/><Relationship Id="rId15" Target="../media/image88.png" Type="http://schemas.openxmlformats.org/officeDocument/2006/relationships/image"/><Relationship Id="rId16" Target="../media/image72.png" Type="http://schemas.openxmlformats.org/officeDocument/2006/relationships/image"/><Relationship Id="rId17" Target="../media/image89.png" Type="http://schemas.openxmlformats.org/officeDocument/2006/relationships/image"/><Relationship Id="rId18" Target="../media/image18.png" Type="http://schemas.openxmlformats.org/officeDocument/2006/relationships/image"/><Relationship Id="rId2" Target="../media/image58.png" Type="http://schemas.openxmlformats.org/officeDocument/2006/relationships/image"/><Relationship Id="rId3" Target="../media/image80.png" Type="http://schemas.openxmlformats.org/officeDocument/2006/relationships/image"/><Relationship Id="rId4" Target="../media/image60.png" Type="http://schemas.openxmlformats.org/officeDocument/2006/relationships/image"/><Relationship Id="rId5" Target="../media/image81.png" Type="http://schemas.openxmlformats.org/officeDocument/2006/relationships/image"/><Relationship Id="rId6" Target="../media/image82.png" Type="http://schemas.openxmlformats.org/officeDocument/2006/relationships/image"/><Relationship Id="rId7" Target="../media/image63.png" Type="http://schemas.openxmlformats.org/officeDocument/2006/relationships/image"/><Relationship Id="rId8" Target="../media/image83.png" Type="http://schemas.openxmlformats.org/officeDocument/2006/relationships/image"/><Relationship Id="rId9" Target="../media/image8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7.png" Type="http://schemas.openxmlformats.org/officeDocument/2006/relationships/image"/><Relationship Id="rId11" Target="../media/image98.png" Type="http://schemas.openxmlformats.org/officeDocument/2006/relationships/image"/><Relationship Id="rId12" Target="../media/image99.png" Type="http://schemas.openxmlformats.org/officeDocument/2006/relationships/image"/><Relationship Id="rId13" Target="../media/image100.png" Type="http://schemas.openxmlformats.org/officeDocument/2006/relationships/image"/><Relationship Id="rId14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90.png" Type="http://schemas.openxmlformats.org/officeDocument/2006/relationships/image"/><Relationship Id="rId4" Target="../media/image91.png" Type="http://schemas.openxmlformats.org/officeDocument/2006/relationships/image"/><Relationship Id="rId5" Target="../media/image92.png" Type="http://schemas.openxmlformats.org/officeDocument/2006/relationships/image"/><Relationship Id="rId6" Target="../media/image93.png" Type="http://schemas.openxmlformats.org/officeDocument/2006/relationships/image"/><Relationship Id="rId7" Target="../media/image94.png" Type="http://schemas.openxmlformats.org/officeDocument/2006/relationships/image"/><Relationship Id="rId8" Target="../media/image95.png" Type="http://schemas.openxmlformats.org/officeDocument/2006/relationships/image"/><Relationship Id="rId9" Target="../media/image9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1.png" Type="http://schemas.openxmlformats.org/officeDocument/2006/relationships/image"/><Relationship Id="rId3" Target="../media/image74.png" Type="http://schemas.openxmlformats.org/officeDocument/2006/relationships/image"/><Relationship Id="rId4" Target="../media/image102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0.png" Type="http://schemas.openxmlformats.org/officeDocument/2006/relationships/image"/><Relationship Id="rId11" Target="../media/image111.png" Type="http://schemas.openxmlformats.org/officeDocument/2006/relationships/image"/><Relationship Id="rId12" Target="../media/image112.png" Type="http://schemas.openxmlformats.org/officeDocument/2006/relationships/image"/><Relationship Id="rId13" Target="../media/image113.png" Type="http://schemas.openxmlformats.org/officeDocument/2006/relationships/image"/><Relationship Id="rId14" Target="../media/image114.png" Type="http://schemas.openxmlformats.org/officeDocument/2006/relationships/image"/><Relationship Id="rId15" Target="../media/image115.png" Type="http://schemas.openxmlformats.org/officeDocument/2006/relationships/image"/><Relationship Id="rId16" Target="../media/image116.png" Type="http://schemas.openxmlformats.org/officeDocument/2006/relationships/image"/><Relationship Id="rId17" Target="../media/image117.png" Type="http://schemas.openxmlformats.org/officeDocument/2006/relationships/image"/><Relationship Id="rId18" Target="../media/image118.png" Type="http://schemas.openxmlformats.org/officeDocument/2006/relationships/image"/><Relationship Id="rId19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103.png" Type="http://schemas.openxmlformats.org/officeDocument/2006/relationships/image"/><Relationship Id="rId4" Target="../media/image104.png" Type="http://schemas.openxmlformats.org/officeDocument/2006/relationships/image"/><Relationship Id="rId5" Target="../media/image105.png" Type="http://schemas.openxmlformats.org/officeDocument/2006/relationships/image"/><Relationship Id="rId6" Target="../media/image106.png" Type="http://schemas.openxmlformats.org/officeDocument/2006/relationships/image"/><Relationship Id="rId7" Target="../media/image107.png" Type="http://schemas.openxmlformats.org/officeDocument/2006/relationships/image"/><Relationship Id="rId8" Target="../media/image108.png" Type="http://schemas.openxmlformats.org/officeDocument/2006/relationships/image"/><Relationship Id="rId9" Target="../media/image10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6.png" Type="http://schemas.openxmlformats.org/officeDocument/2006/relationships/image"/><Relationship Id="rId11" Target="../media/image127.png" Type="http://schemas.openxmlformats.org/officeDocument/2006/relationships/image"/><Relationship Id="rId12" Target="../media/image128.png" Type="http://schemas.openxmlformats.org/officeDocument/2006/relationships/image"/><Relationship Id="rId13" Target="../media/image129.png" Type="http://schemas.openxmlformats.org/officeDocument/2006/relationships/image"/><Relationship Id="rId14" Target="../media/image130.png" Type="http://schemas.openxmlformats.org/officeDocument/2006/relationships/image"/><Relationship Id="rId15" Target="../media/image131.png" Type="http://schemas.openxmlformats.org/officeDocument/2006/relationships/image"/><Relationship Id="rId16" Target="../media/image18.png" Type="http://schemas.openxmlformats.org/officeDocument/2006/relationships/image"/><Relationship Id="rId2" Target="../media/image74.png" Type="http://schemas.openxmlformats.org/officeDocument/2006/relationships/image"/><Relationship Id="rId3" Target="../media/image119.png" Type="http://schemas.openxmlformats.org/officeDocument/2006/relationships/image"/><Relationship Id="rId4" Target="../media/image120.png" Type="http://schemas.openxmlformats.org/officeDocument/2006/relationships/image"/><Relationship Id="rId5" Target="../media/image121.png" Type="http://schemas.openxmlformats.org/officeDocument/2006/relationships/image"/><Relationship Id="rId6" Target="../media/image122.png" Type="http://schemas.openxmlformats.org/officeDocument/2006/relationships/image"/><Relationship Id="rId7" Target="../media/image123.png" Type="http://schemas.openxmlformats.org/officeDocument/2006/relationships/image"/><Relationship Id="rId8" Target="../media/image124.png" Type="http://schemas.openxmlformats.org/officeDocument/2006/relationships/image"/><Relationship Id="rId9" Target="../media/image1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98500" y="8610600"/>
            <a:ext cx="635000" cy="698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373100" y="7975600"/>
            <a:ext cx="1638300" cy="1358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19000" y="7658100"/>
            <a:ext cx="749300" cy="749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036800" y="8407400"/>
            <a:ext cx="8001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065000" y="8534400"/>
            <a:ext cx="635000" cy="698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15700" y="8039100"/>
            <a:ext cx="419100" cy="63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82400" y="8153400"/>
            <a:ext cx="292100" cy="6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461500" y="7924800"/>
            <a:ext cx="1511300" cy="1422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001000" y="8115300"/>
            <a:ext cx="1511300" cy="1219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27700" y="7975600"/>
            <a:ext cx="1638300" cy="1358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213100" y="7658100"/>
            <a:ext cx="749300" cy="749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511300" y="7988300"/>
            <a:ext cx="1435100" cy="1346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597400" y="8216900"/>
            <a:ext cx="990600" cy="990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959100" y="8534400"/>
            <a:ext cx="635000" cy="698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505700" y="7366000"/>
            <a:ext cx="749300" cy="7493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60100" y="8623300"/>
            <a:ext cx="635000" cy="698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266700" y="9156700"/>
            <a:ext cx="18821400" cy="13970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394200" y="8026400"/>
            <a:ext cx="419100" cy="635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648200" y="8153400"/>
            <a:ext cx="292100" cy="63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029700" y="7543800"/>
            <a:ext cx="266700" cy="63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750300" y="7683500"/>
            <a:ext cx="342900" cy="63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-5400000">
            <a:off x="16205200" y="8610600"/>
            <a:ext cx="1155700" cy="11557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064000" y="762000"/>
            <a:ext cx="10414000" cy="6858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-3683000" y="1574800"/>
            <a:ext cx="22593300" cy="32512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1676400" y="825500"/>
            <a:ext cx="12407900" cy="7239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2928600" y="3759200"/>
            <a:ext cx="5308600" cy="16383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31900" y="4203700"/>
            <a:ext cx="1320800" cy="4699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143000" y="4140200"/>
            <a:ext cx="1562100" cy="6731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2565400" y="4191000"/>
            <a:ext cx="2590800" cy="6096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44600" y="4699000"/>
            <a:ext cx="1320800" cy="4699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43000" y="4635500"/>
            <a:ext cx="1587500" cy="6731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2578100" y="4686300"/>
            <a:ext cx="2590800" cy="6096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57300" y="5181600"/>
            <a:ext cx="1320800" cy="4699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965200" y="5118100"/>
            <a:ext cx="1625600" cy="6731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2578100" y="5168900"/>
            <a:ext cx="1803400" cy="6096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70000" y="5676900"/>
            <a:ext cx="1320800" cy="4699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066800" y="5600700"/>
            <a:ext cx="1689100" cy="7366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2590800" y="5664200"/>
            <a:ext cx="1790700" cy="609600"/>
          </a:xfrm>
          <a:prstGeom prst="rect">
            <a:avLst/>
          </a:prstGeom>
        </p:spPr>
      </p:pic>
      <p:pic>
        <p:nvPicPr>
          <p:cNvPr name="Picture 47" id="47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57300" y="6172200"/>
            <a:ext cx="1320800" cy="469900"/>
          </a:xfrm>
          <a:prstGeom prst="rect">
            <a:avLst/>
          </a:prstGeom>
        </p:spPr>
      </p:pic>
      <p:pic>
        <p:nvPicPr>
          <p:cNvPr name="Picture 48" id="48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863600" y="6108700"/>
            <a:ext cx="1879600" cy="673100"/>
          </a:xfrm>
          <a:prstGeom prst="rect">
            <a:avLst/>
          </a:prstGeom>
        </p:spPr>
      </p:pic>
      <p:pic>
        <p:nvPicPr>
          <p:cNvPr name="Picture 49" id="49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2578100" y="6172200"/>
            <a:ext cx="1803400" cy="609600"/>
          </a:xfrm>
          <a:prstGeom prst="rect">
            <a:avLst/>
          </a:prstGeom>
        </p:spPr>
      </p:pic>
      <p:pic>
        <p:nvPicPr>
          <p:cNvPr name="Picture 50" id="50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1270000" y="6667500"/>
            <a:ext cx="1320800" cy="469900"/>
          </a:xfrm>
          <a:prstGeom prst="rect">
            <a:avLst/>
          </a:prstGeom>
        </p:spPr>
      </p:pic>
      <p:pic>
        <p:nvPicPr>
          <p:cNvPr name="Picture 51" id="51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231900" y="6604000"/>
            <a:ext cx="1536700" cy="6858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2590800" y="6692900"/>
            <a:ext cx="17907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84200" y="3429000"/>
            <a:ext cx="5511800" cy="509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63600" y="3035300"/>
            <a:ext cx="4953000" cy="685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1700" y="2997200"/>
            <a:ext cx="4229100" cy="8890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4577842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2000" y="3975100"/>
            <a:ext cx="5156200" cy="3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63600" y="4330700"/>
            <a:ext cx="330200" cy="330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9200" y="4254500"/>
            <a:ext cx="4406900" cy="4102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62700" y="3429000"/>
            <a:ext cx="5511800" cy="509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54800" y="3035300"/>
            <a:ext cx="4953000" cy="685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680200" y="2984500"/>
            <a:ext cx="4216400" cy="914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4577842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40500" y="3975100"/>
            <a:ext cx="5156200" cy="3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654800" y="4330700"/>
            <a:ext cx="330200" cy="330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010400" y="4254500"/>
            <a:ext cx="3416300" cy="4102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001500" y="3429000"/>
            <a:ext cx="5511800" cy="509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293600" y="3035300"/>
            <a:ext cx="4953000" cy="68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026900" y="2984500"/>
            <a:ext cx="4533900" cy="9144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457784200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79300" y="3975100"/>
            <a:ext cx="5156200" cy="38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293600" y="4330700"/>
            <a:ext cx="330200" cy="330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649200" y="4254500"/>
            <a:ext cx="4445000" cy="3683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17500" y="241300"/>
            <a:ext cx="15201900" cy="26670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1638300" y="2070100"/>
            <a:ext cx="17792700" cy="9271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" y="0"/>
            <a:ext cx="15341600" cy="2946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857500" y="2070100"/>
            <a:ext cx="19011900" cy="92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3149600"/>
            <a:ext cx="15506700" cy="952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84300" y="4254500"/>
            <a:ext cx="15506700" cy="9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5359400"/>
            <a:ext cx="15506700" cy="95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84300" y="6464300"/>
            <a:ext cx="155067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7569200"/>
            <a:ext cx="15506700" cy="95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91100" y="3352800"/>
            <a:ext cx="6184900" cy="723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3251200"/>
            <a:ext cx="3771900" cy="889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3251200"/>
            <a:ext cx="10287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978400" y="4457700"/>
            <a:ext cx="4660900" cy="72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9500" y="4419600"/>
            <a:ext cx="3606800" cy="825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4356100"/>
            <a:ext cx="1028700" cy="863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003800" y="5562600"/>
            <a:ext cx="6019800" cy="1117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9500" y="5511800"/>
            <a:ext cx="3606800" cy="825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5461000"/>
            <a:ext cx="1028700" cy="863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978400" y="6654800"/>
            <a:ext cx="7785100" cy="723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0300" y="6616700"/>
            <a:ext cx="3530600" cy="825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6565900"/>
            <a:ext cx="1028700" cy="863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978400" y="7759700"/>
            <a:ext cx="10591800" cy="723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60500" y="7721600"/>
            <a:ext cx="3213100" cy="8255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7670800"/>
            <a:ext cx="1028700" cy="863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22300" y="3213100"/>
            <a:ext cx="12319000" cy="1422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22300" y="5143500"/>
            <a:ext cx="12319000" cy="1435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22300" y="7086600"/>
            <a:ext cx="12319000" cy="143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284200" y="1168400"/>
            <a:ext cx="4673600" cy="7340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25500" y="241300"/>
            <a:ext cx="14655800" cy="2667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-1231900" y="2070100"/>
            <a:ext cx="17360900" cy="927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025900" y="3644900"/>
            <a:ext cx="8597900" cy="800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6100" y="3644900"/>
            <a:ext cx="3429000" cy="80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416300" y="3594100"/>
            <a:ext cx="1028700" cy="838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114800" y="5575300"/>
            <a:ext cx="7277100" cy="80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215900" y="5575300"/>
            <a:ext cx="44577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90900" y="5511800"/>
            <a:ext cx="1028700" cy="838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102100" y="7480300"/>
            <a:ext cx="8305800" cy="800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431800" y="7493000"/>
            <a:ext cx="47752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390900" y="7429500"/>
            <a:ext cx="1028700" cy="838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51000" y="2933700"/>
            <a:ext cx="10248900" cy="1231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801600" y="1054100"/>
            <a:ext cx="4673600" cy="7340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51000" y="4318000"/>
            <a:ext cx="10248900" cy="1231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25600" y="5702300"/>
            <a:ext cx="10248900" cy="1231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51000" y="7137400"/>
            <a:ext cx="10248900" cy="1231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7700" y="0"/>
            <a:ext cx="14859000" cy="2933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2692400" y="2070100"/>
            <a:ext cx="18884900" cy="927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787900" y="3263900"/>
            <a:ext cx="5092700" cy="723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30300" y="3149600"/>
            <a:ext cx="36195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65600" y="3175000"/>
            <a:ext cx="1028700" cy="863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787900" y="4648200"/>
            <a:ext cx="3886200" cy="723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38300" y="4610100"/>
            <a:ext cx="3136900" cy="825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52900" y="4546600"/>
            <a:ext cx="1028700" cy="863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787900" y="7480300"/>
            <a:ext cx="5702300" cy="723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76400" y="7442200"/>
            <a:ext cx="3111500" cy="825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40200" y="7378700"/>
            <a:ext cx="1028700" cy="86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749800" y="6045200"/>
            <a:ext cx="4686300" cy="723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52500" y="5930900"/>
            <a:ext cx="3822700" cy="914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114800" y="5943600"/>
            <a:ext cx="1028700" cy="863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284200" y="1143000"/>
            <a:ext cx="4673600" cy="7340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2400" y="381000"/>
            <a:ext cx="15341600" cy="293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22300" y="3149600"/>
            <a:ext cx="12319000" cy="142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22300" y="5130800"/>
            <a:ext cx="12319000" cy="1435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457700" y="3568700"/>
            <a:ext cx="7607300" cy="800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8100" y="3594100"/>
            <a:ext cx="4229100" cy="800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22700" y="3530600"/>
            <a:ext cx="1028700" cy="838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457700" y="5549900"/>
            <a:ext cx="7721600" cy="80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77800" y="5549900"/>
            <a:ext cx="4508500" cy="80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97300" y="5499100"/>
            <a:ext cx="1028700" cy="838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22300" y="7086600"/>
            <a:ext cx="12319000" cy="1435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457700" y="7480300"/>
            <a:ext cx="7785100" cy="80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4000" y="7493000"/>
            <a:ext cx="4229100" cy="800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97300" y="7429500"/>
            <a:ext cx="1028700" cy="838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36700" y="6477000"/>
            <a:ext cx="6464300" cy="3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" y="6870700"/>
            <a:ext cx="330200" cy="330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17700" y="6781800"/>
            <a:ext cx="22098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" y="7404100"/>
            <a:ext cx="330200" cy="3302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28400" y="2057400"/>
            <a:ext cx="61722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17700" y="7315200"/>
            <a:ext cx="2159000" cy="660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47800" y="3276600"/>
            <a:ext cx="4356100" cy="1206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35100" y="4178300"/>
            <a:ext cx="9296400" cy="2057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04800" y="241300"/>
            <a:ext cx="15176500" cy="266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-1828800" y="2070100"/>
            <a:ext cx="17970500" cy="927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22400" y="241300"/>
            <a:ext cx="14097000" cy="266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257300" y="2070100"/>
            <a:ext cx="17449800" cy="92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3149600"/>
            <a:ext cx="15506700" cy="952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84300" y="4254500"/>
            <a:ext cx="15506700" cy="952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84300" y="5359400"/>
            <a:ext cx="15506700" cy="952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84300" y="6464300"/>
            <a:ext cx="15506700" cy="952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78400" y="3352800"/>
            <a:ext cx="8509000" cy="723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2200" y="3314700"/>
            <a:ext cx="3568700" cy="82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3251200"/>
            <a:ext cx="1028700" cy="86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978400" y="4457700"/>
            <a:ext cx="7150100" cy="7239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73200" y="4419600"/>
            <a:ext cx="31877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4356100"/>
            <a:ext cx="1028700" cy="863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978400" y="5549900"/>
            <a:ext cx="7048500" cy="723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739900" y="5499100"/>
            <a:ext cx="2768600" cy="825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5461000"/>
            <a:ext cx="1028700" cy="863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991100" y="6654800"/>
            <a:ext cx="6578600" cy="723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435100" y="6616700"/>
            <a:ext cx="3289300" cy="825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267200" y="6565900"/>
            <a:ext cx="1028700" cy="863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05400" y="330200"/>
            <a:ext cx="12966700" cy="8813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400" y="1397000"/>
            <a:ext cx="6096000" cy="2667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798800" y="889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97100" y="3086100"/>
            <a:ext cx="13893800" cy="4064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4300" y="8597900"/>
            <a:ext cx="635000" cy="698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287500" y="7962900"/>
            <a:ext cx="1638300" cy="135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233400" y="7645400"/>
            <a:ext cx="749300" cy="749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951200" y="8394700"/>
            <a:ext cx="800100" cy="80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979400" y="8521700"/>
            <a:ext cx="635000" cy="698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230100" y="8026400"/>
            <a:ext cx="419100" cy="63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496800" y="8140700"/>
            <a:ext cx="292100" cy="6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375900" y="7912100"/>
            <a:ext cx="1511300" cy="1422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674100" y="8115300"/>
            <a:ext cx="1511300" cy="1219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00800" y="7962900"/>
            <a:ext cx="1638300" cy="1358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886200" y="7645400"/>
            <a:ext cx="749300" cy="749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184400" y="7988300"/>
            <a:ext cx="1435100" cy="1346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283200" y="8216900"/>
            <a:ext cx="990600" cy="990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632200" y="8521700"/>
            <a:ext cx="635000" cy="698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191500" y="7353300"/>
            <a:ext cx="749300" cy="749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74500" y="8623300"/>
            <a:ext cx="635000" cy="6985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067300" y="8013700"/>
            <a:ext cx="419100" cy="635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34000" y="8140700"/>
            <a:ext cx="292100" cy="63500"/>
          </a:xfrm>
          <a:prstGeom prst="rect">
            <a:avLst/>
          </a:prstGeom>
        </p:spPr>
      </p:pic>
      <p:grpSp>
        <p:nvGrpSpPr>
          <p:cNvPr name="Group 25" id="25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6" id="2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15500" y="7543800"/>
            <a:ext cx="266700" cy="635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848271100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436100" y="7670800"/>
            <a:ext cx="342900" cy="63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266700" y="9156700"/>
            <a:ext cx="18821400" cy="13970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6400800" y="2679700"/>
            <a:ext cx="5486400" cy="7747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5334000" y="2654300"/>
            <a:ext cx="6464300" cy="990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-165100" y="241300"/>
            <a:ext cx="15633700" cy="2667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886200" y="3517900"/>
            <a:ext cx="10820400" cy="4241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92200" y="3822700"/>
            <a:ext cx="5080000" cy="5080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60500" y="4267200"/>
            <a:ext cx="1371600" cy="1371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648200" y="6362700"/>
            <a:ext cx="1371600" cy="1371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8305800"/>
            <a:ext cx="9055100" cy="381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7124700"/>
            <a:ext cx="9055100" cy="38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5943600"/>
            <a:ext cx="9055100" cy="38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4762500"/>
            <a:ext cx="9055100" cy="38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3594100"/>
            <a:ext cx="9055100" cy="381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886700" y="2413000"/>
            <a:ext cx="9055100" cy="38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1663700"/>
            <a:ext cx="647700" cy="647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2844800"/>
            <a:ext cx="647700" cy="647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4013200"/>
            <a:ext cx="6477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5181600"/>
            <a:ext cx="647700" cy="647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6362700"/>
            <a:ext cx="647700" cy="647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7531100"/>
            <a:ext cx="647700" cy="6477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66700" y="9271000"/>
            <a:ext cx="18821400" cy="13970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81100" y="850900"/>
            <a:ext cx="3429000" cy="28956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699500" y="1676400"/>
            <a:ext cx="2032000" cy="8255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969500" y="1714500"/>
            <a:ext cx="9512300" cy="723900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683500" y="1638300"/>
            <a:ext cx="1168400" cy="7747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686800" y="3949700"/>
            <a:ext cx="1765300" cy="8255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21900" y="3987800"/>
            <a:ext cx="9474200" cy="7239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83500" y="2819400"/>
            <a:ext cx="1206500" cy="7747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674100" y="2844800"/>
            <a:ext cx="1765300" cy="8255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033000" y="2882900"/>
            <a:ext cx="9652000" cy="7239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83500" y="3987800"/>
            <a:ext cx="1206500" cy="7747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683500" y="5156200"/>
            <a:ext cx="1206500" cy="7747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8712200" y="5194300"/>
            <a:ext cx="1727200" cy="8255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880600" y="5232400"/>
            <a:ext cx="9753600" cy="7239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7683500" y="6337300"/>
            <a:ext cx="1206500" cy="774700"/>
          </a:xfrm>
          <a:prstGeom prst="rect">
            <a:avLst/>
          </a:prstGeom>
        </p:spPr>
      </p:pic>
      <p:pic>
        <p:nvPicPr>
          <p:cNvPr name="Picture 38" id="38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8686800" y="7467600"/>
            <a:ext cx="1333500" cy="914400"/>
          </a:xfrm>
          <a:prstGeom prst="rect">
            <a:avLst/>
          </a:prstGeom>
        </p:spPr>
      </p:pic>
      <p:pic>
        <p:nvPicPr>
          <p:cNvPr name="Picture 39" id="39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029700" y="7518400"/>
            <a:ext cx="11430000" cy="7874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7683500" y="7505700"/>
            <a:ext cx="1206500" cy="774700"/>
          </a:xfrm>
          <a:prstGeom prst="rect">
            <a:avLst/>
          </a:prstGeom>
        </p:spPr>
      </p:pic>
      <p:pic>
        <p:nvPicPr>
          <p:cNvPr name="Picture 41" id="4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8699500" y="6362700"/>
            <a:ext cx="1714500" cy="825500"/>
          </a:xfrm>
          <a:prstGeom prst="rect">
            <a:avLst/>
          </a:prstGeom>
        </p:spPr>
      </p:pic>
      <p:pic>
        <p:nvPicPr>
          <p:cNvPr name="Picture 42" id="42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9906000" y="6400800"/>
            <a:ext cx="9652000" cy="723900"/>
          </a:xfrm>
          <a:prstGeom prst="rect">
            <a:avLst/>
          </a:prstGeom>
        </p:spPr>
      </p:pic>
      <p:pic>
        <p:nvPicPr>
          <p:cNvPr name="Picture 43" id="43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622300"/>
            <a:ext cx="15214600" cy="266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08300" y="2374900"/>
            <a:ext cx="5791200" cy="2882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2717800"/>
            <a:ext cx="3632200" cy="139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17900" y="3594100"/>
            <a:ext cx="2730500" cy="1447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08300" y="5638800"/>
            <a:ext cx="5791200" cy="2882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41700" y="5981700"/>
            <a:ext cx="4203700" cy="1397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17900" y="6845300"/>
            <a:ext cx="4165600" cy="144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105900" y="2374900"/>
            <a:ext cx="5791200" cy="2882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74200" y="2717800"/>
            <a:ext cx="55880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375900" y="3594100"/>
            <a:ext cx="4152900" cy="1447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05900" y="5638800"/>
            <a:ext cx="5791200" cy="288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512300" y="5981700"/>
            <a:ext cx="6032500" cy="139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18700" y="6883400"/>
            <a:ext cx="4991100" cy="1460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-2700000">
            <a:off x="7340600" y="3898900"/>
            <a:ext cx="3111500" cy="3111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362700" y="4241800"/>
            <a:ext cx="4876800" cy="2705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111500"/>
            <a:ext cx="7594600" cy="4267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795000" y="2832100"/>
            <a:ext cx="6172200" cy="516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12800" y="622300"/>
            <a:ext cx="14655800" cy="266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6400" y="3810000"/>
            <a:ext cx="6718300" cy="384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026900" y="4813300"/>
            <a:ext cx="3810000" cy="142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7800" y="406400"/>
            <a:ext cx="15316200" cy="2895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908300" y="2374900"/>
            <a:ext cx="5791200" cy="2882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352800" y="2552700"/>
            <a:ext cx="3175000" cy="139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30600" y="3378200"/>
            <a:ext cx="4127500" cy="2400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908300" y="5638800"/>
            <a:ext cx="5791200" cy="2882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263900" y="5816600"/>
            <a:ext cx="4203700" cy="129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530600" y="6692900"/>
            <a:ext cx="4114800" cy="2400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105900" y="2374900"/>
            <a:ext cx="5791200" cy="2882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7975600" y="2552700"/>
            <a:ext cx="8597900" cy="1397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375900" y="3340100"/>
            <a:ext cx="4191000" cy="1955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105900" y="5638800"/>
            <a:ext cx="5791200" cy="2882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98100" y="5816600"/>
            <a:ext cx="4914900" cy="1397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931400" y="6667500"/>
            <a:ext cx="4445000" cy="2400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-2700000">
            <a:off x="7340600" y="3898900"/>
            <a:ext cx="3111500" cy="3111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858000" y="3898900"/>
            <a:ext cx="4178300" cy="32258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44600" y="3340100"/>
            <a:ext cx="15798800" cy="2438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44600" y="6248400"/>
            <a:ext cx="15798800" cy="2438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578100" y="4533900"/>
            <a:ext cx="1562100" cy="3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543300" y="4127500"/>
            <a:ext cx="9309100" cy="1676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43300" y="3467100"/>
            <a:ext cx="2501900" cy="8001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2578100" y="7454900"/>
            <a:ext cx="1562100" cy="38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87500" y="6680200"/>
            <a:ext cx="1574800" cy="1574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87500" y="3771900"/>
            <a:ext cx="1574800" cy="157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43300" y="7035800"/>
            <a:ext cx="10756900" cy="1676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543300" y="6388100"/>
            <a:ext cx="61595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30200" y="241300"/>
            <a:ext cx="15163800" cy="2667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1562100" y="2070100"/>
            <a:ext cx="17703800" cy="927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90700" y="1701800"/>
            <a:ext cx="14693900" cy="7912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90700" y="215900"/>
            <a:ext cx="13652500" cy="2667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0" y="2147483647"/>
            <a:ext cx="2147483647" cy="47625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2984500"/>
            <a:ext cx="18288000" cy="381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0" y="2147483647"/>
            <a:ext cx="2147483647" cy="4762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5892800"/>
            <a:ext cx="18288000" cy="38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28600" y="241300"/>
            <a:ext cx="15151100" cy="2667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500" y="2413000"/>
            <a:ext cx="2565400" cy="850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8900" y="3111500"/>
            <a:ext cx="2870200" cy="191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851400" y="5359400"/>
            <a:ext cx="2222500" cy="850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902200" y="6019800"/>
            <a:ext cx="3073400" cy="363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690100" y="2425700"/>
            <a:ext cx="2374900" cy="1270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702800" y="3136900"/>
            <a:ext cx="2959100" cy="2578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478000" y="2387600"/>
            <a:ext cx="2514600" cy="850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503400" y="3098800"/>
            <a:ext cx="2603500" cy="2336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0800" y="5346700"/>
            <a:ext cx="2222500" cy="850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8900" y="6057900"/>
            <a:ext cx="2374900" cy="1498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864100" y="2413000"/>
            <a:ext cx="1930400" cy="850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4889500" y="3111500"/>
            <a:ext cx="2438400" cy="2336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664700" y="5359400"/>
            <a:ext cx="1638300" cy="850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702800" y="6019800"/>
            <a:ext cx="3987800" cy="2768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66700" y="9144000"/>
            <a:ext cx="18821400" cy="2006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7400" y="241300"/>
            <a:ext cx="14668500" cy="2667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181100" y="2070100"/>
            <a:ext cx="17360900" cy="927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" y="3683000"/>
            <a:ext cx="10858500" cy="1079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57300" y="4927600"/>
            <a:ext cx="108585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57300" y="6184900"/>
            <a:ext cx="10858500" cy="1079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763500" y="1473200"/>
            <a:ext cx="4673600" cy="7340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334000" y="3898900"/>
            <a:ext cx="4889500" cy="82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14400" y="3848100"/>
            <a:ext cx="4076700" cy="939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33900" y="3784600"/>
            <a:ext cx="11430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334000" y="5156200"/>
            <a:ext cx="4267200" cy="825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006600" y="4991100"/>
            <a:ext cx="2413000" cy="1028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33900" y="5041900"/>
            <a:ext cx="1143000" cy="99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34000" y="6413500"/>
            <a:ext cx="3962400" cy="825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673100" y="6286500"/>
            <a:ext cx="4318000" cy="1028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533900" y="6299200"/>
            <a:ext cx="1143000" cy="990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5646400" y="317500"/>
            <a:ext cx="2387600" cy="53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