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  <p:sldMasterId id="2147483720" r:id="rId3"/>
    <p:sldMasterId id="2147483732" r:id="rId4"/>
    <p:sldMasterId id="2147483744" r:id="rId5"/>
  </p:sldMasterIdLst>
  <p:notesMasterIdLst>
    <p:notesMasterId r:id="rId22"/>
  </p:notesMasterIdLst>
  <p:sldIdLst>
    <p:sldId id="274" r:id="rId6"/>
    <p:sldId id="277" r:id="rId7"/>
    <p:sldId id="259" r:id="rId8"/>
    <p:sldId id="273" r:id="rId9"/>
    <p:sldId id="262" r:id="rId10"/>
    <p:sldId id="282" r:id="rId11"/>
    <p:sldId id="289" r:id="rId12"/>
    <p:sldId id="283" r:id="rId13"/>
    <p:sldId id="284" r:id="rId14"/>
    <p:sldId id="285" r:id="rId15"/>
    <p:sldId id="264" r:id="rId16"/>
    <p:sldId id="278" r:id="rId17"/>
    <p:sldId id="290" r:id="rId18"/>
    <p:sldId id="286" r:id="rId19"/>
    <p:sldId id="288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4B18"/>
    <a:srgbClr val="D34817"/>
    <a:srgbClr val="EA6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3" autoAdjust="0"/>
    <p:restoredTop sz="84025" autoAdjust="0"/>
  </p:normalViewPr>
  <p:slideViewPr>
    <p:cSldViewPr snapToGrid="0">
      <p:cViewPr varScale="1">
        <p:scale>
          <a:sx n="65" d="100"/>
          <a:sy n="65" d="100"/>
        </p:scale>
        <p:origin x="7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D73E6-E673-4ED6-9DBF-6D3DCFD9CE4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86AB4-6079-403D-AD0A-86A22CB79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5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7F381-78AE-435F-A347-44B0C9D821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5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6AB4-6079-403D-AD0A-86A22CB79C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8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대중교통 부족으로 택시정류장에 사람이 붐빔</a:t>
            </a:r>
            <a:r>
              <a:rPr lang="en-US" altLang="ko-KR" dirty="0"/>
              <a:t>-&gt; </a:t>
            </a:r>
            <a:r>
              <a:rPr lang="ko-KR" altLang="en-US" dirty="0"/>
              <a:t>교통이 </a:t>
            </a:r>
            <a:r>
              <a:rPr lang="ko-KR" altLang="en-US" dirty="0" err="1"/>
              <a:t>잘되있는</a:t>
            </a:r>
            <a:r>
              <a:rPr lang="ko-KR" altLang="en-US" dirty="0"/>
              <a:t> </a:t>
            </a:r>
            <a:r>
              <a:rPr lang="ko-KR" altLang="en-US" dirty="0" err="1"/>
              <a:t>서울과달리</a:t>
            </a:r>
            <a:r>
              <a:rPr lang="ko-KR" altLang="en-US" dirty="0"/>
              <a:t> 춘천에는 </a:t>
            </a:r>
            <a:r>
              <a:rPr lang="ko-KR" altLang="en-US" dirty="0" err="1"/>
              <a:t>지하철도멀고</a:t>
            </a:r>
            <a:r>
              <a:rPr lang="en-US" altLang="ko-KR" dirty="0"/>
              <a:t>, </a:t>
            </a:r>
            <a:r>
              <a:rPr lang="ko-KR" altLang="en-US" dirty="0"/>
              <a:t>버스도 </a:t>
            </a:r>
            <a:r>
              <a:rPr lang="en-US" altLang="ko-KR" dirty="0"/>
              <a:t>30-40</a:t>
            </a:r>
            <a:r>
              <a:rPr lang="ko-KR" altLang="en-US" dirty="0"/>
              <a:t>분에 한대씩 옵니다</a:t>
            </a:r>
            <a:r>
              <a:rPr lang="en-US" altLang="ko-KR" dirty="0"/>
              <a:t>. </a:t>
            </a:r>
            <a:r>
              <a:rPr lang="ko-KR" altLang="en-US" dirty="0"/>
              <a:t>이러한 문제로 택시정류장에 사람이 </a:t>
            </a:r>
            <a:r>
              <a:rPr lang="ko-KR" altLang="en-US" dirty="0" err="1"/>
              <a:t>붐비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특정시간</a:t>
            </a:r>
            <a:r>
              <a:rPr lang="en-US" altLang="ko-KR" dirty="0"/>
              <a:t>,</a:t>
            </a:r>
            <a:r>
              <a:rPr lang="ko-KR" altLang="en-US" dirty="0"/>
              <a:t>특정장소에만 사람이 모임</a:t>
            </a:r>
            <a:r>
              <a:rPr lang="en-US" altLang="ko-KR" dirty="0"/>
              <a:t>-&gt; </a:t>
            </a:r>
            <a:r>
              <a:rPr lang="ko-KR" altLang="en-US" dirty="0" err="1"/>
              <a:t>예를들어서</a:t>
            </a:r>
            <a:r>
              <a:rPr lang="ko-KR" altLang="en-US" dirty="0"/>
              <a:t> 휴일전인 금요일이라던가</a:t>
            </a:r>
            <a:r>
              <a:rPr lang="en-US" altLang="ko-KR" dirty="0"/>
              <a:t>, </a:t>
            </a:r>
            <a:r>
              <a:rPr lang="ko-KR" altLang="en-US" dirty="0" err="1"/>
              <a:t>공휴일전날</a:t>
            </a:r>
            <a:r>
              <a:rPr lang="en-US" altLang="ko-KR" dirty="0"/>
              <a:t>, </a:t>
            </a:r>
            <a:r>
              <a:rPr lang="ko-KR" altLang="en-US" dirty="0" err="1"/>
              <a:t>수업이끝난</a:t>
            </a:r>
            <a:r>
              <a:rPr lang="ko-KR" altLang="en-US" dirty="0"/>
              <a:t> 저녁시간에 사람이 많이 붐빕니다</a:t>
            </a:r>
            <a:r>
              <a:rPr lang="en-US" altLang="ko-KR" dirty="0"/>
              <a:t>.</a:t>
            </a:r>
            <a:r>
              <a:rPr lang="ko-KR" altLang="en-US" dirty="0"/>
              <a:t>그리고 택시정류장에만 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사람이모여서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문제가됩니다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3.</a:t>
            </a:r>
            <a:r>
              <a:rPr lang="ko-KR" altLang="en-US" baseline="0" dirty="0"/>
              <a:t>혼자 택시 </a:t>
            </a:r>
            <a:r>
              <a:rPr lang="ko-KR" altLang="en-US" baseline="0" dirty="0" err="1"/>
              <a:t>이용시</a:t>
            </a:r>
            <a:r>
              <a:rPr lang="ko-KR" altLang="en-US" baseline="0" dirty="0"/>
              <a:t> 에는 비용이 </a:t>
            </a:r>
            <a:r>
              <a:rPr lang="ko-KR" altLang="en-US" baseline="0" dirty="0" err="1"/>
              <a:t>부담이됩니다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6AB4-6079-403D-AD0A-86A22CB79C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8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같은목적지인</a:t>
            </a:r>
            <a:r>
              <a:rPr lang="ko-KR" altLang="en-US" dirty="0"/>
              <a:t> 사람들은 굳이 줄을 </a:t>
            </a:r>
            <a:r>
              <a:rPr lang="ko-KR" altLang="en-US" dirty="0" err="1"/>
              <a:t>기다리지않아도</a:t>
            </a:r>
            <a:r>
              <a:rPr lang="ko-KR" altLang="en-US" dirty="0"/>
              <a:t> 모여서 </a:t>
            </a:r>
            <a:r>
              <a:rPr lang="ko-KR" altLang="en-US" dirty="0" err="1"/>
              <a:t>택시를타면</a:t>
            </a:r>
            <a:r>
              <a:rPr lang="ko-KR" altLang="en-US" dirty="0"/>
              <a:t> 더 효율적입니다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택시정류장에 가지 않아도 근처에 있는 사람들끼리 모여서 택시를 타면 더 편리합니다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같이 택시를 이용한 사람과 비용을 </a:t>
            </a:r>
            <a:r>
              <a:rPr lang="ko-KR" altLang="en-US" dirty="0" err="1"/>
              <a:t>나눔으로서</a:t>
            </a:r>
            <a:r>
              <a:rPr lang="ko-KR" altLang="en-US" dirty="0"/>
              <a:t> 비용절약이 됩니다</a:t>
            </a:r>
            <a:r>
              <a:rPr lang="en-US" altLang="ko-KR" dirty="0"/>
              <a:t>. 4</a:t>
            </a:r>
            <a:r>
              <a:rPr lang="ko-KR" altLang="en-US" dirty="0"/>
              <a:t>명 이서 나누면 버스비보다 싸게 이용합니다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6AB4-6079-403D-AD0A-86A22CB79C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8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86AB4-6079-403D-AD0A-86A22CB79CED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7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86AB4-6079-403D-AD0A-86A22CB79CED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7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6AB4-6079-403D-AD0A-86A22CB79C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E72D8B7-91C7-444B-9637-3597648D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2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9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0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01B90-3BE3-4F6D-BC10-495812C30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4C06C-CB4D-4572-B960-96C9C934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92308-D87F-4D9F-AC38-26CA5685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71084-500A-42C1-B547-6075E604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BCEB8-6EC9-4A7E-97CC-E93209E6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02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7F359-A35B-477F-BB4C-64AB4E14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5926A-4FDD-4D5F-944D-EA3BBFFD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88A5-6CC9-4EBA-BD25-728C9A4F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1E553-67D5-4BE4-BB44-83ACD63A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B0DB0-CC68-44FB-9637-D17B9187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63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A17C6-6479-4495-92C2-4C12706E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6317A-8C25-445A-86C1-BE612252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62A40-875D-4CF3-90C4-B27FDD78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24795-0D36-4F73-AA5F-C04ED961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1B900-238D-4C96-9315-03B83797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3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3AD87-0F6F-4604-9CE0-6AD25581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633E3-C478-46ED-842E-C6AD33B72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C2679-6283-4A4C-8D71-784D9C32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0BA23-50B4-418D-A6CE-C3AAF853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D83A1-D2D3-4927-9CED-74C6EA36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6BEEB-DCAD-438A-B8C9-C6B691CC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C10C7-CB9E-479D-A4F0-1B026EE6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C5C01-DE08-4EA5-906F-8A26DEE1A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6F2EC-EDE3-4BDD-AB16-5B60FC70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C5EDD2-491C-45C8-8E79-77B55FF35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DC6A61-BCD6-43EF-B2A3-41FB0B29D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F55790-32D3-4F24-8447-ABBE1F8E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7EDFC1-ECA3-4C0C-9762-E3C3B8F6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BC2C4D-4661-44F1-8776-B6CED4AA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511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3B18C-047A-428D-87E2-B1A97E5E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7AF8E-A799-44B0-AB34-71917E8E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0485B0-9343-4882-B7F5-83286AF6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48F859-FEE5-4CD2-88EC-EFECD23A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91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34C29C-64E9-4166-8951-511A815B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CA0EE-1CFA-4605-8BF4-38C1380D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5E7A3A-BF3F-4D26-9B87-142DA70B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46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DF220-A30F-441C-9568-FAD2AFFA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2B254-93AB-434D-97EA-8A42D67A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ACD88-1582-4624-8DA6-4A869E06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1F99C-B634-4974-BC65-3E3E2116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99CA9-6DE2-49FA-9AB1-87DE7E28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3789E-4AA2-4C24-B1FD-B2DD38E3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7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83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4E0-4222-4663-9775-63B2CD5F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DA6E62-9163-4FAA-AABF-151CBE6C2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279BA-B2F9-4BC9-AAE2-CBCD3AF3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0058D6-1356-483C-99EA-B191DC9E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90DFE-920F-4F43-B9D3-58DAF4A5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4FCEB-5648-483C-8EB2-608AEBCF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76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6EDF0-97A3-4FEB-8BAC-D94A6171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7663E-D976-465B-95C5-6FCDA814E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5DEE2-3179-4AEC-BD8B-F11D66E1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F91A6-75CE-4719-B4E7-74DDEFDB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BD10E-9B5A-4D59-8EFA-FAB38B55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20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7ACE7-BE47-450A-87DA-A9DD9900C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35DD8A-8E36-4CF6-A4A9-6521AA6D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D68C5-F4E9-4E18-849E-8AF54344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A4B26-D43C-49E6-96BD-90C80E89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5D78E-339A-4D37-AA98-AF30BA65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2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01B90-3BE3-4F6D-BC10-495812C30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4C06C-CB4D-4572-B960-96C9C934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92308-D87F-4D9F-AC38-26CA5685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71084-500A-42C1-B547-6075E604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BCEB8-6EC9-4A7E-97CC-E93209E6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3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7F359-A35B-477F-BB4C-64AB4E14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5926A-4FDD-4D5F-944D-EA3BBFFD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88A5-6CC9-4EBA-BD25-728C9A4F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1E553-67D5-4BE4-BB44-83ACD63A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B0DB0-CC68-44FB-9637-D17B9187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87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A17C6-6479-4495-92C2-4C12706E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6317A-8C25-445A-86C1-BE612252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62A40-875D-4CF3-90C4-B27FDD78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24795-0D36-4F73-AA5F-C04ED961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1B900-238D-4C96-9315-03B83797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96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3AD87-0F6F-4604-9CE0-6AD25581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633E3-C478-46ED-842E-C6AD33B72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C2679-6283-4A4C-8D71-784D9C32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0BA23-50B4-418D-A6CE-C3AAF853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D83A1-D2D3-4927-9CED-74C6EA36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6BEEB-DCAD-438A-B8C9-C6B691CC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53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C10C7-CB9E-479D-A4F0-1B026EE6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C5C01-DE08-4EA5-906F-8A26DEE1A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6F2EC-EDE3-4BDD-AB16-5B60FC70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C5EDD2-491C-45C8-8E79-77B55FF35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DC6A61-BCD6-43EF-B2A3-41FB0B29D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F55790-32D3-4F24-8447-ABBE1F8E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7EDFC1-ECA3-4C0C-9762-E3C3B8F6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BC2C4D-4661-44F1-8776-B6CED4AA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804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3B18C-047A-428D-87E2-B1A97E5E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7AF8E-A799-44B0-AB34-71917E8E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0485B0-9343-4882-B7F5-83286AF6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48F859-FEE5-4CD2-88EC-EFECD23A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11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34C29C-64E9-4166-8951-511A815B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CA0EE-1CFA-4605-8BF4-38C1380D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5E7A3A-BF3F-4D26-9B87-142DA70B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6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94A0CCE-3945-4A3E-9FA7-791691905F5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E72D8B7-91C7-444B-9637-3597648D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027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DF220-A30F-441C-9568-FAD2AFFA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2B254-93AB-434D-97EA-8A42D67A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ACD88-1582-4624-8DA6-4A869E06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1F99C-B634-4974-BC65-3E3E2116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99CA9-6DE2-49FA-9AB1-87DE7E28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3789E-4AA2-4C24-B1FD-B2DD38E3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0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4E0-4222-4663-9775-63B2CD5F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DA6E62-9163-4FAA-AABF-151CBE6C2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279BA-B2F9-4BC9-AAE2-CBCD3AF3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0058D6-1356-483C-99EA-B191DC9E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90DFE-920F-4F43-B9D3-58DAF4A5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4FCEB-5648-483C-8EB2-608AEBCF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41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6EDF0-97A3-4FEB-8BAC-D94A6171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7663E-D976-465B-95C5-6FCDA814E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5DEE2-3179-4AEC-BD8B-F11D66E1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F91A6-75CE-4719-B4E7-74DDEFDB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BD10E-9B5A-4D59-8EFA-FAB38B55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31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7ACE7-BE47-450A-87DA-A9DD9900C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35DD8A-8E36-4CF6-A4A9-6521AA6D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D68C5-F4E9-4E18-849E-8AF54344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A4B26-D43C-49E6-96BD-90C80E89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5D78E-339A-4D37-AA98-AF30BA65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872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01B90-3BE3-4F6D-BC10-495812C30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4C06C-CB4D-4572-B960-96C9C934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92308-D87F-4D9F-AC38-26CA5685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71084-500A-42C1-B547-6075E604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BCEB8-6EC9-4A7E-97CC-E93209E6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877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7F359-A35B-477F-BB4C-64AB4E14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5926A-4FDD-4D5F-944D-EA3BBFFD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88A5-6CC9-4EBA-BD25-728C9A4F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1E553-67D5-4BE4-BB44-83ACD63A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B0DB0-CC68-44FB-9637-D17B9187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66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A17C6-6479-4495-92C2-4C12706E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6317A-8C25-445A-86C1-BE612252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62A40-875D-4CF3-90C4-B27FDD78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24795-0D36-4F73-AA5F-C04ED961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1B900-238D-4C96-9315-03B83797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538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3AD87-0F6F-4604-9CE0-6AD25581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633E3-C478-46ED-842E-C6AD33B72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C2679-6283-4A4C-8D71-784D9C32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0BA23-50B4-418D-A6CE-C3AAF853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D83A1-D2D3-4927-9CED-74C6EA36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6BEEB-DCAD-438A-B8C9-C6B691CC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1435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C10C7-CB9E-479D-A4F0-1B026EE6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C5C01-DE08-4EA5-906F-8A26DEE1A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6F2EC-EDE3-4BDD-AB16-5B60FC70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C5EDD2-491C-45C8-8E79-77B55FF35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DC6A61-BCD6-43EF-B2A3-41FB0B29D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F55790-32D3-4F24-8447-ABBE1F8E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7EDFC1-ECA3-4C0C-9762-E3C3B8F6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BC2C4D-4661-44F1-8776-B6CED4AA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70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3B18C-047A-428D-87E2-B1A97E5E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7AF8E-A799-44B0-AB34-71917E8E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0485B0-9343-4882-B7F5-83286AF6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48F859-FEE5-4CD2-88EC-EFECD23A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1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62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34C29C-64E9-4166-8951-511A815B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CA0EE-1CFA-4605-8BF4-38C1380D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5E7A3A-BF3F-4D26-9B87-142DA70B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862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DF220-A30F-441C-9568-FAD2AFFA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2B254-93AB-434D-97EA-8A42D67A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ACD88-1582-4624-8DA6-4A869E06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1F99C-B634-4974-BC65-3E3E2116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99CA9-6DE2-49FA-9AB1-87DE7E28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3789E-4AA2-4C24-B1FD-B2DD38E3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145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4E0-4222-4663-9775-63B2CD5F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DA6E62-9163-4FAA-AABF-151CBE6C2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279BA-B2F9-4BC9-AAE2-CBCD3AF3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0058D6-1356-483C-99EA-B191DC9E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90DFE-920F-4F43-B9D3-58DAF4A5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4FCEB-5648-483C-8EB2-608AEBCF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176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6EDF0-97A3-4FEB-8BAC-D94A6171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7663E-D976-465B-95C5-6FCDA814E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5DEE2-3179-4AEC-BD8B-F11D66E1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F91A6-75CE-4719-B4E7-74DDEFDB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BD10E-9B5A-4D59-8EFA-FAB38B55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130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7ACE7-BE47-450A-87DA-A9DD9900C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35DD8A-8E36-4CF6-A4A9-6521AA6D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D68C5-F4E9-4E18-849E-8AF54344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A4B26-D43C-49E6-96BD-90C80E89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5D78E-339A-4D37-AA98-AF30BA65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51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>
                <a:solidFill>
                  <a:srgbClr val="696464"/>
                </a:solidFill>
              </a:rPr>
              <a:pPr/>
              <a:t>2019-06-10</a:t>
            </a:fld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E72D8B7-91C7-444B-9637-3597648DD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676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>
                <a:solidFill>
                  <a:srgbClr val="696464"/>
                </a:solidFill>
              </a:rPr>
              <a:pPr/>
              <a:t>2019-06-10</a:t>
            </a:fld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10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94A0CCE-3945-4A3E-9FA7-791691905F55}" type="datetimeFigureOut">
              <a:rPr lang="ko-KR" altLang="en-US" smtClean="0">
                <a:solidFill>
                  <a:srgbClr val="696464"/>
                </a:solidFill>
              </a:rPr>
              <a:pPr/>
              <a:t>2019-06-10</a:t>
            </a:fld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E72D8B7-91C7-444B-9637-3597648DD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673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>
                <a:solidFill>
                  <a:srgbClr val="696464"/>
                </a:solidFill>
              </a:rPr>
              <a:pPr/>
              <a:t>2019-06-10</a:t>
            </a:fld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498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>
                <a:solidFill>
                  <a:srgbClr val="696464"/>
                </a:solidFill>
              </a:rPr>
              <a:pPr/>
              <a:t>2019-06-10</a:t>
            </a:fld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2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824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>
                <a:solidFill>
                  <a:srgbClr val="696464"/>
                </a:solidFill>
              </a:rPr>
              <a:pPr/>
              <a:t>2019-06-10</a:t>
            </a:fld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592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>
                <a:solidFill>
                  <a:srgbClr val="696464"/>
                </a:solidFill>
              </a:rPr>
              <a:pPr/>
              <a:t>2019-06-10</a:t>
            </a:fld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949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>
                <a:solidFill>
                  <a:srgbClr val="696464"/>
                </a:solidFill>
              </a:rPr>
              <a:pPr/>
              <a:t>2019-06-10</a:t>
            </a:fld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696464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483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>
                <a:solidFill>
                  <a:srgbClr val="696464"/>
                </a:solidFill>
              </a:rPr>
              <a:pPr/>
              <a:t>2019-06-10</a:t>
            </a:fld>
            <a:endParaRPr lang="ko-KR" altLang="en-US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917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>
                <a:solidFill>
                  <a:srgbClr val="696464"/>
                </a:solidFill>
              </a:rPr>
              <a:pPr/>
              <a:t>2019-06-10</a:t>
            </a:fld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758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>
                <a:solidFill>
                  <a:srgbClr val="696464"/>
                </a:solidFill>
              </a:rPr>
              <a:pPr/>
              <a:t>2019-06-10</a:t>
            </a:fld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3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3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2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CCE-3945-4A3E-9FA7-791691905F55}" type="datetimeFigureOut">
              <a:rPr lang="ko-KR" altLang="en-US" smtClean="0"/>
              <a:t>2019-06-10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D8B7-91C7-444B-9637-3597648D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17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94A0CCE-3945-4A3E-9FA7-791691905F5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E72D8B7-91C7-444B-9637-3597648D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F5A36D-670B-46EA-A015-02AB0D22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1A9D2-6EF6-4E61-9CE5-89576A58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08CCF-3AD6-447A-9C3A-5E67BEFF0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23935-0246-47A6-8FE0-0718F8FCE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EF4E7-4749-4185-A8CE-76EE9F24D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F5A36D-670B-46EA-A015-02AB0D22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1A9D2-6EF6-4E61-9CE5-89576A58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08CCF-3AD6-447A-9C3A-5E67BEFF0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23935-0246-47A6-8FE0-0718F8FCE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EF4E7-4749-4185-A8CE-76EE9F24D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1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F5A36D-670B-46EA-A015-02AB0D22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1A9D2-6EF6-4E61-9CE5-89576A58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08CCF-3AD6-447A-9C3A-5E67BEFF0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DA78-C6A5-4008-972D-B21BAA8CAD9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23935-0246-47A6-8FE0-0718F8FCE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EF4E7-4749-4185-A8CE-76EE9F24D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B0DC-E949-4851-9615-B3949319053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6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94A0CCE-3945-4A3E-9FA7-791691905F55}" type="datetimeFigureOut">
              <a:rPr lang="ko-KR" altLang="en-US" smtClean="0">
                <a:solidFill>
                  <a:srgbClr val="696464"/>
                </a:solidFill>
              </a:rPr>
              <a:pPr/>
              <a:t>2019-06-10</a:t>
            </a:fld>
            <a:endParaRPr lang="ko-KR" alt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>
              <a:solidFill>
                <a:srgbClr val="696464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E72D8B7-91C7-444B-9637-3597648DD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4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4DD91-6085-432F-82BA-0C56FA9BC9E1}"/>
              </a:ext>
            </a:extLst>
          </p:cNvPr>
          <p:cNvSpPr txBox="1"/>
          <p:nvPr/>
        </p:nvSpPr>
        <p:spPr>
          <a:xfrm>
            <a:off x="8357411" y="4415724"/>
            <a:ext cx="2624501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20165121    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김혜진</a:t>
            </a:r>
            <a:endParaRPr lang="en-US" altLang="ko-KR" sz="1400" dirty="0">
              <a:latin typeface="HY중고딕" pitchFamily="18" charset="-127"/>
              <a:ea typeface="HY중고딕" pitchFamily="18" charset="-127"/>
            </a:endParaRPr>
          </a:p>
          <a:p>
            <a:pPr algn="r"/>
            <a:endParaRPr lang="en-US" altLang="ko-KR" sz="1400" dirty="0">
              <a:latin typeface="HY중고딕" pitchFamily="18" charset="-127"/>
              <a:ea typeface="HY중고딕" pitchFamily="18" charset="-127"/>
            </a:endParaRPr>
          </a:p>
          <a:p>
            <a:pPr algn="r"/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              20165152    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이은지</a:t>
            </a:r>
            <a:endParaRPr lang="en-US" altLang="ko-KR" sz="1400" dirty="0">
              <a:latin typeface="HY중고딕" pitchFamily="18" charset="-127"/>
              <a:ea typeface="HY중고딕" pitchFamily="18" charset="-127"/>
            </a:endParaRPr>
          </a:p>
          <a:p>
            <a:pPr algn="r"/>
            <a:endParaRPr lang="en-US" altLang="ko-KR" sz="1400" dirty="0">
              <a:latin typeface="HY중고딕" pitchFamily="18" charset="-127"/>
              <a:ea typeface="HY중고딕" pitchFamily="18" charset="-127"/>
            </a:endParaRPr>
          </a:p>
          <a:p>
            <a:pPr algn="r"/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20165155    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이지수</a:t>
            </a:r>
            <a:endParaRPr lang="en-US" altLang="ko-KR" sz="1400" dirty="0">
              <a:latin typeface="HY중고딕" pitchFamily="18" charset="-127"/>
              <a:ea typeface="HY중고딕" pitchFamily="18" charset="-127"/>
            </a:endParaRPr>
          </a:p>
          <a:p>
            <a:pPr algn="r"/>
            <a:endParaRPr lang="en-US" altLang="ko-KR" sz="1400" dirty="0">
              <a:latin typeface="HY중고딕" pitchFamily="18" charset="-127"/>
              <a:ea typeface="HY중고딕" pitchFamily="18" charset="-127"/>
            </a:endParaRPr>
          </a:p>
          <a:p>
            <a:pPr algn="r"/>
            <a:r>
              <a:rPr lang="en-US" altLang="ko-KR" sz="1400" dirty="0" smtClean="0">
                <a:latin typeface="HY중고딕" pitchFamily="18" charset="-127"/>
                <a:ea typeface="HY중고딕" pitchFamily="18" charset="-127"/>
              </a:rPr>
              <a:t>20165160    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장세영</a:t>
            </a:r>
          </a:p>
          <a:p>
            <a:pPr algn="r">
              <a:lnSpc>
                <a:spcPct val="125000"/>
              </a:lnSpc>
            </a:pPr>
            <a:endParaRPr lang="ko-KR" altLang="en-US" sz="1400" dirty="0">
              <a:solidFill>
                <a:srgbClr val="6F6F6F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A19A0-0381-45B2-ACB0-60FE6C799041}"/>
              </a:ext>
            </a:extLst>
          </p:cNvPr>
          <p:cNvSpPr txBox="1"/>
          <p:nvPr/>
        </p:nvSpPr>
        <p:spPr>
          <a:xfrm>
            <a:off x="1764365" y="2767024"/>
            <a:ext cx="9114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800" dirty="0" smtClean="0">
                <a:latin typeface="HY중고딕" pitchFamily="18" charset="-127"/>
                <a:ea typeface="HY중고딕" pitchFamily="18" charset="-127"/>
              </a:rPr>
              <a:t>“Micro-Transit</a:t>
            </a:r>
            <a:r>
              <a:rPr lang="en-US" altLang="ko-KR" sz="2800" dirty="0">
                <a:latin typeface="HY중고딕" pitchFamily="18" charset="-127"/>
                <a:ea typeface="HY중고딕" pitchFamily="18" charset="-127"/>
              </a:rPr>
              <a:t>”</a:t>
            </a:r>
            <a:r>
              <a:rPr lang="ko-KR" altLang="en-US" sz="2800" dirty="0">
                <a:latin typeface="HY중고딕" pitchFamily="18" charset="-127"/>
                <a:ea typeface="HY중고딕" pitchFamily="18" charset="-127"/>
              </a:rPr>
              <a:t>서비스를 반영한 </a:t>
            </a:r>
            <a:r>
              <a:rPr lang="ko-KR" altLang="en-US" sz="2800" dirty="0" smtClean="0">
                <a:latin typeface="HY중고딕" pitchFamily="18" charset="-127"/>
                <a:ea typeface="HY중고딕" pitchFamily="18" charset="-127"/>
              </a:rPr>
              <a:t>택시 공유 서비스</a:t>
            </a:r>
            <a:endParaRPr lang="ko-KR" altLang="en-US" sz="2800" dirty="0">
              <a:latin typeface="HY중고딕" pitchFamily="18" charset="-127"/>
              <a:ea typeface="HY중고딕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3B3F16-8033-414E-9866-A94636FBDEEE}"/>
              </a:ext>
            </a:extLst>
          </p:cNvPr>
          <p:cNvGrpSpPr/>
          <p:nvPr/>
        </p:nvGrpSpPr>
        <p:grpSpPr>
          <a:xfrm>
            <a:off x="10359183" y="2466059"/>
            <a:ext cx="225624" cy="1188007"/>
            <a:chOff x="1853967" y="2147581"/>
            <a:chExt cx="276837" cy="1457663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AFE1E2D-1460-4BD0-9988-C16AF9375C6F}"/>
                </a:ext>
              </a:extLst>
            </p:cNvPr>
            <p:cNvCxnSpPr/>
            <p:nvPr/>
          </p:nvCxnSpPr>
          <p:spPr>
            <a:xfrm>
              <a:off x="2130804" y="2147581"/>
              <a:ext cx="0" cy="1457663"/>
            </a:xfrm>
            <a:prstGeom prst="line">
              <a:avLst/>
            </a:prstGeom>
            <a:ln w="38100">
              <a:solidFill>
                <a:srgbClr val="E0E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7504FF8-9A0E-4715-B1B2-2394CF338A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3967" y="2166632"/>
              <a:ext cx="276837" cy="0"/>
            </a:xfrm>
            <a:prstGeom prst="line">
              <a:avLst/>
            </a:prstGeom>
            <a:ln w="38100">
              <a:solidFill>
                <a:srgbClr val="E0E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8BC9802-58F8-4F2F-A1D1-CD7B0F121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3967" y="3585887"/>
              <a:ext cx="276837" cy="0"/>
            </a:xfrm>
            <a:prstGeom prst="line">
              <a:avLst/>
            </a:prstGeom>
            <a:ln w="38100">
              <a:solidFill>
                <a:srgbClr val="E0E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F2F844E-1147-4392-8108-912A7BBF1CCF}"/>
              </a:ext>
            </a:extLst>
          </p:cNvPr>
          <p:cNvSpPr txBox="1"/>
          <p:nvPr/>
        </p:nvSpPr>
        <p:spPr>
          <a:xfrm>
            <a:off x="5263079" y="1973229"/>
            <a:ext cx="16658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2000" dirty="0" smtClean="0">
                <a:solidFill>
                  <a:srgbClr val="6F6F6F"/>
                </a:solidFill>
                <a:latin typeface="HY중고딕" pitchFamily="18" charset="-127"/>
                <a:ea typeface="HY중고딕" pitchFamily="18" charset="-127"/>
              </a:rPr>
              <a:t>Go together</a:t>
            </a:r>
            <a:endParaRPr lang="ko-KR" altLang="en-US" sz="2000" dirty="0">
              <a:solidFill>
                <a:srgbClr val="6F6F6F"/>
              </a:solidFill>
              <a:latin typeface="HY중고딕" pitchFamily="18" charset="-127"/>
              <a:ea typeface="HY중고딕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EE0281-982F-4856-A0F2-17B51082BB06}"/>
              </a:ext>
            </a:extLst>
          </p:cNvPr>
          <p:cNvGrpSpPr/>
          <p:nvPr/>
        </p:nvGrpSpPr>
        <p:grpSpPr>
          <a:xfrm rot="10800000">
            <a:off x="1903696" y="2450283"/>
            <a:ext cx="225624" cy="1188007"/>
            <a:chOff x="1853967" y="2147581"/>
            <a:chExt cx="276837" cy="1457663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2102EC1-AA26-4DD8-A78C-F3DDA487D446}"/>
                </a:ext>
              </a:extLst>
            </p:cNvPr>
            <p:cNvCxnSpPr/>
            <p:nvPr/>
          </p:nvCxnSpPr>
          <p:spPr>
            <a:xfrm>
              <a:off x="2130804" y="2147581"/>
              <a:ext cx="0" cy="1457663"/>
            </a:xfrm>
            <a:prstGeom prst="line">
              <a:avLst/>
            </a:prstGeom>
            <a:ln w="38100">
              <a:solidFill>
                <a:srgbClr val="E0E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6678116-7FEC-487C-85DD-A60DC3916F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3967" y="2166632"/>
              <a:ext cx="276837" cy="0"/>
            </a:xfrm>
            <a:prstGeom prst="line">
              <a:avLst/>
            </a:prstGeom>
            <a:ln w="38100">
              <a:solidFill>
                <a:srgbClr val="E0E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905F80-58D2-440C-B178-8C3D23DA35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3967" y="3585887"/>
              <a:ext cx="276837" cy="0"/>
            </a:xfrm>
            <a:prstGeom prst="line">
              <a:avLst/>
            </a:prstGeom>
            <a:ln w="38100">
              <a:solidFill>
                <a:srgbClr val="E0E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3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D2468A-9687-4741-82B7-C52B67358033}"/>
              </a:ext>
            </a:extLst>
          </p:cNvPr>
          <p:cNvSpPr txBox="1"/>
          <p:nvPr/>
        </p:nvSpPr>
        <p:spPr>
          <a:xfrm>
            <a:off x="3241526" y="59548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12547D-3D6D-4E40-A345-3C4982D0560D}"/>
              </a:ext>
            </a:extLst>
          </p:cNvPr>
          <p:cNvSpPr/>
          <p:nvPr/>
        </p:nvSpPr>
        <p:spPr>
          <a:xfrm>
            <a:off x="3669220" y="3327154"/>
            <a:ext cx="1012057" cy="27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55315-4C67-4D44-8ED8-D6FED751AFDD}"/>
              </a:ext>
            </a:extLst>
          </p:cNvPr>
          <p:cNvSpPr/>
          <p:nvPr/>
        </p:nvSpPr>
        <p:spPr>
          <a:xfrm>
            <a:off x="3252133" y="1127524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25F228-147D-415A-A422-849466B0015A}"/>
              </a:ext>
            </a:extLst>
          </p:cNvPr>
          <p:cNvSpPr/>
          <p:nvPr/>
        </p:nvSpPr>
        <p:spPr>
          <a:xfrm>
            <a:off x="3251972" y="1114833"/>
            <a:ext cx="1953088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E97E33-97F9-47C2-B064-A1E9D1F19778}"/>
              </a:ext>
            </a:extLst>
          </p:cNvPr>
          <p:cNvSpPr/>
          <p:nvPr/>
        </p:nvSpPr>
        <p:spPr>
          <a:xfrm>
            <a:off x="3252744" y="3337038"/>
            <a:ext cx="498406" cy="2797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991CAA-E327-4A95-9623-5352C4E7A9E5}"/>
              </a:ext>
            </a:extLst>
          </p:cNvPr>
          <p:cNvSpPr/>
          <p:nvPr/>
        </p:nvSpPr>
        <p:spPr>
          <a:xfrm>
            <a:off x="4245837" y="3337742"/>
            <a:ext cx="522403" cy="279780"/>
          </a:xfrm>
          <a:prstGeom prst="rect">
            <a:avLst/>
          </a:prstGeom>
          <a:solidFill>
            <a:srgbClr val="B355A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내정보</a:t>
            </a:r>
            <a:endParaRPr lang="ko-KR" altLang="en-US" sz="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75E32A-1682-4848-B99C-E61E1BED7FA2}"/>
              </a:ext>
            </a:extLst>
          </p:cNvPr>
          <p:cNvSpPr/>
          <p:nvPr/>
        </p:nvSpPr>
        <p:spPr>
          <a:xfrm>
            <a:off x="4737949" y="3337742"/>
            <a:ext cx="469663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E81644-2C1E-4954-9187-B8494BEDA91F}"/>
              </a:ext>
            </a:extLst>
          </p:cNvPr>
          <p:cNvSpPr/>
          <p:nvPr/>
        </p:nvSpPr>
        <p:spPr>
          <a:xfrm>
            <a:off x="3747432" y="3337039"/>
            <a:ext cx="498406" cy="2775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신고</a:t>
            </a:r>
          </a:p>
        </p:txBody>
      </p:sp>
      <p:sp>
        <p:nvSpPr>
          <p:cNvPr id="11" name="모서리가 둥근 직사각형 115">
            <a:extLst>
              <a:ext uri="{FF2B5EF4-FFF2-40B4-BE49-F238E27FC236}">
                <a16:creationId xmlns:a16="http://schemas.microsoft.com/office/drawing/2014/main" id="{61B596B9-5F2D-4239-910C-57A03D80048A}"/>
              </a:ext>
            </a:extLst>
          </p:cNvPr>
          <p:cNvSpPr/>
          <p:nvPr/>
        </p:nvSpPr>
        <p:spPr>
          <a:xfrm>
            <a:off x="3868118" y="1615311"/>
            <a:ext cx="630206" cy="1893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C68B8-D350-414A-8C4C-F6F81F410BDE}"/>
              </a:ext>
            </a:extLst>
          </p:cNvPr>
          <p:cNvSpPr/>
          <p:nvPr/>
        </p:nvSpPr>
        <p:spPr>
          <a:xfrm>
            <a:off x="3769074" y="1383170"/>
            <a:ext cx="908028" cy="189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prstClr val="black"/>
                </a:solidFill>
              </a:rPr>
              <a:t>회원정보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197B75-86D4-46D2-8BB9-456FF4FF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55" y="1153104"/>
            <a:ext cx="371819" cy="16115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AE1855-D0DA-4332-878B-2043120C586E}"/>
              </a:ext>
            </a:extLst>
          </p:cNvPr>
          <p:cNvSpPr/>
          <p:nvPr/>
        </p:nvSpPr>
        <p:spPr>
          <a:xfrm>
            <a:off x="3246544" y="3028008"/>
            <a:ext cx="1953088" cy="12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내 정보 수정하기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DEDEFC-A0E4-4CC1-94BC-5329D909E29C}"/>
              </a:ext>
            </a:extLst>
          </p:cNvPr>
          <p:cNvSpPr/>
          <p:nvPr/>
        </p:nvSpPr>
        <p:spPr>
          <a:xfrm>
            <a:off x="3269293" y="1848546"/>
            <a:ext cx="1930339" cy="157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이메일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CDA12A-5D4F-44C8-B6FD-38D911856AA0}"/>
              </a:ext>
            </a:extLst>
          </p:cNvPr>
          <p:cNvSpPr/>
          <p:nvPr/>
        </p:nvSpPr>
        <p:spPr>
          <a:xfrm>
            <a:off x="3262368" y="2038999"/>
            <a:ext cx="1937264" cy="179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endParaRPr lang="ko-KR" altLang="en-US" sz="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5CDF6A-AA25-4660-AE91-467D0601AAF5}"/>
              </a:ext>
            </a:extLst>
          </p:cNvPr>
          <p:cNvSpPr/>
          <p:nvPr/>
        </p:nvSpPr>
        <p:spPr>
          <a:xfrm>
            <a:off x="3265023" y="2220527"/>
            <a:ext cx="1930340" cy="139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115462-5301-4DDC-B5EC-62DF72D64075}"/>
              </a:ext>
            </a:extLst>
          </p:cNvPr>
          <p:cNvSpPr/>
          <p:nvPr/>
        </p:nvSpPr>
        <p:spPr>
          <a:xfrm>
            <a:off x="3264335" y="2394246"/>
            <a:ext cx="1937264" cy="121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11D703-7CDF-4ECC-B640-C5C47EB41DA7}"/>
              </a:ext>
            </a:extLst>
          </p:cNvPr>
          <p:cNvSpPr/>
          <p:nvPr/>
        </p:nvSpPr>
        <p:spPr>
          <a:xfrm>
            <a:off x="3262367" y="2563922"/>
            <a:ext cx="1930007" cy="175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학년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(1,2,3,4)                </a:t>
            </a: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성별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남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여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3678FB-BCE6-4E50-9B9C-B42C0A78CE3E}"/>
              </a:ext>
            </a:extLst>
          </p:cNvPr>
          <p:cNvSpPr/>
          <p:nvPr/>
        </p:nvSpPr>
        <p:spPr>
          <a:xfrm>
            <a:off x="3262368" y="2766693"/>
            <a:ext cx="1930006" cy="176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은행 명                       계좌번호            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1604CDD-036B-46CA-80A2-7638CAC749AB}"/>
              </a:ext>
            </a:extLst>
          </p:cNvPr>
          <p:cNvCxnSpPr>
            <a:cxnSpLocks/>
          </p:cNvCxnSpPr>
          <p:nvPr/>
        </p:nvCxnSpPr>
        <p:spPr>
          <a:xfrm flipH="1">
            <a:off x="4311048" y="2544078"/>
            <a:ext cx="1" cy="389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D9F6BB-7797-4CEB-9F10-031A1B68179A}"/>
              </a:ext>
            </a:extLst>
          </p:cNvPr>
          <p:cNvSpPr/>
          <p:nvPr/>
        </p:nvSpPr>
        <p:spPr>
          <a:xfrm>
            <a:off x="3251044" y="3183083"/>
            <a:ext cx="1953088" cy="12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로그아웃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AD328D-E270-48A9-825A-03519E20D784}"/>
              </a:ext>
            </a:extLst>
          </p:cNvPr>
          <p:cNvCxnSpPr>
            <a:cxnSpLocks/>
          </p:cNvCxnSpPr>
          <p:nvPr/>
        </p:nvCxnSpPr>
        <p:spPr>
          <a:xfrm flipV="1">
            <a:off x="4972780" y="3098743"/>
            <a:ext cx="867201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584A78-F2EA-4BA9-B3DF-C1ED9524B46B}"/>
              </a:ext>
            </a:extLst>
          </p:cNvPr>
          <p:cNvSpPr txBox="1"/>
          <p:nvPr/>
        </p:nvSpPr>
        <p:spPr>
          <a:xfrm>
            <a:off x="6133442" y="588963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10-1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수정하기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2CA4A0-D2A9-414C-A647-4142E640A2E7}"/>
              </a:ext>
            </a:extLst>
          </p:cNvPr>
          <p:cNvSpPr/>
          <p:nvPr/>
        </p:nvSpPr>
        <p:spPr>
          <a:xfrm>
            <a:off x="6561136" y="3320632"/>
            <a:ext cx="1012057" cy="27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52AB82-461A-4596-A167-D4860D666CB4}"/>
              </a:ext>
            </a:extLst>
          </p:cNvPr>
          <p:cNvSpPr/>
          <p:nvPr/>
        </p:nvSpPr>
        <p:spPr>
          <a:xfrm>
            <a:off x="6145785" y="1118385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AF59AE-2EE0-438B-BA25-329C959445EA}"/>
              </a:ext>
            </a:extLst>
          </p:cNvPr>
          <p:cNvSpPr/>
          <p:nvPr/>
        </p:nvSpPr>
        <p:spPr>
          <a:xfrm>
            <a:off x="6143888" y="1108311"/>
            <a:ext cx="1953088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34" name="모서리가 둥근 직사각형 115">
            <a:extLst>
              <a:ext uri="{FF2B5EF4-FFF2-40B4-BE49-F238E27FC236}">
                <a16:creationId xmlns:a16="http://schemas.microsoft.com/office/drawing/2014/main" id="{B3EC8D7B-02D5-42E3-AF61-C3D127943B07}"/>
              </a:ext>
            </a:extLst>
          </p:cNvPr>
          <p:cNvSpPr/>
          <p:nvPr/>
        </p:nvSpPr>
        <p:spPr>
          <a:xfrm>
            <a:off x="6760034" y="1608789"/>
            <a:ext cx="630206" cy="1893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이미지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9AE034-C36C-4B9A-ABFC-BD8E4DF08542}"/>
              </a:ext>
            </a:extLst>
          </p:cNvPr>
          <p:cNvSpPr/>
          <p:nvPr/>
        </p:nvSpPr>
        <p:spPr>
          <a:xfrm>
            <a:off x="6660990" y="1376648"/>
            <a:ext cx="908028" cy="189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prstClr val="black"/>
                </a:solidFill>
              </a:rPr>
              <a:t>회원정보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7003248-9C0C-445C-85C9-2889D5027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71" y="1146582"/>
            <a:ext cx="371819" cy="16115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B1565C-F5F1-41CC-A421-5016C344F16E}"/>
              </a:ext>
            </a:extLst>
          </p:cNvPr>
          <p:cNvSpPr/>
          <p:nvPr/>
        </p:nvSpPr>
        <p:spPr>
          <a:xfrm>
            <a:off x="6137913" y="3149067"/>
            <a:ext cx="1953088" cy="207907"/>
          </a:xfrm>
          <a:prstGeom prst="rect">
            <a:avLst/>
          </a:prstGeom>
          <a:solidFill>
            <a:srgbClr val="B355A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D5CBBF-0CF8-4ACD-8E76-926AC027CB0D}"/>
              </a:ext>
            </a:extLst>
          </p:cNvPr>
          <p:cNvSpPr/>
          <p:nvPr/>
        </p:nvSpPr>
        <p:spPr>
          <a:xfrm>
            <a:off x="6161209" y="1842023"/>
            <a:ext cx="1933853" cy="142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이메일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910295-55DF-4F6B-BF60-F6BDD1892FFB}"/>
              </a:ext>
            </a:extLst>
          </p:cNvPr>
          <p:cNvSpPr/>
          <p:nvPr/>
        </p:nvSpPr>
        <p:spPr>
          <a:xfrm>
            <a:off x="6154283" y="2004562"/>
            <a:ext cx="1933853" cy="165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endParaRPr lang="ko-KR" altLang="en-US" sz="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293D5B-7AB9-4451-BD22-BCFB42D0247B}"/>
              </a:ext>
            </a:extLst>
          </p:cNvPr>
          <p:cNvSpPr/>
          <p:nvPr/>
        </p:nvSpPr>
        <p:spPr>
          <a:xfrm>
            <a:off x="6145395" y="2191918"/>
            <a:ext cx="1938124" cy="228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C8945E-2E35-4E74-B9AF-55647D076C48}"/>
              </a:ext>
            </a:extLst>
          </p:cNvPr>
          <p:cNvSpPr/>
          <p:nvPr/>
        </p:nvSpPr>
        <p:spPr>
          <a:xfrm>
            <a:off x="6156251" y="2387723"/>
            <a:ext cx="1938811" cy="180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3BB4A6-5655-4C1F-AD8F-20BBD5BBEC0A}"/>
              </a:ext>
            </a:extLst>
          </p:cNvPr>
          <p:cNvSpPr/>
          <p:nvPr/>
        </p:nvSpPr>
        <p:spPr>
          <a:xfrm>
            <a:off x="6159937" y="2599804"/>
            <a:ext cx="1935124" cy="12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학년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(1,2,3,4)                </a:t>
            </a: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성별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남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여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0AD06D-59FC-43F9-9EA4-FDE3413ACB4A}"/>
              </a:ext>
            </a:extLst>
          </p:cNvPr>
          <p:cNvSpPr/>
          <p:nvPr/>
        </p:nvSpPr>
        <p:spPr>
          <a:xfrm>
            <a:off x="6154283" y="2813009"/>
            <a:ext cx="1933853" cy="136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은행 명                       계좌번호             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36DDAF6-1D64-4C60-B2D7-27FD46CE9F46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>
          <a:xfrm flipH="1">
            <a:off x="7121210" y="2599804"/>
            <a:ext cx="6289" cy="349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6E25ABC-8E26-40CE-9E2E-4559043F905A}"/>
              </a:ext>
            </a:extLst>
          </p:cNvPr>
          <p:cNvCxnSpPr>
            <a:cxnSpLocks/>
          </p:cNvCxnSpPr>
          <p:nvPr/>
        </p:nvCxnSpPr>
        <p:spPr>
          <a:xfrm flipV="1">
            <a:off x="7318790" y="1703482"/>
            <a:ext cx="1680040" cy="65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9D6CD2-D59F-4C30-A125-834FF6E36C2F}"/>
              </a:ext>
            </a:extLst>
          </p:cNvPr>
          <p:cNvSpPr txBox="1"/>
          <p:nvPr/>
        </p:nvSpPr>
        <p:spPr>
          <a:xfrm>
            <a:off x="9157227" y="62368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10-2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이미지 수정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6D3B18-3ED6-4E79-BC48-861C7CD7ECCE}"/>
              </a:ext>
            </a:extLst>
          </p:cNvPr>
          <p:cNvSpPr/>
          <p:nvPr/>
        </p:nvSpPr>
        <p:spPr>
          <a:xfrm>
            <a:off x="9684516" y="3320632"/>
            <a:ext cx="1012057" cy="27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FCECA7F-ACA5-4D11-B208-EEF7536AB9D6}"/>
              </a:ext>
            </a:extLst>
          </p:cNvPr>
          <p:cNvSpPr/>
          <p:nvPr/>
        </p:nvSpPr>
        <p:spPr>
          <a:xfrm>
            <a:off x="9269165" y="1118385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3AF4B38-A2E8-4593-9CC1-E6B3D7CDCD64}"/>
              </a:ext>
            </a:extLst>
          </p:cNvPr>
          <p:cNvSpPr/>
          <p:nvPr/>
        </p:nvSpPr>
        <p:spPr>
          <a:xfrm>
            <a:off x="9267268" y="1108311"/>
            <a:ext cx="1953088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prstClr val="black"/>
                </a:solidFill>
              </a:rPr>
              <a:t>갤러리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B05233FD-5A58-4CBC-9032-9FFCF8EF2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97196"/>
              </p:ext>
            </p:extLst>
          </p:nvPr>
        </p:nvGraphicFramePr>
        <p:xfrm>
          <a:off x="9279331" y="1410306"/>
          <a:ext cx="194102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497093437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892736410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72761014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69519097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29985740"/>
                    </a:ext>
                  </a:extLst>
                </a:gridCol>
              </a:tblGrid>
              <a:tr h="2437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34225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8489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28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3485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935018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37091"/>
                  </a:ext>
                </a:extLst>
              </a:tr>
            </a:tbl>
          </a:graphicData>
        </a:graphic>
      </p:graphicFrame>
      <p:sp>
        <p:nvSpPr>
          <p:cNvPr id="45" name="오각형 44"/>
          <p:cNvSpPr/>
          <p:nvPr/>
        </p:nvSpPr>
        <p:spPr>
          <a:xfrm>
            <a:off x="0" y="-1128"/>
            <a:ext cx="2658980" cy="673769"/>
          </a:xfrm>
          <a:prstGeom prst="homePlate">
            <a:avLst/>
          </a:prstGeom>
          <a:solidFill>
            <a:srgbClr val="DA4B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HY중고딕" pitchFamily="18" charset="-127"/>
                <a:ea typeface="HY중고딕" pitchFamily="18" charset="-127"/>
              </a:rPr>
              <a:t>스토리보드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5" y="672641"/>
            <a:ext cx="914447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1298312" y="417738"/>
            <a:ext cx="2658980" cy="6737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atin typeface="HY중고딕" pitchFamily="18" charset="-127"/>
                <a:ea typeface="HY중고딕" pitchFamily="18" charset="-127"/>
              </a:rPr>
              <a:t>설계구현</a:t>
            </a:r>
            <a:endParaRPr lang="ko-KR" altLang="en-US" sz="2400" b="1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1298312" y="1102098"/>
            <a:ext cx="9735358" cy="36049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887" y="1195002"/>
            <a:ext cx="9876422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latin typeface="HY중고딕" pitchFamily="18" charset="-127"/>
                <a:ea typeface="HY중고딕" pitchFamily="18" charset="-127"/>
              </a:rPr>
              <a:t>1.</a:t>
            </a:r>
            <a:r>
              <a:rPr lang="ko-KR" altLang="en-US" sz="2300" dirty="0">
                <a:latin typeface="HY중고딕" pitchFamily="18" charset="-127"/>
                <a:ea typeface="HY중고딕" pitchFamily="18" charset="-127"/>
              </a:rPr>
              <a:t>안드로이드 스튜디오 </a:t>
            </a:r>
            <a:r>
              <a:rPr lang="ko-KR" altLang="en-US" sz="2300" dirty="0" smtClean="0">
                <a:latin typeface="HY중고딕" pitchFamily="18" charset="-127"/>
                <a:ea typeface="HY중고딕" pitchFamily="18" charset="-127"/>
              </a:rPr>
              <a:t>사용</a:t>
            </a:r>
            <a:endParaRPr lang="en-US" altLang="ko-KR" sz="2300" dirty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2300" dirty="0">
                <a:latin typeface="HY중고딕" pitchFamily="18" charset="-127"/>
                <a:ea typeface="HY중고딕" pitchFamily="18" charset="-127"/>
              </a:rPr>
              <a:t>-&gt;</a:t>
            </a:r>
            <a:r>
              <a:rPr lang="ko-KR" altLang="en-US" sz="2300" dirty="0">
                <a:latin typeface="HY중고딕" pitchFamily="18" charset="-127"/>
                <a:ea typeface="HY중고딕" pitchFamily="18" charset="-127"/>
              </a:rPr>
              <a:t>로그인</a:t>
            </a:r>
            <a:r>
              <a:rPr lang="en-US" altLang="ko-KR" sz="2300" dirty="0">
                <a:latin typeface="HY중고딕" pitchFamily="18" charset="-127"/>
                <a:ea typeface="HY중고딕" pitchFamily="18" charset="-127"/>
              </a:rPr>
              <a:t>/</a:t>
            </a:r>
            <a:r>
              <a:rPr lang="ko-KR" altLang="en-US" sz="2300" dirty="0">
                <a:latin typeface="HY중고딕" pitchFamily="18" charset="-127"/>
                <a:ea typeface="HY중고딕" pitchFamily="18" charset="-127"/>
              </a:rPr>
              <a:t>회원가입 서비스 구축</a:t>
            </a:r>
            <a:endParaRPr lang="en-US" altLang="ko-KR" sz="2300" dirty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2300" dirty="0" smtClean="0">
                <a:latin typeface="HY중고딕" pitchFamily="18" charset="-127"/>
                <a:ea typeface="HY중고딕" pitchFamily="18" charset="-127"/>
              </a:rPr>
              <a:t>-&gt;</a:t>
            </a:r>
            <a:r>
              <a:rPr lang="ko-KR" altLang="en-US" sz="2300" dirty="0" err="1" smtClean="0">
                <a:latin typeface="HY중고딕" pitchFamily="18" charset="-127"/>
                <a:ea typeface="HY중고딕" pitchFamily="18" charset="-127"/>
              </a:rPr>
              <a:t>채팅방</a:t>
            </a:r>
            <a:r>
              <a:rPr lang="ko-KR" altLang="en-US" sz="2300" dirty="0" smtClean="0">
                <a:latin typeface="HY중고딕" pitchFamily="18" charset="-127"/>
                <a:ea typeface="HY중고딕" pitchFamily="18" charset="-127"/>
              </a:rPr>
              <a:t> 서비스 구축</a:t>
            </a:r>
            <a:endParaRPr lang="en-US" altLang="ko-KR" sz="2300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2300" dirty="0" smtClean="0">
                <a:latin typeface="HY중고딕" pitchFamily="18" charset="-127"/>
                <a:ea typeface="HY중고딕" pitchFamily="18" charset="-127"/>
              </a:rPr>
              <a:t>-&gt;</a:t>
            </a:r>
            <a:r>
              <a:rPr lang="ko-KR" altLang="en-US" sz="2300" dirty="0" smtClean="0">
                <a:latin typeface="HY중고딕" pitchFamily="18" charset="-127"/>
                <a:ea typeface="HY중고딕" pitchFamily="18" charset="-127"/>
              </a:rPr>
              <a:t>신고 게시판 구현</a:t>
            </a:r>
            <a:endParaRPr lang="en-US" altLang="ko-KR" sz="2300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2300" dirty="0" smtClean="0">
                <a:latin typeface="HY중고딕" pitchFamily="18" charset="-127"/>
                <a:ea typeface="HY중고딕" pitchFamily="18" charset="-127"/>
              </a:rPr>
              <a:t>-&gt;</a:t>
            </a:r>
            <a:r>
              <a:rPr lang="ko-KR" altLang="en-US" sz="2300" dirty="0" smtClean="0">
                <a:latin typeface="HY중고딕" pitchFamily="18" charset="-127"/>
                <a:ea typeface="HY중고딕" pitchFamily="18" charset="-127"/>
              </a:rPr>
              <a:t>자신의 정보를 올려놓을 수 있는 내정보란 구현</a:t>
            </a:r>
            <a:endParaRPr lang="en-US" altLang="ko-KR" sz="2300" dirty="0" smtClean="0">
              <a:latin typeface="HY중고딕" pitchFamily="18" charset="-127"/>
              <a:ea typeface="HY중고딕" pitchFamily="18" charset="-127"/>
            </a:endParaRPr>
          </a:p>
          <a:p>
            <a:endParaRPr lang="en-US" altLang="ko-KR" sz="2300" dirty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2300" dirty="0" smtClean="0">
                <a:latin typeface="HY중고딕" pitchFamily="18" charset="-127"/>
                <a:ea typeface="HY중고딕" pitchFamily="18" charset="-127"/>
              </a:rPr>
              <a:t>2.DB </a:t>
            </a:r>
            <a:r>
              <a:rPr lang="ko-KR" altLang="en-US" sz="2300" dirty="0" smtClean="0">
                <a:latin typeface="HY중고딕" pitchFamily="18" charset="-127"/>
                <a:ea typeface="HY중고딕" pitchFamily="18" charset="-127"/>
              </a:rPr>
              <a:t>사용은 </a:t>
            </a:r>
            <a:r>
              <a:rPr lang="en-US" altLang="ko-KR" sz="2300" dirty="0" err="1" smtClean="0">
                <a:latin typeface="HY중고딕" pitchFamily="18" charset="-127"/>
                <a:ea typeface="HY중고딕" pitchFamily="18" charset="-127"/>
              </a:rPr>
              <a:t>FireBase</a:t>
            </a:r>
            <a:r>
              <a:rPr lang="en-US" altLang="ko-KR" sz="23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300" dirty="0" smtClean="0">
                <a:latin typeface="HY중고딕" pitchFamily="18" charset="-127"/>
                <a:ea typeface="HY중고딕" pitchFamily="18" charset="-127"/>
              </a:rPr>
              <a:t>사용</a:t>
            </a:r>
            <a:endParaRPr lang="en-US" altLang="ko-KR" sz="2300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2300" dirty="0" smtClean="0">
                <a:latin typeface="HY중고딕" pitchFamily="18" charset="-127"/>
                <a:ea typeface="HY중고딕" pitchFamily="18" charset="-127"/>
              </a:rPr>
              <a:t>-&gt; </a:t>
            </a:r>
            <a:r>
              <a:rPr lang="ko-KR" altLang="en-US" sz="23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300" dirty="0" err="1" smtClean="0">
                <a:latin typeface="HY중고딕" pitchFamily="18" charset="-127"/>
                <a:ea typeface="HY중고딕" pitchFamily="18" charset="-127"/>
              </a:rPr>
              <a:t>안드로이드</a:t>
            </a:r>
            <a:r>
              <a:rPr lang="ko-KR" altLang="en-US" sz="2300" dirty="0" smtClean="0">
                <a:latin typeface="HY중고딕" pitchFamily="18" charset="-127"/>
                <a:ea typeface="HY중고딕" pitchFamily="18" charset="-127"/>
              </a:rPr>
              <a:t> 스튜디오에서 </a:t>
            </a:r>
            <a:r>
              <a:rPr lang="en-US" altLang="ko-KR" sz="2300" dirty="0" smtClean="0">
                <a:latin typeface="HY중고딕" pitchFamily="18" charset="-127"/>
                <a:ea typeface="HY중고딕" pitchFamily="18" charset="-127"/>
              </a:rPr>
              <a:t>DB</a:t>
            </a:r>
            <a:r>
              <a:rPr lang="ko-KR" altLang="en-US" sz="2300" dirty="0" smtClean="0">
                <a:latin typeface="HY중고딕" pitchFamily="18" charset="-127"/>
                <a:ea typeface="HY중고딕" pitchFamily="18" charset="-127"/>
              </a:rPr>
              <a:t>와 연결해주는 중간 매개체</a:t>
            </a:r>
            <a:r>
              <a:rPr lang="en-US" altLang="ko-KR" sz="23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2300" dirty="0" err="1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2300" dirty="0" err="1" smtClean="0">
                <a:latin typeface="HY중고딕" pitchFamily="18" charset="-127"/>
                <a:ea typeface="HY중고딕" pitchFamily="18" charset="-127"/>
              </a:rPr>
              <a:t>hp</a:t>
            </a:r>
            <a:r>
              <a:rPr lang="en-US" altLang="ko-KR" sz="2300" dirty="0" smtClean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2300" dirty="0" smtClean="0">
                <a:latin typeface="HY중고딕" pitchFamily="18" charset="-127"/>
                <a:ea typeface="HY중고딕" pitchFamily="18" charset="-127"/>
              </a:rPr>
              <a:t>없이 </a:t>
            </a:r>
            <a:endParaRPr lang="en-US" altLang="ko-KR" sz="2300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23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2300" dirty="0" smtClean="0">
                <a:latin typeface="HY중고딕" pitchFamily="18" charset="-127"/>
                <a:ea typeface="HY중고딕" pitchFamily="18" charset="-127"/>
              </a:rPr>
              <a:t>    </a:t>
            </a:r>
            <a:r>
              <a:rPr lang="ko-KR" altLang="en-US" sz="2300" dirty="0" smtClean="0">
                <a:latin typeface="HY중고딕" pitchFamily="18" charset="-127"/>
                <a:ea typeface="HY중고딕" pitchFamily="18" charset="-127"/>
              </a:rPr>
              <a:t>바로 연동과 업로드가 가능한 </a:t>
            </a:r>
            <a:r>
              <a:rPr lang="ko-KR" altLang="en-US" sz="2300" dirty="0" err="1" smtClean="0">
                <a:latin typeface="HY중고딕" pitchFamily="18" charset="-127"/>
                <a:ea typeface="HY중고딕" pitchFamily="18" charset="-127"/>
              </a:rPr>
              <a:t>구글</a:t>
            </a:r>
            <a:r>
              <a:rPr lang="ko-KR" altLang="en-US" sz="23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2300" dirty="0" smtClean="0">
                <a:latin typeface="HY중고딕" pitchFamily="18" charset="-127"/>
                <a:ea typeface="HY중고딕" pitchFamily="18" charset="-127"/>
              </a:rPr>
              <a:t>Firebase</a:t>
            </a:r>
            <a:r>
              <a:rPr lang="ko-KR" altLang="en-US" sz="2300" dirty="0" smtClean="0">
                <a:latin typeface="HY중고딕" pitchFamily="18" charset="-127"/>
                <a:ea typeface="HY중고딕" pitchFamily="18" charset="-127"/>
              </a:rPr>
              <a:t>를 사용  </a:t>
            </a:r>
            <a:endParaRPr lang="en-US" altLang="ko-KR" sz="2300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8" y="417738"/>
            <a:ext cx="1133288" cy="11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1523" y="2007324"/>
            <a:ext cx="9389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파이어베이스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(Firebase)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는 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2011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년 파이어베이스사가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개발 </a:t>
            </a: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fontAlgn="base"/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2014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년에 구글에 인수된 </a:t>
            </a:r>
            <a:r>
              <a:rPr lang="ko-KR" altLang="en-US" sz="2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모바일 및 웹 애플리케이션 개발 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플랫폼</a:t>
            </a:r>
            <a:endParaRPr lang="en-US" altLang="ko-KR" sz="24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fontAlgn="base"/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fontAlgn="base">
              <a:buFontTx/>
              <a:buChar char="-"/>
            </a:pP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서버를 구성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하는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시간을 투자할 필요가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없어짐</a:t>
            </a: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7316" y="845574"/>
            <a:ext cx="1661652" cy="1681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 rot="8108618">
            <a:off x="2249125" y="2321701"/>
            <a:ext cx="405228" cy="940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5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48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40199" y="1390458"/>
            <a:ext cx="7107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안드로이드 스튜디오와 직접적으로 연동 가능</a:t>
            </a:r>
            <a:endParaRPr lang="ko-KR" alt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66975" y="828675"/>
            <a:ext cx="828675" cy="180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8108618">
            <a:off x="3568489" y="834626"/>
            <a:ext cx="405228" cy="940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6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0" y="132881"/>
            <a:ext cx="8900273" cy="66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2" y="442452"/>
            <a:ext cx="10395938" cy="606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7486" y="2380343"/>
            <a:ext cx="27494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 smtClean="0">
                <a:latin typeface="HY중고딕" pitchFamily="18" charset="-127"/>
                <a:ea typeface="HY중고딕" pitchFamily="18" charset="-127"/>
              </a:rPr>
              <a:t>시연</a:t>
            </a:r>
            <a:endParaRPr lang="ko-KR" altLang="en-US" sz="100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7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B4BF003-E6EA-4010-9F62-C4F68A12D2C3}"/>
              </a:ext>
            </a:extLst>
          </p:cNvPr>
          <p:cNvSpPr/>
          <p:nvPr/>
        </p:nvSpPr>
        <p:spPr>
          <a:xfrm>
            <a:off x="0" y="0"/>
            <a:ext cx="5263662" cy="10668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latin typeface="HY중고딕" pitchFamily="18" charset="-127"/>
                <a:ea typeface="HY중고딕" pitchFamily="18" charset="-127"/>
              </a:rPr>
              <a:t>Micro-Transit </a:t>
            </a:r>
            <a:r>
              <a:rPr lang="ko-KR" altLang="en-US" sz="2500" b="1" dirty="0" smtClean="0">
                <a:latin typeface="HY중고딕" pitchFamily="18" charset="-127"/>
                <a:ea typeface="HY중고딕" pitchFamily="18" charset="-127"/>
              </a:rPr>
              <a:t>이란</a:t>
            </a:r>
            <a:r>
              <a:rPr lang="en-US" altLang="ko-KR" sz="2500" b="1" dirty="0" smtClean="0">
                <a:latin typeface="HY중고딕" pitchFamily="18" charset="-127"/>
                <a:ea typeface="HY중고딕" pitchFamily="18" charset="-127"/>
              </a:rPr>
              <a:t>?</a:t>
            </a:r>
            <a:endParaRPr lang="ko-KR" altLang="en-US" sz="2500" b="1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1549" y="1872694"/>
            <a:ext cx="10618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같은 목적지로  향하는 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승객들을 연결하는 </a:t>
            </a:r>
            <a:r>
              <a:rPr lang="ko-KR" altLang="en-US" sz="2400" dirty="0" err="1" smtClean="0">
                <a:latin typeface="HY중고딕" pitchFamily="18" charset="-127"/>
                <a:ea typeface="HY중고딕" pitchFamily="18" charset="-127"/>
              </a:rPr>
              <a:t>온디맨드기반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 차량 공유</a:t>
            </a:r>
            <a:endParaRPr lang="en-US" altLang="ko-KR" sz="24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 smtClean="0"/>
          </a:p>
          <a:p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- 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다가올 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자율주행 시대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한 대의 차량으로 최대한 많은 사람을  탑승 시켜 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     </a:t>
            </a:r>
            <a:r>
              <a:rPr lang="en-US" altLang="ko-KR" sz="24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효율을 극대화</a:t>
            </a:r>
            <a:endParaRPr lang="ko-KR" altLang="en-US" sz="24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32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065" y="4495409"/>
            <a:ext cx="11882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          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대중교통 부족                  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특정한 시간대 수요 증가                      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비용 부담                         </a:t>
            </a:r>
            <a:endParaRPr lang="en-US" altLang="ko-KR" dirty="0">
              <a:latin typeface="HY중고딕" pitchFamily="18" charset="-127"/>
              <a:ea typeface="HY중고딕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9" name="한쪽 모서리가 잘린 사각형 1">
            <a:extLst>
              <a:ext uri="{FF2B5EF4-FFF2-40B4-BE49-F238E27FC236}">
                <a16:creationId xmlns:a16="http://schemas.microsoft.com/office/drawing/2014/main" id="{7B4BF003-E6EA-4010-9F62-C4F68A12D2C3}"/>
              </a:ext>
            </a:extLst>
          </p:cNvPr>
          <p:cNvSpPr/>
          <p:nvPr/>
        </p:nvSpPr>
        <p:spPr>
          <a:xfrm>
            <a:off x="0" y="0"/>
            <a:ext cx="3153508" cy="75027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latin typeface="HY중고딕" pitchFamily="18" charset="-127"/>
                <a:ea typeface="HY중고딕" pitchFamily="18" charset="-127"/>
              </a:rPr>
              <a:t>문제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C7C015-6734-4AFA-BA60-C004F9DF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680" y="2188101"/>
            <a:ext cx="1817060" cy="19708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83B519-FF36-45BC-9C54-D59DA4974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912" y="2447652"/>
            <a:ext cx="1560771" cy="131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16565A-48C9-4A2D-ADA2-3F724AF35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444" y="2296857"/>
            <a:ext cx="1873939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B4BF003-E6EA-4010-9F62-C4F68A12D2C3}"/>
              </a:ext>
            </a:extLst>
          </p:cNvPr>
          <p:cNvSpPr/>
          <p:nvPr/>
        </p:nvSpPr>
        <p:spPr>
          <a:xfrm>
            <a:off x="0" y="0"/>
            <a:ext cx="5263662" cy="10668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latin typeface="HY중고딕" pitchFamily="18" charset="-127"/>
                <a:ea typeface="HY중고딕" pitchFamily="18" charset="-127"/>
              </a:rPr>
              <a:t>해결 방안 </a:t>
            </a:r>
            <a:r>
              <a:rPr lang="en-US" altLang="ko-KR" sz="2500" b="1" dirty="0">
                <a:latin typeface="HY중고딕" pitchFamily="18" charset="-127"/>
                <a:ea typeface="HY중고딕" pitchFamily="18" charset="-127"/>
              </a:rPr>
              <a:t>-&gt; Go together</a:t>
            </a:r>
            <a:endParaRPr lang="ko-KR" altLang="en-US" sz="2500" b="1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491790" y="2063415"/>
            <a:ext cx="6497053" cy="287554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743072" y="2546683"/>
            <a:ext cx="2406317" cy="1909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 together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84397" y="15626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HY중고딕" pitchFamily="18" charset="-127"/>
                <a:ea typeface="HY중고딕" pitchFamily="18" charset="-127"/>
              </a:rPr>
              <a:t>효율성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00440" y="2764602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HY중고딕" pitchFamily="18" charset="-127"/>
                <a:ea typeface="HY중고딕" pitchFamily="18" charset="-127"/>
              </a:rPr>
              <a:t>실용성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00440" y="3711642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HY중고딕" pitchFamily="18" charset="-127"/>
                <a:ea typeface="HY중고딕" pitchFamily="18" charset="-127"/>
              </a:rPr>
              <a:t>편리성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16481" y="4774336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HY중고딕" pitchFamily="18" charset="-127"/>
                <a:ea typeface="HY중고딕" pitchFamily="18" charset="-127"/>
              </a:rPr>
              <a:t>접근성</a:t>
            </a:r>
          </a:p>
        </p:txBody>
      </p:sp>
      <p:sp>
        <p:nvSpPr>
          <p:cNvPr id="10" name="오른쪽 화살표 9"/>
          <p:cNvSpPr/>
          <p:nvPr/>
        </p:nvSpPr>
        <p:spPr>
          <a:xfrm rot="16200000">
            <a:off x="10155878" y="1542593"/>
            <a:ext cx="648251" cy="452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10155877" y="2709170"/>
            <a:ext cx="648251" cy="452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6200000">
            <a:off x="10155877" y="3686356"/>
            <a:ext cx="648251" cy="452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6200000">
            <a:off x="10155876" y="4744766"/>
            <a:ext cx="648251" cy="452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26887"/>
            <a:ext cx="9047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200" dirty="0">
                <a:latin typeface="HY중고딕" pitchFamily="18" charset="-127"/>
                <a:ea typeface="HY중고딕" pitchFamily="18" charset="-127"/>
              </a:rPr>
              <a:t>같은 목적지인 사람들은 모여서 택시 이용</a:t>
            </a:r>
            <a:endParaRPr lang="en-US" altLang="ko-KR" sz="22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latin typeface="HY중고딕" pitchFamily="18" charset="-127"/>
                <a:ea typeface="HY중고딕" pitchFamily="18" charset="-127"/>
              </a:rPr>
              <a:t>택시정류장에 가지 않아도 </a:t>
            </a:r>
            <a:endParaRPr lang="en-US" altLang="ko-KR" sz="2200" dirty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2200" dirty="0">
                <a:latin typeface="HY중고딕" pitchFamily="18" charset="-127"/>
                <a:ea typeface="HY중고딕" pitchFamily="18" charset="-127"/>
              </a:rPr>
              <a:t>   </a:t>
            </a:r>
            <a:r>
              <a:rPr lang="ko-KR" altLang="en-US" sz="2200" dirty="0">
                <a:latin typeface="HY중고딕" pitchFamily="18" charset="-127"/>
                <a:ea typeface="HY중고딕" pitchFamily="18" charset="-127"/>
              </a:rPr>
              <a:t>근처에 있는 사람들 끼리 택시 이용</a:t>
            </a:r>
            <a:endParaRPr lang="en-US" altLang="ko-KR" sz="22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latin typeface="HY중고딕" pitchFamily="18" charset="-127"/>
                <a:ea typeface="HY중고딕" pitchFamily="18" charset="-127"/>
              </a:rPr>
              <a:t>같이 탄 사람과 비용을 나눔</a:t>
            </a:r>
            <a:r>
              <a:rPr lang="en-US" altLang="ko-KR" sz="22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200" dirty="0">
                <a:latin typeface="HY중고딕" pitchFamily="18" charset="-127"/>
                <a:ea typeface="HY중고딕" pitchFamily="18" charset="-127"/>
              </a:rPr>
              <a:t>비용절약</a:t>
            </a:r>
            <a:r>
              <a:rPr lang="en-US" altLang="ko-KR" sz="2200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2200" dirty="0">
                <a:latin typeface="HY중고딕" pitchFamily="18" charset="-127"/>
                <a:ea typeface="HY중고딕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41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처리 10"/>
          <p:cNvSpPr/>
          <p:nvPr/>
        </p:nvSpPr>
        <p:spPr>
          <a:xfrm>
            <a:off x="1228094" y="4957438"/>
            <a:ext cx="8636004" cy="82731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목적지가 같은 사람을 연결해줌으로써 </a:t>
            </a:r>
            <a:endParaRPr lang="en-US" altLang="ko-KR" sz="2000" dirty="0" smtClean="0">
              <a:latin typeface="HY중고딕" pitchFamily="18" charset="-127"/>
              <a:ea typeface="HY중고딕" pitchFamily="18" charset="-127"/>
            </a:endParaRPr>
          </a:p>
          <a:p>
            <a:pPr algn="ctr"/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채팅을 제공함</a:t>
            </a:r>
            <a:endParaRPr lang="ko-KR" altLang="en-US" sz="20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1228094" y="3460579"/>
            <a:ext cx="8186059" cy="82731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택시를 타려는 한림대학교 학생들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277254" y="1893207"/>
            <a:ext cx="8186059" cy="82731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목적지가 같은 사람들이 모여서 </a:t>
            </a:r>
            <a:endParaRPr lang="en-US" altLang="ko-KR" sz="2000" dirty="0">
              <a:latin typeface="HY중고딕" pitchFamily="18" charset="-127"/>
              <a:ea typeface="HY중고딕" pitchFamily="18" charset="-127"/>
            </a:endParaRPr>
          </a:p>
          <a:p>
            <a:pPr algn="ctr"/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택시를 탈 수 있게 해주는 앱</a:t>
            </a:r>
          </a:p>
        </p:txBody>
      </p:sp>
      <p:sp>
        <p:nvSpPr>
          <p:cNvPr id="2" name="한쪽 모서리가 잘린 사각형 1"/>
          <p:cNvSpPr/>
          <p:nvPr/>
        </p:nvSpPr>
        <p:spPr>
          <a:xfrm>
            <a:off x="1277254" y="1893207"/>
            <a:ext cx="1988457" cy="8273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What</a:t>
            </a:r>
            <a:endParaRPr lang="ko-KR" altLang="en-US" sz="2500" dirty="0"/>
          </a:p>
        </p:txBody>
      </p:sp>
      <p:sp>
        <p:nvSpPr>
          <p:cNvPr id="3" name="한쪽 모서리가 잘린 사각형 2"/>
          <p:cNvSpPr/>
          <p:nvPr/>
        </p:nvSpPr>
        <p:spPr>
          <a:xfrm>
            <a:off x="1228093" y="4958094"/>
            <a:ext cx="1988457" cy="8273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How</a:t>
            </a:r>
            <a:endParaRPr lang="ko-KR" altLang="en-US" sz="2500" dirty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28094" y="3446064"/>
            <a:ext cx="1988457" cy="8273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Who</a:t>
            </a:r>
            <a:endParaRPr lang="ko-KR" altLang="en-US" sz="2500" dirty="0"/>
          </a:p>
        </p:txBody>
      </p:sp>
      <p:sp>
        <p:nvSpPr>
          <p:cNvPr id="15" name="한쪽 모서리가 잘린 사각형 1">
            <a:extLst>
              <a:ext uri="{FF2B5EF4-FFF2-40B4-BE49-F238E27FC236}">
                <a16:creationId xmlns:a16="http://schemas.microsoft.com/office/drawing/2014/main" id="{7B4BF003-E6EA-4010-9F62-C4F68A12D2C3}"/>
              </a:ext>
            </a:extLst>
          </p:cNvPr>
          <p:cNvSpPr/>
          <p:nvPr/>
        </p:nvSpPr>
        <p:spPr>
          <a:xfrm>
            <a:off x="0" y="0"/>
            <a:ext cx="3153508" cy="75027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latin typeface="HY중고딕" pitchFamily="18" charset="-127"/>
                <a:ea typeface="HY중고딕" pitchFamily="18" charset="-127"/>
              </a:rPr>
              <a:t>Go together</a:t>
            </a:r>
            <a:endParaRPr lang="ko-KR" altLang="en-US" sz="2500" b="1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5C34F7-B60B-4CA7-BB33-65AD605B6041}"/>
              </a:ext>
            </a:extLst>
          </p:cNvPr>
          <p:cNvSpPr/>
          <p:nvPr/>
        </p:nvSpPr>
        <p:spPr>
          <a:xfrm>
            <a:off x="3942198" y="4261936"/>
            <a:ext cx="1012057" cy="27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1DCE3-2DD9-4112-8547-EEEB07D2B061}"/>
              </a:ext>
            </a:extLst>
          </p:cNvPr>
          <p:cNvSpPr txBox="1"/>
          <p:nvPr/>
        </p:nvSpPr>
        <p:spPr>
          <a:xfrm>
            <a:off x="754602" y="1483850"/>
            <a:ext cx="163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1.</a:t>
            </a:r>
            <a:r>
              <a:rPr lang="ko-KR" altLang="en-US" dirty="0">
                <a:solidFill>
                  <a:prstClr val="black"/>
                </a:solidFill>
              </a:rPr>
              <a:t>로그인 화면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CC20EC-1B8E-400F-AB5D-F2D1B96476CD}"/>
              </a:ext>
            </a:extLst>
          </p:cNvPr>
          <p:cNvSpPr/>
          <p:nvPr/>
        </p:nvSpPr>
        <p:spPr>
          <a:xfrm>
            <a:off x="798990" y="2012981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F215A1-A880-4B53-BE59-D1BAA43FAEDA}"/>
              </a:ext>
            </a:extLst>
          </p:cNvPr>
          <p:cNvSpPr/>
          <p:nvPr/>
        </p:nvSpPr>
        <p:spPr>
          <a:xfrm>
            <a:off x="798990" y="2008461"/>
            <a:ext cx="1953088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500" dirty="0">
                <a:solidFill>
                  <a:prstClr val="black"/>
                </a:solidFill>
              </a:rPr>
              <a:t>Go T</a:t>
            </a:r>
            <a:r>
              <a:rPr lang="en-US" altLang="ko-KR" sz="1500" dirty="0" err="1">
                <a:solidFill>
                  <a:prstClr val="black"/>
                </a:solidFill>
              </a:rPr>
              <a:t>ogether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95CFB5-6DF4-44E2-A34E-5DFF6CCB78B5}"/>
              </a:ext>
            </a:extLst>
          </p:cNvPr>
          <p:cNvSpPr/>
          <p:nvPr/>
        </p:nvSpPr>
        <p:spPr>
          <a:xfrm>
            <a:off x="798991" y="3063850"/>
            <a:ext cx="1953088" cy="27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500" dirty="0">
                <a:solidFill>
                  <a:prstClr val="black"/>
                </a:solidFill>
              </a:rPr>
              <a:t>아이디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7C5972-FB81-4A94-95A0-1EE7459A5052}"/>
              </a:ext>
            </a:extLst>
          </p:cNvPr>
          <p:cNvSpPr/>
          <p:nvPr/>
        </p:nvSpPr>
        <p:spPr>
          <a:xfrm>
            <a:off x="798990" y="3450033"/>
            <a:ext cx="1953088" cy="27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500" dirty="0">
                <a:solidFill>
                  <a:prstClr val="black"/>
                </a:solidFill>
              </a:rPr>
              <a:t>비밀번호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236343-E259-4B55-B18D-69EB45B05EFD}"/>
              </a:ext>
            </a:extLst>
          </p:cNvPr>
          <p:cNvSpPr txBox="1"/>
          <p:nvPr/>
        </p:nvSpPr>
        <p:spPr>
          <a:xfrm>
            <a:off x="3703984" y="1526134"/>
            <a:ext cx="155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2.</a:t>
            </a:r>
            <a:r>
              <a:rPr lang="ko-KR" altLang="en-US" dirty="0">
                <a:solidFill>
                  <a:prstClr val="black"/>
                </a:solidFill>
              </a:rPr>
              <a:t>회원가입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73D11D-9B3D-47E7-A7CC-EAF84335AED0}"/>
              </a:ext>
            </a:extLst>
          </p:cNvPr>
          <p:cNvSpPr/>
          <p:nvPr/>
        </p:nvSpPr>
        <p:spPr>
          <a:xfrm>
            <a:off x="3524949" y="2049615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A2D469-FADC-4BB6-8DDB-41E62029FE4B}"/>
              </a:ext>
            </a:extLst>
          </p:cNvPr>
          <p:cNvSpPr/>
          <p:nvPr/>
        </p:nvSpPr>
        <p:spPr>
          <a:xfrm>
            <a:off x="3524950" y="2049615"/>
            <a:ext cx="1953088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500" dirty="0">
                <a:solidFill>
                  <a:prstClr val="black"/>
                </a:solidFill>
              </a:rPr>
              <a:t>Go T</a:t>
            </a:r>
            <a:r>
              <a:rPr lang="en-US" altLang="ko-KR" sz="1500" dirty="0" err="1">
                <a:solidFill>
                  <a:prstClr val="black"/>
                </a:solidFill>
              </a:rPr>
              <a:t>ogether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414E16-7A44-4178-BF7E-D7C22805347D}"/>
              </a:ext>
            </a:extLst>
          </p:cNvPr>
          <p:cNvSpPr/>
          <p:nvPr/>
        </p:nvSpPr>
        <p:spPr>
          <a:xfrm>
            <a:off x="3942198" y="4261233"/>
            <a:ext cx="1122948" cy="203432"/>
          </a:xfrm>
          <a:prstGeom prst="rect">
            <a:avLst/>
          </a:prstGeom>
          <a:solidFill>
            <a:srgbClr val="B35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500" dirty="0">
                <a:solidFill>
                  <a:prstClr val="white"/>
                </a:solidFill>
              </a:rPr>
              <a:t>회원가입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CC20EC-1B8E-400F-AB5D-F2D1B96476CD}"/>
              </a:ext>
            </a:extLst>
          </p:cNvPr>
          <p:cNvSpPr/>
          <p:nvPr/>
        </p:nvSpPr>
        <p:spPr>
          <a:xfrm>
            <a:off x="8975016" y="2080446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F215A1-A880-4B53-BE59-D1BAA43FAEDA}"/>
              </a:ext>
            </a:extLst>
          </p:cNvPr>
          <p:cNvSpPr/>
          <p:nvPr/>
        </p:nvSpPr>
        <p:spPr>
          <a:xfrm>
            <a:off x="8975016" y="2075926"/>
            <a:ext cx="1953088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500" dirty="0">
                <a:solidFill>
                  <a:prstClr val="black"/>
                </a:solidFill>
              </a:rPr>
              <a:t>Go T</a:t>
            </a:r>
            <a:r>
              <a:rPr lang="en-US" altLang="ko-KR" sz="1500" dirty="0" err="1">
                <a:solidFill>
                  <a:prstClr val="black"/>
                </a:solidFill>
              </a:rPr>
              <a:t>ogether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968721" y="4287544"/>
            <a:ext cx="498406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게시판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961814" y="4288248"/>
            <a:ext cx="522403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 err="1">
                <a:solidFill>
                  <a:prstClr val="black"/>
                </a:solidFill>
              </a:rPr>
              <a:t>내정보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453926" y="4288248"/>
            <a:ext cx="469663" cy="279780"/>
          </a:xfrm>
          <a:prstGeom prst="rect">
            <a:avLst/>
          </a:prstGeom>
          <a:solidFill>
            <a:srgbClr val="B355A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메인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463409" y="4287544"/>
            <a:ext cx="498406" cy="276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신고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3AC3244-72B1-4D40-A47C-90D58FC27E07}"/>
              </a:ext>
            </a:extLst>
          </p:cNvPr>
          <p:cNvSpPr/>
          <p:nvPr/>
        </p:nvSpPr>
        <p:spPr>
          <a:xfrm>
            <a:off x="798990" y="3766385"/>
            <a:ext cx="1953088" cy="137290"/>
          </a:xfrm>
          <a:prstGeom prst="rect">
            <a:avLst/>
          </a:prstGeom>
          <a:solidFill>
            <a:srgbClr val="B35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로그인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6B57D9-8C14-495C-B53D-947820C7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10" y="2507196"/>
            <a:ext cx="498406" cy="386614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6C5B9736-664B-4464-A911-B23C195CA5FC}"/>
              </a:ext>
            </a:extLst>
          </p:cNvPr>
          <p:cNvSpPr/>
          <p:nvPr/>
        </p:nvSpPr>
        <p:spPr>
          <a:xfrm>
            <a:off x="798990" y="4011502"/>
            <a:ext cx="1953088" cy="137290"/>
          </a:xfrm>
          <a:prstGeom prst="rect">
            <a:avLst/>
          </a:prstGeom>
          <a:solidFill>
            <a:srgbClr val="B35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회원가입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9231324-E113-427D-9385-9629EB9638EF}"/>
              </a:ext>
            </a:extLst>
          </p:cNvPr>
          <p:cNvSpPr/>
          <p:nvPr/>
        </p:nvSpPr>
        <p:spPr>
          <a:xfrm>
            <a:off x="798990" y="4237672"/>
            <a:ext cx="1953088" cy="137290"/>
          </a:xfrm>
          <a:prstGeom prst="rect">
            <a:avLst/>
          </a:prstGeom>
          <a:solidFill>
            <a:srgbClr val="B35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비밀번호 재설정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B3E5584-2595-465F-AE5D-4C65119CE917}"/>
              </a:ext>
            </a:extLst>
          </p:cNvPr>
          <p:cNvSpPr/>
          <p:nvPr/>
        </p:nvSpPr>
        <p:spPr>
          <a:xfrm>
            <a:off x="3524949" y="2859445"/>
            <a:ext cx="1953088" cy="174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이메일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0B494F-61E4-45D2-A7E7-0E33753C82B9}"/>
              </a:ext>
            </a:extLst>
          </p:cNvPr>
          <p:cNvSpPr/>
          <p:nvPr/>
        </p:nvSpPr>
        <p:spPr>
          <a:xfrm>
            <a:off x="3518023" y="3042755"/>
            <a:ext cx="1953088" cy="174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비밀번호</a:t>
            </a:r>
            <a:r>
              <a:rPr lang="en-US" altLang="ko-KR" sz="1200" dirty="0">
                <a:solidFill>
                  <a:prstClr val="black"/>
                </a:solidFill>
              </a:rPr>
              <a:t>	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464D9BD-90E8-4B7D-8475-A7D7E3DB0CB7}"/>
              </a:ext>
            </a:extLst>
          </p:cNvPr>
          <p:cNvSpPr/>
          <p:nvPr/>
        </p:nvSpPr>
        <p:spPr>
          <a:xfrm>
            <a:off x="3520678" y="3231426"/>
            <a:ext cx="1953088" cy="174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비밀번호 확인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06A611A-F41A-416A-BFE4-C990CC75A440}"/>
              </a:ext>
            </a:extLst>
          </p:cNvPr>
          <p:cNvSpPr/>
          <p:nvPr/>
        </p:nvSpPr>
        <p:spPr>
          <a:xfrm>
            <a:off x="3519991" y="3405145"/>
            <a:ext cx="1953088" cy="174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200">
                <a:solidFill>
                  <a:prstClr val="black"/>
                </a:solidFill>
              </a:rPr>
              <a:t>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C16643F-B209-49CF-9FF2-B8CDB85EC0BE}"/>
              </a:ext>
            </a:extLst>
          </p:cNvPr>
          <p:cNvSpPr/>
          <p:nvPr/>
        </p:nvSpPr>
        <p:spPr>
          <a:xfrm>
            <a:off x="3518023" y="3585826"/>
            <a:ext cx="1953088" cy="174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학년</a:t>
            </a:r>
            <a:r>
              <a:rPr lang="en-US" altLang="ko-KR" sz="1200" dirty="0">
                <a:solidFill>
                  <a:prstClr val="black"/>
                </a:solidFill>
              </a:rPr>
              <a:t>(1,2,3,4)   </a:t>
            </a:r>
            <a:r>
              <a:rPr lang="ko-KR" altLang="en-US" sz="1200" dirty="0">
                <a:solidFill>
                  <a:prstClr val="black"/>
                </a:solidFill>
              </a:rPr>
              <a:t>성별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남</a:t>
            </a:r>
            <a:r>
              <a:rPr lang="en-US" altLang="ko-KR" sz="1200" dirty="0">
                <a:solidFill>
                  <a:prstClr val="black"/>
                </a:solidFill>
              </a:rPr>
              <a:t>,</a:t>
            </a:r>
            <a:r>
              <a:rPr lang="ko-KR" altLang="en-US" sz="1200" dirty="0">
                <a:solidFill>
                  <a:prstClr val="black"/>
                </a:solidFill>
              </a:rPr>
              <a:t>여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4B3FBAB-0A7D-411D-9EA0-6D36B26580F8}"/>
              </a:ext>
            </a:extLst>
          </p:cNvPr>
          <p:cNvSpPr/>
          <p:nvPr/>
        </p:nvSpPr>
        <p:spPr>
          <a:xfrm>
            <a:off x="3518023" y="3755343"/>
            <a:ext cx="1953088" cy="174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은행 명         계좌번호            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CAD968-26CB-414F-B807-A877A119B340}"/>
              </a:ext>
            </a:extLst>
          </p:cNvPr>
          <p:cNvCxnSpPr>
            <a:cxnSpLocks/>
          </p:cNvCxnSpPr>
          <p:nvPr/>
        </p:nvCxnSpPr>
        <p:spPr>
          <a:xfrm flipH="1">
            <a:off x="4588720" y="3587158"/>
            <a:ext cx="1865" cy="338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E79354-111D-446C-9A22-B98865F0C579}"/>
              </a:ext>
            </a:extLst>
          </p:cNvPr>
          <p:cNvSpPr/>
          <p:nvPr/>
        </p:nvSpPr>
        <p:spPr>
          <a:xfrm>
            <a:off x="4100693" y="2400323"/>
            <a:ext cx="775603" cy="35741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4FCFC9B8-1C7D-424A-9EC0-5C470E51B929}"/>
              </a:ext>
            </a:extLst>
          </p:cNvPr>
          <p:cNvSpPr/>
          <p:nvPr/>
        </p:nvSpPr>
        <p:spPr>
          <a:xfrm>
            <a:off x="4254469" y="2410864"/>
            <a:ext cx="498405" cy="35741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DB82B9-81EA-4160-89D9-C1EF74373AE6}"/>
              </a:ext>
            </a:extLst>
          </p:cNvPr>
          <p:cNvCxnSpPr/>
          <p:nvPr/>
        </p:nvCxnSpPr>
        <p:spPr>
          <a:xfrm>
            <a:off x="8968721" y="3951783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2DD46E9-5907-48B2-89E1-F5B30EC78D8B}"/>
              </a:ext>
            </a:extLst>
          </p:cNvPr>
          <p:cNvCxnSpPr>
            <a:cxnSpLocks/>
          </p:cNvCxnSpPr>
          <p:nvPr/>
        </p:nvCxnSpPr>
        <p:spPr>
          <a:xfrm>
            <a:off x="8968721" y="2674202"/>
            <a:ext cx="197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5EBA13C-AF26-4210-B810-FE11D82A677E}"/>
              </a:ext>
            </a:extLst>
          </p:cNvPr>
          <p:cNvCxnSpPr/>
          <p:nvPr/>
        </p:nvCxnSpPr>
        <p:spPr>
          <a:xfrm>
            <a:off x="8984380" y="3057498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2F6515A3-E63D-4146-A487-A0642AE7C42A}"/>
              </a:ext>
            </a:extLst>
          </p:cNvPr>
          <p:cNvSpPr/>
          <p:nvPr/>
        </p:nvSpPr>
        <p:spPr>
          <a:xfrm>
            <a:off x="9058976" y="2385678"/>
            <a:ext cx="248093" cy="237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E7629BA4-B15A-408A-AC2B-7995BD40E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758" y="3984659"/>
            <a:ext cx="301864" cy="27127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B24D45BE-9B1E-4E07-8281-E81094A21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2136" y="3994274"/>
            <a:ext cx="314807" cy="273153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E5BD7DD-2EC2-492F-8776-E7BE4E3FD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7402" y="3964612"/>
            <a:ext cx="322097" cy="323053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DC26FA8-EEB0-4CF7-81F0-F1789F7C1462}"/>
              </a:ext>
            </a:extLst>
          </p:cNvPr>
          <p:cNvSpPr txBox="1"/>
          <p:nvPr/>
        </p:nvSpPr>
        <p:spPr>
          <a:xfrm>
            <a:off x="8968721" y="1558201"/>
            <a:ext cx="155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4.</a:t>
            </a:r>
            <a:r>
              <a:rPr lang="ko-KR" altLang="en-US" dirty="0">
                <a:solidFill>
                  <a:prstClr val="black"/>
                </a:solidFill>
              </a:rPr>
              <a:t>메인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F2A3162-BC37-406A-91EC-94679C02A1EB}"/>
              </a:ext>
            </a:extLst>
          </p:cNvPr>
          <p:cNvSpPr/>
          <p:nvPr/>
        </p:nvSpPr>
        <p:spPr>
          <a:xfrm>
            <a:off x="9961814" y="2383244"/>
            <a:ext cx="960882" cy="258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마지막 메시지 </a:t>
            </a: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90C075F6-6657-45F0-8DA5-F72B560DEFF2}"/>
              </a:ext>
            </a:extLst>
          </p:cNvPr>
          <p:cNvSpPr/>
          <p:nvPr/>
        </p:nvSpPr>
        <p:spPr>
          <a:xfrm>
            <a:off x="6251209" y="2037485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CA72B85-1493-4155-84B1-34653FFCB8CD}"/>
              </a:ext>
            </a:extLst>
          </p:cNvPr>
          <p:cNvSpPr txBox="1"/>
          <p:nvPr/>
        </p:nvSpPr>
        <p:spPr>
          <a:xfrm>
            <a:off x="6251209" y="1530017"/>
            <a:ext cx="20963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prstClr val="black"/>
                </a:solidFill>
              </a:rPr>
              <a:t>3.</a:t>
            </a:r>
            <a:r>
              <a:rPr lang="ko-KR" altLang="en-US" sz="1500" dirty="0">
                <a:solidFill>
                  <a:prstClr val="black"/>
                </a:solidFill>
              </a:rPr>
              <a:t>비밀번호 재설정</a:t>
            </a:r>
            <a:endParaRPr lang="en-US" altLang="ko-KR" sz="1500" dirty="0">
              <a:solidFill>
                <a:prstClr val="black"/>
              </a:solidFill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DC7237A8-FBEA-409D-A93E-9CEFA50DAD39}"/>
              </a:ext>
            </a:extLst>
          </p:cNvPr>
          <p:cNvSpPr txBox="1"/>
          <p:nvPr/>
        </p:nvSpPr>
        <p:spPr>
          <a:xfrm>
            <a:off x="6467736" y="2260790"/>
            <a:ext cx="1430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prstClr val="black"/>
                </a:solidFill>
              </a:rPr>
              <a:t>비밀번호 재설정</a:t>
            </a:r>
          </a:p>
        </p:txBody>
      </p: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BFCABBBE-50F4-4C79-A911-C20ABC8B826F}"/>
              </a:ext>
            </a:extLst>
          </p:cNvPr>
          <p:cNvCxnSpPr/>
          <p:nvPr/>
        </p:nvCxnSpPr>
        <p:spPr>
          <a:xfrm>
            <a:off x="6250319" y="2746929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76180FA0-E039-4698-A201-3E0F8E82C2DE}"/>
              </a:ext>
            </a:extLst>
          </p:cNvPr>
          <p:cNvCxnSpPr/>
          <p:nvPr/>
        </p:nvCxnSpPr>
        <p:spPr>
          <a:xfrm>
            <a:off x="6250319" y="3063850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57049411-B8E2-447A-8456-B21036A36F12}"/>
              </a:ext>
            </a:extLst>
          </p:cNvPr>
          <p:cNvSpPr txBox="1"/>
          <p:nvPr/>
        </p:nvSpPr>
        <p:spPr>
          <a:xfrm>
            <a:off x="6220374" y="2755038"/>
            <a:ext cx="1953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</a:rPr>
              <a:t>이메일</a:t>
            </a: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15B503B1-E783-4998-9AED-D950F1F6E74C}"/>
              </a:ext>
            </a:extLst>
          </p:cNvPr>
          <p:cNvSpPr/>
          <p:nvPr/>
        </p:nvSpPr>
        <p:spPr>
          <a:xfrm>
            <a:off x="6251209" y="3361271"/>
            <a:ext cx="1953088" cy="194471"/>
          </a:xfrm>
          <a:prstGeom prst="rect">
            <a:avLst/>
          </a:prstGeom>
          <a:solidFill>
            <a:srgbClr val="B35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보내기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A20D436-96C5-4985-AD48-792392EB877C}"/>
              </a:ext>
            </a:extLst>
          </p:cNvPr>
          <p:cNvSpPr/>
          <p:nvPr/>
        </p:nvSpPr>
        <p:spPr>
          <a:xfrm>
            <a:off x="9961814" y="2747883"/>
            <a:ext cx="960882" cy="258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마지막 메시지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67699-AD50-477A-91B1-251127F018BE}"/>
              </a:ext>
            </a:extLst>
          </p:cNvPr>
          <p:cNvSpPr txBox="1"/>
          <p:nvPr/>
        </p:nvSpPr>
        <p:spPr>
          <a:xfrm>
            <a:off x="9377256" y="2415878"/>
            <a:ext cx="647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</a:rPr>
              <a:t>이지수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ADCC0BA-9C98-4846-9FA4-FCB03494ECEC}"/>
              </a:ext>
            </a:extLst>
          </p:cNvPr>
          <p:cNvSpPr txBox="1"/>
          <p:nvPr/>
        </p:nvSpPr>
        <p:spPr>
          <a:xfrm>
            <a:off x="9389053" y="2789140"/>
            <a:ext cx="647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prstClr val="black"/>
                </a:solidFill>
              </a:rPr>
              <a:t>이은지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54874081-0E19-4DF1-AD01-93D2BE1C7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0450" y="2372534"/>
            <a:ext cx="321290" cy="270560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4B61D0EC-DADE-4740-AE6F-7CDE70B9C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5966" y="2747883"/>
            <a:ext cx="321290" cy="270560"/>
          </a:xfrm>
          <a:prstGeom prst="rect">
            <a:avLst/>
          </a:prstGeom>
        </p:spPr>
      </p:pic>
      <p:sp>
        <p:nvSpPr>
          <p:cNvPr id="113" name="오각형 112"/>
          <p:cNvSpPr/>
          <p:nvPr/>
        </p:nvSpPr>
        <p:spPr>
          <a:xfrm>
            <a:off x="0" y="-1128"/>
            <a:ext cx="2658980" cy="673769"/>
          </a:xfrm>
          <a:prstGeom prst="homePlate">
            <a:avLst/>
          </a:prstGeom>
          <a:solidFill>
            <a:srgbClr val="DA4B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HY중고딕" pitchFamily="18" charset="-127"/>
                <a:ea typeface="HY중고딕" pitchFamily="18" charset="-127"/>
              </a:rPr>
              <a:t>스토리보드</a:t>
            </a:r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5" y="672641"/>
            <a:ext cx="914447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77240-FF0D-4333-B110-3BF0DFCAFE53}"/>
              </a:ext>
            </a:extLst>
          </p:cNvPr>
          <p:cNvSpPr txBox="1"/>
          <p:nvPr/>
        </p:nvSpPr>
        <p:spPr>
          <a:xfrm>
            <a:off x="2384595" y="1264307"/>
            <a:ext cx="209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5. </a:t>
            </a:r>
            <a:r>
              <a:rPr lang="ko-KR" altLang="en-US" dirty="0">
                <a:solidFill>
                  <a:prstClr val="black"/>
                </a:solidFill>
              </a:rPr>
              <a:t>    </a:t>
            </a:r>
            <a:r>
              <a:rPr lang="en-US" altLang="ko-KR" dirty="0">
                <a:solidFill>
                  <a:prstClr val="black"/>
                </a:solidFill>
              </a:rPr>
              <a:t>People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ko-KR" altLang="en-US" sz="800" dirty="0">
                <a:solidFill>
                  <a:prstClr val="black"/>
                </a:solidFill>
              </a:rPr>
              <a:t>현재 접속 자</a:t>
            </a:r>
            <a:r>
              <a:rPr lang="en-US" altLang="ko-KR" sz="800" dirty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1D7568-9495-4F5A-A79F-8C943F16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622" y="1292394"/>
            <a:ext cx="301864" cy="271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5073BD-3FFB-40F5-9428-4FEE1ECA2984}"/>
              </a:ext>
            </a:extLst>
          </p:cNvPr>
          <p:cNvSpPr/>
          <p:nvPr/>
        </p:nvSpPr>
        <p:spPr>
          <a:xfrm>
            <a:off x="2361060" y="1699649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964C10-558E-42CB-9470-3F5A8C930972}"/>
              </a:ext>
            </a:extLst>
          </p:cNvPr>
          <p:cNvSpPr/>
          <p:nvPr/>
        </p:nvSpPr>
        <p:spPr>
          <a:xfrm>
            <a:off x="2361060" y="1695129"/>
            <a:ext cx="1953088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500" dirty="0">
                <a:solidFill>
                  <a:prstClr val="black"/>
                </a:solidFill>
              </a:rPr>
              <a:t>Go T</a:t>
            </a:r>
            <a:r>
              <a:rPr lang="en-US" altLang="ko-KR" sz="1500" dirty="0" err="1">
                <a:solidFill>
                  <a:prstClr val="black"/>
                </a:solidFill>
              </a:rPr>
              <a:t>ogether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057DB0-1CC4-41AE-84C7-AA7B9A322EE7}"/>
              </a:ext>
            </a:extLst>
          </p:cNvPr>
          <p:cNvSpPr/>
          <p:nvPr/>
        </p:nvSpPr>
        <p:spPr>
          <a:xfrm>
            <a:off x="2354765" y="3906747"/>
            <a:ext cx="498406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게시판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649424-BD9B-45AF-96AC-35EF3074AC73}"/>
              </a:ext>
            </a:extLst>
          </p:cNvPr>
          <p:cNvSpPr/>
          <p:nvPr/>
        </p:nvSpPr>
        <p:spPr>
          <a:xfrm>
            <a:off x="3347858" y="3907451"/>
            <a:ext cx="522403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 err="1">
                <a:solidFill>
                  <a:prstClr val="black"/>
                </a:solidFill>
              </a:rPr>
              <a:t>내정보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D8413A-4056-4F75-BE4D-CF248B251AB7}"/>
              </a:ext>
            </a:extLst>
          </p:cNvPr>
          <p:cNvSpPr/>
          <p:nvPr/>
        </p:nvSpPr>
        <p:spPr>
          <a:xfrm>
            <a:off x="3839970" y="3907451"/>
            <a:ext cx="469663" cy="2797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메인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1B2B61-DD5D-4B0E-BF9D-60DC65481053}"/>
              </a:ext>
            </a:extLst>
          </p:cNvPr>
          <p:cNvSpPr/>
          <p:nvPr/>
        </p:nvSpPr>
        <p:spPr>
          <a:xfrm>
            <a:off x="2859466" y="3906747"/>
            <a:ext cx="498406" cy="276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신고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42EA05-0856-40C6-81BE-57E7F2CE2621}"/>
              </a:ext>
            </a:extLst>
          </p:cNvPr>
          <p:cNvCxnSpPr/>
          <p:nvPr/>
        </p:nvCxnSpPr>
        <p:spPr>
          <a:xfrm>
            <a:off x="2354765" y="3570986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BF17A73-9B26-489C-B1BF-7FA02B7056B1}"/>
              </a:ext>
            </a:extLst>
          </p:cNvPr>
          <p:cNvCxnSpPr>
            <a:cxnSpLocks/>
          </p:cNvCxnSpPr>
          <p:nvPr/>
        </p:nvCxnSpPr>
        <p:spPr>
          <a:xfrm>
            <a:off x="2354765" y="2293405"/>
            <a:ext cx="1954868" cy="15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F080715-30DB-4F54-ACE6-2CBE01741A14}"/>
              </a:ext>
            </a:extLst>
          </p:cNvPr>
          <p:cNvCxnSpPr/>
          <p:nvPr/>
        </p:nvCxnSpPr>
        <p:spPr>
          <a:xfrm>
            <a:off x="2370424" y="2676701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A5023B90-4054-4E93-9EC0-E321F31021BB}"/>
              </a:ext>
            </a:extLst>
          </p:cNvPr>
          <p:cNvSpPr/>
          <p:nvPr/>
        </p:nvSpPr>
        <p:spPr>
          <a:xfrm>
            <a:off x="2445020" y="2004881"/>
            <a:ext cx="248093" cy="237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DD59FA7-DC24-4D73-A135-972E3086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02" y="3603862"/>
            <a:ext cx="301864" cy="2712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787CDF-CC0A-4367-9006-3286431A9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80" y="3613477"/>
            <a:ext cx="314807" cy="2731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E907512-8BC3-40D9-871A-E352EBB50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446" y="3583815"/>
            <a:ext cx="322097" cy="32305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C9915D-A214-449C-82C6-E423205DB6F9}"/>
              </a:ext>
            </a:extLst>
          </p:cNvPr>
          <p:cNvSpPr/>
          <p:nvPr/>
        </p:nvSpPr>
        <p:spPr>
          <a:xfrm>
            <a:off x="3408627" y="2016934"/>
            <a:ext cx="802808" cy="201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20165155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15943C-2CE2-4767-BAEB-BC3D3E20619A}"/>
              </a:ext>
            </a:extLst>
          </p:cNvPr>
          <p:cNvSpPr/>
          <p:nvPr/>
        </p:nvSpPr>
        <p:spPr>
          <a:xfrm>
            <a:off x="3408627" y="2403990"/>
            <a:ext cx="802808" cy="201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>
                <a:solidFill>
                  <a:prstClr val="black"/>
                </a:solidFill>
              </a:rPr>
              <a:t>상태 메시지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466FDD5-8D59-431F-8E09-9B4968A84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791" y="1972640"/>
            <a:ext cx="378225" cy="3185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5F2F14A-1C2C-436F-9004-9E9E4CF47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906" y="2345593"/>
            <a:ext cx="378225" cy="31850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732D004-B720-4C5A-9CE5-542E0F794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160" y="3141729"/>
            <a:ext cx="347281" cy="30069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BA8443-C614-4BD7-8925-F4A66EECF79A}"/>
              </a:ext>
            </a:extLst>
          </p:cNvPr>
          <p:cNvCxnSpPr>
            <a:cxnSpLocks/>
          </p:cNvCxnSpPr>
          <p:nvPr/>
        </p:nvCxnSpPr>
        <p:spPr>
          <a:xfrm>
            <a:off x="4153129" y="3280727"/>
            <a:ext cx="664274" cy="1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621235-15B3-498C-B52B-B9D4D2987C2E}"/>
              </a:ext>
            </a:extLst>
          </p:cNvPr>
          <p:cNvSpPr txBox="1"/>
          <p:nvPr/>
        </p:nvSpPr>
        <p:spPr>
          <a:xfrm>
            <a:off x="5108520" y="1311660"/>
            <a:ext cx="209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5-1. </a:t>
            </a:r>
            <a:r>
              <a:rPr lang="ko-KR" altLang="en-US" dirty="0">
                <a:solidFill>
                  <a:prstClr val="black"/>
                </a:solidFill>
              </a:rPr>
              <a:t>    그룹 채팅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B038389-5ED3-4206-AD00-B92F3798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392" y="1337755"/>
            <a:ext cx="301864" cy="27127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80DCAC-D163-42FD-A2D0-6393E14FF044}"/>
              </a:ext>
            </a:extLst>
          </p:cNvPr>
          <p:cNvSpPr/>
          <p:nvPr/>
        </p:nvSpPr>
        <p:spPr>
          <a:xfrm>
            <a:off x="5084985" y="1747002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0B8A41-06D8-4DE8-9FA7-A90CABE9A7F2}"/>
              </a:ext>
            </a:extLst>
          </p:cNvPr>
          <p:cNvSpPr/>
          <p:nvPr/>
        </p:nvSpPr>
        <p:spPr>
          <a:xfrm>
            <a:off x="5084985" y="1742482"/>
            <a:ext cx="1953088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500" dirty="0">
                <a:solidFill>
                  <a:prstClr val="black"/>
                </a:solidFill>
              </a:rPr>
              <a:t>Go T</a:t>
            </a:r>
            <a:r>
              <a:rPr lang="en-US" altLang="ko-KR" sz="1500" dirty="0" err="1">
                <a:solidFill>
                  <a:prstClr val="black"/>
                </a:solidFill>
              </a:rPr>
              <a:t>ogether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583EB5-9753-404F-9613-05819407201C}"/>
              </a:ext>
            </a:extLst>
          </p:cNvPr>
          <p:cNvSpPr/>
          <p:nvPr/>
        </p:nvSpPr>
        <p:spPr>
          <a:xfrm>
            <a:off x="5078690" y="3954100"/>
            <a:ext cx="498406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B96F19-B6A6-46B8-B7B9-7F6F875D0F31}"/>
              </a:ext>
            </a:extLst>
          </p:cNvPr>
          <p:cNvSpPr/>
          <p:nvPr/>
        </p:nvSpPr>
        <p:spPr>
          <a:xfrm>
            <a:off x="6071783" y="3954804"/>
            <a:ext cx="522403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 err="1">
                <a:solidFill>
                  <a:prstClr val="black"/>
                </a:solidFill>
              </a:rPr>
              <a:t>내정보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2A704C-93F1-4F56-88F0-4A25F86DFAAE}"/>
              </a:ext>
            </a:extLst>
          </p:cNvPr>
          <p:cNvSpPr/>
          <p:nvPr/>
        </p:nvSpPr>
        <p:spPr>
          <a:xfrm>
            <a:off x="6563895" y="3954804"/>
            <a:ext cx="469663" cy="2797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메인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7F4AFF-6DB9-4EC8-806E-7232AD4DF26A}"/>
              </a:ext>
            </a:extLst>
          </p:cNvPr>
          <p:cNvSpPr/>
          <p:nvPr/>
        </p:nvSpPr>
        <p:spPr>
          <a:xfrm>
            <a:off x="5583391" y="3954100"/>
            <a:ext cx="498406" cy="276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신고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80F48E-E36C-4563-917B-58B7230E905D}"/>
              </a:ext>
            </a:extLst>
          </p:cNvPr>
          <p:cNvCxnSpPr/>
          <p:nvPr/>
        </p:nvCxnSpPr>
        <p:spPr>
          <a:xfrm>
            <a:off x="5078690" y="3618339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CEC251D-D90B-45D5-BD76-EB8D0B6ED4D8}"/>
              </a:ext>
            </a:extLst>
          </p:cNvPr>
          <p:cNvCxnSpPr>
            <a:cxnSpLocks/>
          </p:cNvCxnSpPr>
          <p:nvPr/>
        </p:nvCxnSpPr>
        <p:spPr>
          <a:xfrm>
            <a:off x="5078690" y="2340758"/>
            <a:ext cx="1954868" cy="15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1FCAA69-00D9-4539-A9B2-160CEC1209AC}"/>
              </a:ext>
            </a:extLst>
          </p:cNvPr>
          <p:cNvCxnSpPr/>
          <p:nvPr/>
        </p:nvCxnSpPr>
        <p:spPr>
          <a:xfrm>
            <a:off x="5094349" y="2724054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73A9EFBA-2CF8-401E-903D-C0DD167E7558}"/>
              </a:ext>
            </a:extLst>
          </p:cNvPr>
          <p:cNvSpPr/>
          <p:nvPr/>
        </p:nvSpPr>
        <p:spPr>
          <a:xfrm>
            <a:off x="5168945" y="2052234"/>
            <a:ext cx="248093" cy="237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D383507-AA93-40DB-8A18-017E06A2F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727" y="3651215"/>
            <a:ext cx="301864" cy="2712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910D9BD-4EBA-41B0-94DA-8B98BF4A2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105" y="3660830"/>
            <a:ext cx="314807" cy="27315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4FFE2C8-4A17-48E8-B496-05239ADD2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371" y="3631168"/>
            <a:ext cx="322097" cy="32305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3A0FB286-730B-4694-B427-575A78548170}"/>
              </a:ext>
            </a:extLst>
          </p:cNvPr>
          <p:cNvSpPr/>
          <p:nvPr/>
        </p:nvSpPr>
        <p:spPr>
          <a:xfrm>
            <a:off x="6132552" y="2064287"/>
            <a:ext cx="802808" cy="201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20165155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1787DE-A87B-4E5F-9470-8EAFC0123F36}"/>
              </a:ext>
            </a:extLst>
          </p:cNvPr>
          <p:cNvSpPr/>
          <p:nvPr/>
        </p:nvSpPr>
        <p:spPr>
          <a:xfrm>
            <a:off x="6132552" y="2451343"/>
            <a:ext cx="802808" cy="201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>
                <a:solidFill>
                  <a:prstClr val="black"/>
                </a:solidFill>
              </a:rPr>
              <a:t>상태 메시지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31BB8A8-19E7-43D2-BAFF-2FCD5EE08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253" y="2043570"/>
            <a:ext cx="313500" cy="26399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A91B839-B363-44B5-A965-AE8C630DE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384" y="2425964"/>
            <a:ext cx="314943" cy="26521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78F6CB0-1634-4EEA-A454-F9D725067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085" y="3189082"/>
            <a:ext cx="347281" cy="30069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0455427-7E09-405C-9D30-D6E9E292610A}"/>
              </a:ext>
            </a:extLst>
          </p:cNvPr>
          <p:cNvSpPr txBox="1"/>
          <p:nvPr/>
        </p:nvSpPr>
        <p:spPr>
          <a:xfrm>
            <a:off x="2800848" y="2019993"/>
            <a:ext cx="647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</a:rPr>
              <a:t>이지수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7EF4E3-C2CB-48DA-8CBD-CC201771702F}"/>
              </a:ext>
            </a:extLst>
          </p:cNvPr>
          <p:cNvSpPr txBox="1"/>
          <p:nvPr/>
        </p:nvSpPr>
        <p:spPr>
          <a:xfrm>
            <a:off x="2797043" y="2382727"/>
            <a:ext cx="647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prstClr val="black"/>
                </a:solidFill>
              </a:rPr>
              <a:t>이은지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5240A6-A24C-4CFC-A9FA-D1CA2F23C92A}"/>
              </a:ext>
            </a:extLst>
          </p:cNvPr>
          <p:cNvSpPr txBox="1"/>
          <p:nvPr/>
        </p:nvSpPr>
        <p:spPr>
          <a:xfrm>
            <a:off x="5643803" y="2066267"/>
            <a:ext cx="647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</a:rPr>
              <a:t>이지수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01DBA9-71A5-46FB-BCDB-50968286AA90}"/>
              </a:ext>
            </a:extLst>
          </p:cNvPr>
          <p:cNvSpPr txBox="1"/>
          <p:nvPr/>
        </p:nvSpPr>
        <p:spPr>
          <a:xfrm>
            <a:off x="5611003" y="2427140"/>
            <a:ext cx="647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prstClr val="black"/>
                </a:solidFill>
              </a:rPr>
              <a:t>이은지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6C51C55-A19C-452E-91F5-54A017585242}"/>
              </a:ext>
            </a:extLst>
          </p:cNvPr>
          <p:cNvSpPr/>
          <p:nvPr/>
        </p:nvSpPr>
        <p:spPr>
          <a:xfrm>
            <a:off x="5179297" y="2425696"/>
            <a:ext cx="248093" cy="237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D2E27A-FB3C-4F34-9DA9-BDCAE8BD9415}"/>
              </a:ext>
            </a:extLst>
          </p:cNvPr>
          <p:cNvSpPr txBox="1"/>
          <p:nvPr/>
        </p:nvSpPr>
        <p:spPr>
          <a:xfrm>
            <a:off x="5163157" y="3278736"/>
            <a:ext cx="908626" cy="215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err="1">
                <a:solidFill>
                  <a:prstClr val="black"/>
                </a:solidFill>
              </a:rPr>
              <a:t>채팅방</a:t>
            </a:r>
            <a:r>
              <a:rPr lang="ko-KR" altLang="en-US" sz="800" dirty="0">
                <a:solidFill>
                  <a:prstClr val="black"/>
                </a:solidFill>
              </a:rPr>
              <a:t> 만들기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557E44-1AA1-4C88-A64F-489C9731A791}"/>
              </a:ext>
            </a:extLst>
          </p:cNvPr>
          <p:cNvSpPr/>
          <p:nvPr/>
        </p:nvSpPr>
        <p:spPr>
          <a:xfrm>
            <a:off x="7810908" y="1747002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5D35726-825E-4DBC-B878-1C1D3E3723D4}"/>
              </a:ext>
            </a:extLst>
          </p:cNvPr>
          <p:cNvCxnSpPr/>
          <p:nvPr/>
        </p:nvCxnSpPr>
        <p:spPr>
          <a:xfrm>
            <a:off x="7799794" y="3797428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F48485-4C10-4665-849E-DF2762018895}"/>
              </a:ext>
            </a:extLst>
          </p:cNvPr>
          <p:cNvSpPr/>
          <p:nvPr/>
        </p:nvSpPr>
        <p:spPr>
          <a:xfrm>
            <a:off x="9247888" y="3800784"/>
            <a:ext cx="522403" cy="431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prstClr val="black"/>
                </a:solidFill>
              </a:rPr>
              <a:t>전송</a:t>
            </a:r>
          </a:p>
        </p:txBody>
      </p:sp>
      <p:sp>
        <p:nvSpPr>
          <p:cNvPr id="54" name="말풍선: 타원형 155">
            <a:extLst>
              <a:ext uri="{FF2B5EF4-FFF2-40B4-BE49-F238E27FC236}">
                <a16:creationId xmlns:a16="http://schemas.microsoft.com/office/drawing/2014/main" id="{E4213431-97D9-47CC-9F69-0E8E1E49684E}"/>
              </a:ext>
            </a:extLst>
          </p:cNvPr>
          <p:cNvSpPr/>
          <p:nvPr/>
        </p:nvSpPr>
        <p:spPr>
          <a:xfrm>
            <a:off x="8257979" y="2143451"/>
            <a:ext cx="1274817" cy="334963"/>
          </a:xfrm>
          <a:prstGeom prst="wedgeEllipseCallout">
            <a:avLst>
              <a:gd name="adj1" fmla="val 67286"/>
              <a:gd name="adj2" fmla="val 56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안녕하세요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28244C-A24C-491F-873A-AB25D7BE6182}"/>
              </a:ext>
            </a:extLst>
          </p:cNvPr>
          <p:cNvSpPr txBox="1"/>
          <p:nvPr/>
        </p:nvSpPr>
        <p:spPr>
          <a:xfrm>
            <a:off x="7774990" y="1334586"/>
            <a:ext cx="209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5-2 </a:t>
            </a:r>
            <a:r>
              <a:rPr lang="ko-KR" altLang="en-US" dirty="0">
                <a:solidFill>
                  <a:prstClr val="black"/>
                </a:solidFill>
              </a:rPr>
              <a:t>채팅 방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6" name="말풍선: 타원형 157">
            <a:extLst>
              <a:ext uri="{FF2B5EF4-FFF2-40B4-BE49-F238E27FC236}">
                <a16:creationId xmlns:a16="http://schemas.microsoft.com/office/drawing/2014/main" id="{E32FCE6D-91E9-4F68-833D-21E14C2195DD}"/>
              </a:ext>
            </a:extLst>
          </p:cNvPr>
          <p:cNvSpPr/>
          <p:nvPr/>
        </p:nvSpPr>
        <p:spPr>
          <a:xfrm>
            <a:off x="7910413" y="2714862"/>
            <a:ext cx="1274817" cy="334963"/>
          </a:xfrm>
          <a:prstGeom prst="wedgeEllipseCallout">
            <a:avLst>
              <a:gd name="adj1" fmla="val -57821"/>
              <a:gd name="adj2" fmla="val 4331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안녕하세요</a:t>
            </a:r>
          </a:p>
        </p:txBody>
      </p:sp>
      <p:sp>
        <p:nvSpPr>
          <p:cNvPr id="57" name="말풍선: 타원형 158">
            <a:extLst>
              <a:ext uri="{FF2B5EF4-FFF2-40B4-BE49-F238E27FC236}">
                <a16:creationId xmlns:a16="http://schemas.microsoft.com/office/drawing/2014/main" id="{87C48942-8740-45F1-A9C6-108D3FCB1B1D}"/>
              </a:ext>
            </a:extLst>
          </p:cNvPr>
          <p:cNvSpPr/>
          <p:nvPr/>
        </p:nvSpPr>
        <p:spPr>
          <a:xfrm>
            <a:off x="7943176" y="3268536"/>
            <a:ext cx="1565156" cy="316518"/>
          </a:xfrm>
          <a:prstGeom prst="wedgeEllipseCallout">
            <a:avLst>
              <a:gd name="adj1" fmla="val 67286"/>
              <a:gd name="adj2" fmla="val 56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지금 어디세요</a:t>
            </a:r>
            <a:r>
              <a:rPr lang="en-US" altLang="ko-KR" sz="1100" dirty="0">
                <a:solidFill>
                  <a:prstClr val="white"/>
                </a:solidFill>
              </a:rPr>
              <a:t>?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096496-0A17-40C2-B42B-C963954CEC2A}"/>
              </a:ext>
            </a:extLst>
          </p:cNvPr>
          <p:cNvSpPr/>
          <p:nvPr/>
        </p:nvSpPr>
        <p:spPr>
          <a:xfrm>
            <a:off x="8505637" y="1755368"/>
            <a:ext cx="1274817" cy="304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>
                <a:solidFill>
                  <a:prstClr val="black"/>
                </a:solidFill>
              </a:rPr>
              <a:t>스마일 콜택시 부르기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E257DE-34E2-4130-8CF1-25BC8FF31A1A}"/>
              </a:ext>
            </a:extLst>
          </p:cNvPr>
          <p:cNvCxnSpPr>
            <a:cxnSpLocks/>
          </p:cNvCxnSpPr>
          <p:nvPr/>
        </p:nvCxnSpPr>
        <p:spPr>
          <a:xfrm>
            <a:off x="7204878" y="3147529"/>
            <a:ext cx="460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오각형 59"/>
          <p:cNvSpPr/>
          <p:nvPr/>
        </p:nvSpPr>
        <p:spPr>
          <a:xfrm>
            <a:off x="0" y="-1128"/>
            <a:ext cx="2658980" cy="673769"/>
          </a:xfrm>
          <a:prstGeom prst="homePlate">
            <a:avLst/>
          </a:prstGeom>
          <a:solidFill>
            <a:srgbClr val="DA4B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HY중고딕" pitchFamily="18" charset="-127"/>
                <a:ea typeface="HY중고딕" pitchFamily="18" charset="-127"/>
              </a:rPr>
              <a:t>스토리보드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5" y="672641"/>
            <a:ext cx="914447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9DF240C-3A12-496D-AC74-E48263A5BF51}"/>
              </a:ext>
            </a:extLst>
          </p:cNvPr>
          <p:cNvSpPr txBox="1"/>
          <p:nvPr/>
        </p:nvSpPr>
        <p:spPr>
          <a:xfrm>
            <a:off x="2996634" y="378257"/>
            <a:ext cx="209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6. </a:t>
            </a:r>
            <a:r>
              <a:rPr lang="ko-KR" altLang="en-US" dirty="0">
                <a:solidFill>
                  <a:prstClr val="black"/>
                </a:solidFill>
              </a:rPr>
              <a:t>    </a:t>
            </a:r>
            <a:r>
              <a:rPr lang="en-US" altLang="ko-KR" dirty="0">
                <a:solidFill>
                  <a:prstClr val="black"/>
                </a:solidFill>
              </a:rPr>
              <a:t>Chat 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ko-KR" altLang="en-US" sz="800" dirty="0">
                <a:solidFill>
                  <a:prstClr val="black"/>
                </a:solidFill>
              </a:rPr>
              <a:t>채팅 방 목록</a:t>
            </a:r>
            <a:r>
              <a:rPr lang="en-US" altLang="ko-KR" sz="8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61A04D-A37A-4B95-9D24-7BFFAB7B5E89}"/>
              </a:ext>
            </a:extLst>
          </p:cNvPr>
          <p:cNvSpPr/>
          <p:nvPr/>
        </p:nvSpPr>
        <p:spPr>
          <a:xfrm>
            <a:off x="2973099" y="813599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EE8FF5-0383-46B3-B402-FE6FDC9CF06B}"/>
              </a:ext>
            </a:extLst>
          </p:cNvPr>
          <p:cNvSpPr/>
          <p:nvPr/>
        </p:nvSpPr>
        <p:spPr>
          <a:xfrm>
            <a:off x="2973099" y="809079"/>
            <a:ext cx="1953088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500" dirty="0">
                <a:solidFill>
                  <a:prstClr val="black"/>
                </a:solidFill>
              </a:rPr>
              <a:t>Go T</a:t>
            </a:r>
            <a:r>
              <a:rPr lang="en-US" altLang="ko-KR" sz="1500" dirty="0" err="1">
                <a:solidFill>
                  <a:prstClr val="black"/>
                </a:solidFill>
              </a:rPr>
              <a:t>ogether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D6129B-C3EF-46CB-A7DC-7CBF8D5AE9E1}"/>
              </a:ext>
            </a:extLst>
          </p:cNvPr>
          <p:cNvSpPr/>
          <p:nvPr/>
        </p:nvSpPr>
        <p:spPr>
          <a:xfrm>
            <a:off x="2966804" y="3020697"/>
            <a:ext cx="498406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569F25-787A-45AB-9F5D-CF770B0518C1}"/>
              </a:ext>
            </a:extLst>
          </p:cNvPr>
          <p:cNvSpPr/>
          <p:nvPr/>
        </p:nvSpPr>
        <p:spPr>
          <a:xfrm>
            <a:off x="3959897" y="3021401"/>
            <a:ext cx="522403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 err="1">
                <a:solidFill>
                  <a:prstClr val="black"/>
                </a:solidFill>
              </a:rPr>
              <a:t>내정보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C76273A-AE4E-4E46-A90D-1A59026022C3}"/>
              </a:ext>
            </a:extLst>
          </p:cNvPr>
          <p:cNvSpPr/>
          <p:nvPr/>
        </p:nvSpPr>
        <p:spPr>
          <a:xfrm>
            <a:off x="4452009" y="3021401"/>
            <a:ext cx="469663" cy="2797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>
                <a:solidFill>
                  <a:prstClr val="black"/>
                </a:solidFill>
              </a:rPr>
              <a:t>메인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CFD78B-9481-4888-A69C-358C863545C6}"/>
              </a:ext>
            </a:extLst>
          </p:cNvPr>
          <p:cNvSpPr/>
          <p:nvPr/>
        </p:nvSpPr>
        <p:spPr>
          <a:xfrm>
            <a:off x="3461492" y="3020697"/>
            <a:ext cx="498406" cy="276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신고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BCB70F5-4DC8-41EA-9E6E-57CABDE381DD}"/>
              </a:ext>
            </a:extLst>
          </p:cNvPr>
          <p:cNvCxnSpPr/>
          <p:nvPr/>
        </p:nvCxnSpPr>
        <p:spPr>
          <a:xfrm>
            <a:off x="2966804" y="2684936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BC875E-7510-4FA4-8B7F-7580B25033CB}"/>
              </a:ext>
            </a:extLst>
          </p:cNvPr>
          <p:cNvCxnSpPr>
            <a:cxnSpLocks/>
          </p:cNvCxnSpPr>
          <p:nvPr/>
        </p:nvCxnSpPr>
        <p:spPr>
          <a:xfrm>
            <a:off x="2966804" y="1407355"/>
            <a:ext cx="1992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0DC303-F9F1-410A-81A3-A163886BB216}"/>
              </a:ext>
            </a:extLst>
          </p:cNvPr>
          <p:cNvCxnSpPr/>
          <p:nvPr/>
        </p:nvCxnSpPr>
        <p:spPr>
          <a:xfrm>
            <a:off x="2982463" y="1790651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D1A51B2D-7689-4300-ACE4-0C8A8953EF6F}"/>
              </a:ext>
            </a:extLst>
          </p:cNvPr>
          <p:cNvSpPr/>
          <p:nvPr/>
        </p:nvSpPr>
        <p:spPr>
          <a:xfrm>
            <a:off x="3057059" y="1118831"/>
            <a:ext cx="248093" cy="237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0900DCE7-3AAF-402E-B0C9-96513C236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41" y="2717812"/>
            <a:ext cx="301864" cy="27127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D10E35A-FD7E-4FC5-9649-F443C0FE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219" y="2727427"/>
            <a:ext cx="314807" cy="27315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744862D-3B88-43A4-AC51-7FA315B0C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485" y="2697765"/>
            <a:ext cx="322097" cy="323053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6E26FA-2B13-4920-B427-232C8C1219C1}"/>
              </a:ext>
            </a:extLst>
          </p:cNvPr>
          <p:cNvSpPr/>
          <p:nvPr/>
        </p:nvSpPr>
        <p:spPr>
          <a:xfrm>
            <a:off x="3837540" y="1130883"/>
            <a:ext cx="985934" cy="23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5</a:t>
            </a:r>
            <a:r>
              <a:rPr lang="ko-KR" altLang="en-US" sz="800" dirty="0">
                <a:solidFill>
                  <a:prstClr val="black"/>
                </a:solidFill>
              </a:rPr>
              <a:t>시까지 공학관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6673832-DF5C-4B40-A0AF-805DEFFB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02" y="449117"/>
            <a:ext cx="314807" cy="273153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11DB3D9-965A-467C-B8C8-5275FAF7D5C1}"/>
              </a:ext>
            </a:extLst>
          </p:cNvPr>
          <p:cNvSpPr/>
          <p:nvPr/>
        </p:nvSpPr>
        <p:spPr>
          <a:xfrm>
            <a:off x="3837540" y="1484890"/>
            <a:ext cx="985934" cy="234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같이 가요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2DD3AC-FE0A-41A7-A59F-A33974A438AF}"/>
              </a:ext>
            </a:extLst>
          </p:cNvPr>
          <p:cNvCxnSpPr>
            <a:cxnSpLocks/>
          </p:cNvCxnSpPr>
          <p:nvPr/>
        </p:nvCxnSpPr>
        <p:spPr>
          <a:xfrm>
            <a:off x="4531710" y="1279570"/>
            <a:ext cx="976849" cy="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34E2C-23F5-46FB-826B-BBD6B6D99DF8}"/>
              </a:ext>
            </a:extLst>
          </p:cNvPr>
          <p:cNvSpPr/>
          <p:nvPr/>
        </p:nvSpPr>
        <p:spPr>
          <a:xfrm>
            <a:off x="5706222" y="808591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698CE4F-26E7-46BC-AAA7-3DF6E55B0A70}"/>
              </a:ext>
            </a:extLst>
          </p:cNvPr>
          <p:cNvCxnSpPr/>
          <p:nvPr/>
        </p:nvCxnSpPr>
        <p:spPr>
          <a:xfrm>
            <a:off x="5695108" y="2859017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07AEC7-8B45-4FA8-9342-BA981101291E}"/>
              </a:ext>
            </a:extLst>
          </p:cNvPr>
          <p:cNvSpPr/>
          <p:nvPr/>
        </p:nvSpPr>
        <p:spPr>
          <a:xfrm>
            <a:off x="7143202" y="2862373"/>
            <a:ext cx="522403" cy="431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prstClr val="black"/>
                </a:solidFill>
              </a:rPr>
              <a:t>전송</a:t>
            </a:r>
          </a:p>
        </p:txBody>
      </p:sp>
      <p:sp>
        <p:nvSpPr>
          <p:cNvPr id="58" name="말풍선: 타원형 57">
            <a:extLst>
              <a:ext uri="{FF2B5EF4-FFF2-40B4-BE49-F238E27FC236}">
                <a16:creationId xmlns:a16="http://schemas.microsoft.com/office/drawing/2014/main" id="{A704C512-1931-4D57-8E6F-EA6E78596637}"/>
              </a:ext>
            </a:extLst>
          </p:cNvPr>
          <p:cNvSpPr/>
          <p:nvPr/>
        </p:nvSpPr>
        <p:spPr>
          <a:xfrm>
            <a:off x="6153293" y="1205040"/>
            <a:ext cx="1274817" cy="334963"/>
          </a:xfrm>
          <a:prstGeom prst="wedgeEllipseCallout">
            <a:avLst>
              <a:gd name="adj1" fmla="val 67286"/>
              <a:gd name="adj2" fmla="val 56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안녕하세요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DDC73C-4A77-44B7-8D67-9E1BD099EFEF}"/>
              </a:ext>
            </a:extLst>
          </p:cNvPr>
          <p:cNvSpPr txBox="1"/>
          <p:nvPr/>
        </p:nvSpPr>
        <p:spPr>
          <a:xfrm>
            <a:off x="5697976" y="405331"/>
            <a:ext cx="209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6-1 </a:t>
            </a:r>
            <a:r>
              <a:rPr lang="ko-KR" altLang="en-US" dirty="0">
                <a:solidFill>
                  <a:prstClr val="black"/>
                </a:solidFill>
              </a:rPr>
              <a:t>채팅 방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60" name="말풍선: 타원형 59">
            <a:extLst>
              <a:ext uri="{FF2B5EF4-FFF2-40B4-BE49-F238E27FC236}">
                <a16:creationId xmlns:a16="http://schemas.microsoft.com/office/drawing/2014/main" id="{289FAD9D-6F30-418A-A62E-CAF0778E5D05}"/>
              </a:ext>
            </a:extLst>
          </p:cNvPr>
          <p:cNvSpPr/>
          <p:nvPr/>
        </p:nvSpPr>
        <p:spPr>
          <a:xfrm>
            <a:off x="5805727" y="1776451"/>
            <a:ext cx="1274817" cy="334963"/>
          </a:xfrm>
          <a:prstGeom prst="wedgeEllipseCallout">
            <a:avLst>
              <a:gd name="adj1" fmla="val -57821"/>
              <a:gd name="adj2" fmla="val 4331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안녕하세요</a:t>
            </a:r>
          </a:p>
        </p:txBody>
      </p:sp>
      <p:sp>
        <p:nvSpPr>
          <p:cNvPr id="61" name="말풍선: 타원형 60">
            <a:extLst>
              <a:ext uri="{FF2B5EF4-FFF2-40B4-BE49-F238E27FC236}">
                <a16:creationId xmlns:a16="http://schemas.microsoft.com/office/drawing/2014/main" id="{993E3DC2-742C-460E-9139-138BC08D95A1}"/>
              </a:ext>
            </a:extLst>
          </p:cNvPr>
          <p:cNvSpPr/>
          <p:nvPr/>
        </p:nvSpPr>
        <p:spPr>
          <a:xfrm>
            <a:off x="5838490" y="2330125"/>
            <a:ext cx="1565156" cy="316518"/>
          </a:xfrm>
          <a:prstGeom prst="wedgeEllipseCallout">
            <a:avLst>
              <a:gd name="adj1" fmla="val 67286"/>
              <a:gd name="adj2" fmla="val 56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지금 어디세요</a:t>
            </a:r>
            <a:r>
              <a:rPr lang="en-US" altLang="ko-KR" sz="1100" dirty="0">
                <a:solidFill>
                  <a:prstClr val="white"/>
                </a:solidFill>
              </a:rPr>
              <a:t>?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F91AA8-EA21-4EF7-85FB-B88B224B6644}"/>
              </a:ext>
            </a:extLst>
          </p:cNvPr>
          <p:cNvSpPr txBox="1"/>
          <p:nvPr/>
        </p:nvSpPr>
        <p:spPr>
          <a:xfrm>
            <a:off x="8416921" y="321242"/>
            <a:ext cx="19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6-2 </a:t>
            </a:r>
            <a:r>
              <a:rPr lang="ko-KR" altLang="en-US" dirty="0">
                <a:solidFill>
                  <a:prstClr val="black"/>
                </a:solidFill>
              </a:rPr>
              <a:t>전화 걸기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E5C5082-61D1-4283-88FE-E724488BF152}"/>
              </a:ext>
            </a:extLst>
          </p:cNvPr>
          <p:cNvSpPr/>
          <p:nvPr/>
        </p:nvSpPr>
        <p:spPr>
          <a:xfrm>
            <a:off x="8416921" y="805045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3E0C11A-A30E-4F41-A360-1BA3FC44AB72}"/>
              </a:ext>
            </a:extLst>
          </p:cNvPr>
          <p:cNvSpPr/>
          <p:nvPr/>
        </p:nvSpPr>
        <p:spPr>
          <a:xfrm>
            <a:off x="6400951" y="816957"/>
            <a:ext cx="1274817" cy="304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>
                <a:solidFill>
                  <a:prstClr val="black"/>
                </a:solidFill>
              </a:rPr>
              <a:t>스마일 콜택시 부르기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BF85DDE-883C-42E1-805C-C374912AD985}"/>
              </a:ext>
            </a:extLst>
          </p:cNvPr>
          <p:cNvCxnSpPr>
            <a:cxnSpLocks/>
          </p:cNvCxnSpPr>
          <p:nvPr/>
        </p:nvCxnSpPr>
        <p:spPr>
          <a:xfrm>
            <a:off x="7435883" y="958948"/>
            <a:ext cx="880285" cy="70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74A1E8F-0388-40B8-972B-FB1A82077112}"/>
              </a:ext>
            </a:extLst>
          </p:cNvPr>
          <p:cNvSpPr txBox="1"/>
          <p:nvPr/>
        </p:nvSpPr>
        <p:spPr>
          <a:xfrm>
            <a:off x="8619397" y="1437098"/>
            <a:ext cx="208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033-123-4567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81855-8FD4-4CB7-A50E-8940FC6C7D1A}"/>
              </a:ext>
            </a:extLst>
          </p:cNvPr>
          <p:cNvCxnSpPr>
            <a:cxnSpLocks/>
            <a:endCxn id="63" idx="3"/>
          </p:cNvCxnSpPr>
          <p:nvPr/>
        </p:nvCxnSpPr>
        <p:spPr>
          <a:xfrm>
            <a:off x="8424521" y="2039552"/>
            <a:ext cx="1945488" cy="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id="{499C2D42-5C90-4446-8FF2-4725D2A2E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768" y="2744397"/>
            <a:ext cx="456199" cy="456199"/>
          </a:xfrm>
          <a:prstGeom prst="rect">
            <a:avLst/>
          </a:prstGeom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754143-CF21-4518-8B00-5E3B288662B7}"/>
              </a:ext>
            </a:extLst>
          </p:cNvPr>
          <p:cNvCxnSpPr>
            <a:cxnSpLocks/>
          </p:cNvCxnSpPr>
          <p:nvPr/>
        </p:nvCxnSpPr>
        <p:spPr>
          <a:xfrm>
            <a:off x="8410626" y="2373085"/>
            <a:ext cx="1945488" cy="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666B0E5-2A69-4775-A54D-2E0C6BC6184C}"/>
              </a:ext>
            </a:extLst>
          </p:cNvPr>
          <p:cNvCxnSpPr>
            <a:cxnSpLocks/>
          </p:cNvCxnSpPr>
          <p:nvPr/>
        </p:nvCxnSpPr>
        <p:spPr>
          <a:xfrm>
            <a:off x="8424530" y="2681414"/>
            <a:ext cx="1945488" cy="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24C38545-6F71-4CE7-8609-2D5218038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244" y="1089459"/>
            <a:ext cx="378225" cy="31850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29D519E-EDC1-4EF0-BC0C-0371D42C6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660" y="1461769"/>
            <a:ext cx="378225" cy="31850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957F728-2E8F-4204-B6B5-4A6102CEE7B1}"/>
              </a:ext>
            </a:extLst>
          </p:cNvPr>
          <p:cNvSpPr txBox="1"/>
          <p:nvPr/>
        </p:nvSpPr>
        <p:spPr>
          <a:xfrm>
            <a:off x="2965709" y="3617243"/>
            <a:ext cx="251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7. </a:t>
            </a:r>
            <a:r>
              <a:rPr lang="ko-KR" altLang="en-US" dirty="0">
                <a:solidFill>
                  <a:prstClr val="black"/>
                </a:solidFill>
              </a:rPr>
              <a:t>    </a:t>
            </a:r>
            <a:r>
              <a:rPr lang="en-US" altLang="ko-KR" dirty="0">
                <a:solidFill>
                  <a:prstClr val="black"/>
                </a:solidFill>
              </a:rPr>
              <a:t>Account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7271843-FDB2-419F-852F-183DDB307BAC}"/>
              </a:ext>
            </a:extLst>
          </p:cNvPr>
          <p:cNvSpPr/>
          <p:nvPr/>
        </p:nvSpPr>
        <p:spPr>
          <a:xfrm>
            <a:off x="2972004" y="4052585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3FB4D54-57A6-4D4D-BF67-D62FC0E55881}"/>
              </a:ext>
            </a:extLst>
          </p:cNvPr>
          <p:cNvSpPr/>
          <p:nvPr/>
        </p:nvSpPr>
        <p:spPr>
          <a:xfrm>
            <a:off x="2972004" y="4048065"/>
            <a:ext cx="1953088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500" dirty="0">
                <a:solidFill>
                  <a:prstClr val="black"/>
                </a:solidFill>
              </a:rPr>
              <a:t>Go Together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83F36EA-A304-4EBE-90B4-45B7020C726A}"/>
              </a:ext>
            </a:extLst>
          </p:cNvPr>
          <p:cNvSpPr/>
          <p:nvPr/>
        </p:nvSpPr>
        <p:spPr>
          <a:xfrm>
            <a:off x="2965709" y="6259683"/>
            <a:ext cx="498406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게시판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8CC379F-6D2E-43AB-B392-0B983C25A056}"/>
              </a:ext>
            </a:extLst>
          </p:cNvPr>
          <p:cNvSpPr/>
          <p:nvPr/>
        </p:nvSpPr>
        <p:spPr>
          <a:xfrm>
            <a:off x="3958802" y="6260387"/>
            <a:ext cx="522403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 err="1">
                <a:solidFill>
                  <a:prstClr val="black"/>
                </a:solidFill>
              </a:rPr>
              <a:t>내정보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7D263DB-27A8-42DF-A49C-54E6CCC28A42}"/>
              </a:ext>
            </a:extLst>
          </p:cNvPr>
          <p:cNvSpPr/>
          <p:nvPr/>
        </p:nvSpPr>
        <p:spPr>
          <a:xfrm>
            <a:off x="4481206" y="6262196"/>
            <a:ext cx="450182" cy="274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메인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1E5EA0-C103-428E-AE3E-2D1456024027}"/>
              </a:ext>
            </a:extLst>
          </p:cNvPr>
          <p:cNvSpPr/>
          <p:nvPr/>
        </p:nvSpPr>
        <p:spPr>
          <a:xfrm>
            <a:off x="3460397" y="6259683"/>
            <a:ext cx="498406" cy="276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신고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111A494-5BBB-4849-A391-38E8952D7960}"/>
              </a:ext>
            </a:extLst>
          </p:cNvPr>
          <p:cNvCxnSpPr/>
          <p:nvPr/>
        </p:nvCxnSpPr>
        <p:spPr>
          <a:xfrm>
            <a:off x="2965709" y="5923922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0D7D951-7AAD-4777-82AC-8912E46A437E}"/>
              </a:ext>
            </a:extLst>
          </p:cNvPr>
          <p:cNvCxnSpPr/>
          <p:nvPr/>
        </p:nvCxnSpPr>
        <p:spPr>
          <a:xfrm>
            <a:off x="2981368" y="4725277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6FD64162-080A-4EDB-A8E2-6354642FEFDB}"/>
              </a:ext>
            </a:extLst>
          </p:cNvPr>
          <p:cNvSpPr/>
          <p:nvPr/>
        </p:nvSpPr>
        <p:spPr>
          <a:xfrm>
            <a:off x="3055964" y="4357817"/>
            <a:ext cx="248093" cy="237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3A1FEFCC-7E7B-4F92-9C4E-578D63943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863" y="4306399"/>
            <a:ext cx="322097" cy="323053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FBEECA65-F601-440B-A72F-81C56330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46" y="5956798"/>
            <a:ext cx="301864" cy="27127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889FBAFD-68EF-4904-A264-83696DC2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124" y="5966413"/>
            <a:ext cx="314807" cy="27315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6F34DC56-EF84-4AB2-9E72-A2684F457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390" y="5936751"/>
            <a:ext cx="322097" cy="323053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F222C31E-03F3-4DDC-B325-F245FD90601A}"/>
              </a:ext>
            </a:extLst>
          </p:cNvPr>
          <p:cNvSpPr/>
          <p:nvPr/>
        </p:nvSpPr>
        <p:spPr>
          <a:xfrm>
            <a:off x="3487866" y="4411751"/>
            <a:ext cx="1303253" cy="165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>
                <a:solidFill>
                  <a:prstClr val="black"/>
                </a:solidFill>
              </a:rPr>
              <a:t>상태 메시지 수정하기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800F359D-A21C-4D3E-A75F-2A9596137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209" y="3630172"/>
            <a:ext cx="322097" cy="323053"/>
          </a:xfrm>
          <a:prstGeom prst="rect">
            <a:avLst/>
          </a:prstGeom>
        </p:spPr>
      </p:pic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7D503A7-C05B-4889-8F46-4000D06E8E0A}"/>
              </a:ext>
            </a:extLst>
          </p:cNvPr>
          <p:cNvCxnSpPr>
            <a:cxnSpLocks/>
          </p:cNvCxnSpPr>
          <p:nvPr/>
        </p:nvCxnSpPr>
        <p:spPr>
          <a:xfrm flipV="1">
            <a:off x="4726487" y="4523269"/>
            <a:ext cx="500739" cy="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AD9526-E681-48BC-98C0-03D961641434}"/>
              </a:ext>
            </a:extLst>
          </p:cNvPr>
          <p:cNvSpPr/>
          <p:nvPr/>
        </p:nvSpPr>
        <p:spPr>
          <a:xfrm>
            <a:off x="5666359" y="4064590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95CBDF3-A9B5-46C2-95CA-578D80D40000}"/>
              </a:ext>
            </a:extLst>
          </p:cNvPr>
          <p:cNvSpPr/>
          <p:nvPr/>
        </p:nvSpPr>
        <p:spPr>
          <a:xfrm>
            <a:off x="5666359" y="4060070"/>
            <a:ext cx="1953088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500" dirty="0">
                <a:solidFill>
                  <a:prstClr val="black"/>
                </a:solidFill>
              </a:rPr>
              <a:t>Go T</a:t>
            </a:r>
            <a:r>
              <a:rPr lang="en-US" altLang="ko-KR" sz="1500" dirty="0" err="1">
                <a:solidFill>
                  <a:prstClr val="black"/>
                </a:solidFill>
              </a:rPr>
              <a:t>ogether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527FC35-4F27-4FDE-B22E-D89F28DDAB41}"/>
              </a:ext>
            </a:extLst>
          </p:cNvPr>
          <p:cNvSpPr/>
          <p:nvPr/>
        </p:nvSpPr>
        <p:spPr>
          <a:xfrm>
            <a:off x="5660064" y="6271688"/>
            <a:ext cx="498406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게시판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C50ADB7-C397-4EFF-A915-194625AD4B55}"/>
              </a:ext>
            </a:extLst>
          </p:cNvPr>
          <p:cNvSpPr/>
          <p:nvPr/>
        </p:nvSpPr>
        <p:spPr>
          <a:xfrm>
            <a:off x="6653157" y="6272392"/>
            <a:ext cx="522403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 err="1">
                <a:solidFill>
                  <a:prstClr val="black"/>
                </a:solidFill>
              </a:rPr>
              <a:t>내정보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37E2679-7746-4279-B3B9-79AFA0B7E38B}"/>
              </a:ext>
            </a:extLst>
          </p:cNvPr>
          <p:cNvSpPr/>
          <p:nvPr/>
        </p:nvSpPr>
        <p:spPr>
          <a:xfrm>
            <a:off x="7175561" y="6270945"/>
            <a:ext cx="450182" cy="2775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>
                <a:solidFill>
                  <a:prstClr val="black"/>
                </a:solidFill>
              </a:rPr>
              <a:t>메인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0DD12B4-188B-447C-9BAB-A53DC6E3D2DD}"/>
              </a:ext>
            </a:extLst>
          </p:cNvPr>
          <p:cNvSpPr/>
          <p:nvPr/>
        </p:nvSpPr>
        <p:spPr>
          <a:xfrm>
            <a:off x="6154752" y="6271688"/>
            <a:ext cx="498406" cy="276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</a:rPr>
              <a:t>신고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26F2E99-4DE8-498E-9D08-E04EC8B1EFFC}"/>
              </a:ext>
            </a:extLst>
          </p:cNvPr>
          <p:cNvCxnSpPr/>
          <p:nvPr/>
        </p:nvCxnSpPr>
        <p:spPr>
          <a:xfrm>
            <a:off x="5660064" y="5935927"/>
            <a:ext cx="1954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림 96">
            <a:extLst>
              <a:ext uri="{FF2B5EF4-FFF2-40B4-BE49-F238E27FC236}">
                <a16:creationId xmlns:a16="http://schemas.microsoft.com/office/drawing/2014/main" id="{A4852264-660A-41FE-8DC6-8EB0D34E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101" y="5968803"/>
            <a:ext cx="301864" cy="27127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3740532C-D4DA-435B-B0FE-90940BDE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79" y="5978418"/>
            <a:ext cx="314807" cy="273153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49A2E2AC-36EC-48E4-B145-10EC6F8FD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745" y="5948756"/>
            <a:ext cx="322097" cy="323053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0DED5BE-76EB-4DC5-A198-4133E88A3CEC}"/>
              </a:ext>
            </a:extLst>
          </p:cNvPr>
          <p:cNvSpPr/>
          <p:nvPr/>
        </p:nvSpPr>
        <p:spPr>
          <a:xfrm>
            <a:off x="5778265" y="4431374"/>
            <a:ext cx="1728373" cy="1155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상태 메시지를 입력하세요</a:t>
            </a:r>
            <a:r>
              <a:rPr lang="en-US" altLang="ko-KR" sz="800" dirty="0">
                <a:solidFill>
                  <a:prstClr val="black"/>
                </a:solidFill>
              </a:rPr>
              <a:t>.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4C40BFA-4C4A-4143-82FB-1A3E0E24967C}"/>
              </a:ext>
            </a:extLst>
          </p:cNvPr>
          <p:cNvSpPr txBox="1"/>
          <p:nvPr/>
        </p:nvSpPr>
        <p:spPr>
          <a:xfrm>
            <a:off x="5484148" y="3617243"/>
            <a:ext cx="263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7-1.</a:t>
            </a:r>
            <a:r>
              <a:rPr lang="ko-KR" altLang="en-US" dirty="0">
                <a:solidFill>
                  <a:prstClr val="black"/>
                </a:solidFill>
              </a:rPr>
              <a:t>  </a:t>
            </a:r>
            <a:r>
              <a:rPr lang="en-US" altLang="ko-KR" dirty="0">
                <a:solidFill>
                  <a:prstClr val="black"/>
                </a:solidFill>
              </a:rPr>
              <a:t>Account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상태 메시지 수정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A29E0A-93FB-4B9F-997E-FF187A8F9516}"/>
              </a:ext>
            </a:extLst>
          </p:cNvPr>
          <p:cNvCxnSpPr>
            <a:cxnSpLocks/>
          </p:cNvCxnSpPr>
          <p:nvPr/>
        </p:nvCxnSpPr>
        <p:spPr>
          <a:xfrm>
            <a:off x="5778265" y="4725277"/>
            <a:ext cx="17283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그림 102">
            <a:extLst>
              <a:ext uri="{FF2B5EF4-FFF2-40B4-BE49-F238E27FC236}">
                <a16:creationId xmlns:a16="http://schemas.microsoft.com/office/drawing/2014/main" id="{9C300985-FE17-421D-87FC-9635F34F4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2668" y="4488211"/>
            <a:ext cx="371819" cy="16115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A0FAE77B-B989-44EC-95C3-F4BEF2B66B29}"/>
              </a:ext>
            </a:extLst>
          </p:cNvPr>
          <p:cNvSpPr txBox="1"/>
          <p:nvPr/>
        </p:nvSpPr>
        <p:spPr>
          <a:xfrm>
            <a:off x="6761498" y="5349521"/>
            <a:ext cx="1234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</a:rPr>
              <a:t>취소    확인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CEA225-0E29-43A3-8C95-386CF7A781DA}"/>
              </a:ext>
            </a:extLst>
          </p:cNvPr>
          <p:cNvSpPr txBox="1"/>
          <p:nvPr/>
        </p:nvSpPr>
        <p:spPr>
          <a:xfrm>
            <a:off x="3321998" y="1123253"/>
            <a:ext cx="647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</a:rPr>
              <a:t>이지수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D5B955A-7483-4872-B0EB-F2D6B30A72B4}"/>
              </a:ext>
            </a:extLst>
          </p:cNvPr>
          <p:cNvSpPr txBox="1"/>
          <p:nvPr/>
        </p:nvSpPr>
        <p:spPr>
          <a:xfrm>
            <a:off x="3326549" y="1494453"/>
            <a:ext cx="647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prstClr val="black"/>
                </a:solidFill>
              </a:rPr>
              <a:t>이은지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7" name="오각형 106"/>
          <p:cNvSpPr/>
          <p:nvPr/>
        </p:nvSpPr>
        <p:spPr>
          <a:xfrm>
            <a:off x="0" y="-1128"/>
            <a:ext cx="2658980" cy="673769"/>
          </a:xfrm>
          <a:prstGeom prst="homePlate">
            <a:avLst/>
          </a:prstGeom>
          <a:solidFill>
            <a:srgbClr val="DA4B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HY중고딕" pitchFamily="18" charset="-127"/>
                <a:ea typeface="HY중고딕" pitchFamily="18" charset="-127"/>
              </a:rPr>
              <a:t>스토리보드</a:t>
            </a: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5" y="672641"/>
            <a:ext cx="914447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964228" y="24563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8.</a:t>
            </a:r>
            <a:r>
              <a:rPr lang="ko-KR" altLang="en-US" dirty="0">
                <a:solidFill>
                  <a:prstClr val="black"/>
                </a:solidFill>
              </a:rPr>
              <a:t>게시판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31E7ABD-1301-42FA-BB41-2DF0AFA84083}"/>
              </a:ext>
            </a:extLst>
          </p:cNvPr>
          <p:cNvSpPr/>
          <p:nvPr/>
        </p:nvSpPr>
        <p:spPr>
          <a:xfrm>
            <a:off x="3413565" y="2926159"/>
            <a:ext cx="1012057" cy="27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54BE117-73F4-40FD-BF0F-66A45360BC30}"/>
              </a:ext>
            </a:extLst>
          </p:cNvPr>
          <p:cNvSpPr/>
          <p:nvPr/>
        </p:nvSpPr>
        <p:spPr>
          <a:xfrm>
            <a:off x="2998214" y="723912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19207B9-84E6-4606-B90A-208EA107B0FE}"/>
              </a:ext>
            </a:extLst>
          </p:cNvPr>
          <p:cNvSpPr/>
          <p:nvPr/>
        </p:nvSpPr>
        <p:spPr>
          <a:xfrm>
            <a:off x="2996317" y="713838"/>
            <a:ext cx="1953088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prstClr val="black"/>
                </a:solidFill>
              </a:rPr>
              <a:t>게시판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D6CF3B6-9B23-4C88-AB93-9D3D62FCE205}"/>
              </a:ext>
            </a:extLst>
          </p:cNvPr>
          <p:cNvSpPr/>
          <p:nvPr/>
        </p:nvSpPr>
        <p:spPr>
          <a:xfrm>
            <a:off x="4111247" y="2649111"/>
            <a:ext cx="835927" cy="278816"/>
          </a:xfrm>
          <a:prstGeom prst="rect">
            <a:avLst/>
          </a:prstGeom>
          <a:solidFill>
            <a:srgbClr val="B35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prstClr val="white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1784C16-7036-4CA9-8904-051E4A99EFA0}"/>
              </a:ext>
            </a:extLst>
          </p:cNvPr>
          <p:cNvSpPr/>
          <p:nvPr/>
        </p:nvSpPr>
        <p:spPr>
          <a:xfrm>
            <a:off x="2997089" y="2927730"/>
            <a:ext cx="498406" cy="279780"/>
          </a:xfrm>
          <a:prstGeom prst="rect">
            <a:avLst/>
          </a:prstGeom>
          <a:solidFill>
            <a:srgbClr val="B355A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</a:rPr>
              <a:t>게시판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92D0A44-27AD-422B-B547-A2C1F511559F}"/>
              </a:ext>
            </a:extLst>
          </p:cNvPr>
          <p:cNvSpPr/>
          <p:nvPr/>
        </p:nvSpPr>
        <p:spPr>
          <a:xfrm>
            <a:off x="3990182" y="2928434"/>
            <a:ext cx="522403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prstClr val="black"/>
                </a:solidFill>
              </a:rPr>
              <a:t>내정보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CA60DE5-F0EC-4C67-9649-44B023DB8922}"/>
              </a:ext>
            </a:extLst>
          </p:cNvPr>
          <p:cNvSpPr/>
          <p:nvPr/>
        </p:nvSpPr>
        <p:spPr>
          <a:xfrm>
            <a:off x="4482294" y="2928434"/>
            <a:ext cx="469663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prstClr val="black"/>
                </a:solidFill>
              </a:rPr>
              <a:t>메인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644DF68-A9F3-41F8-A41D-D5AD5BB869BE}"/>
              </a:ext>
            </a:extLst>
          </p:cNvPr>
          <p:cNvSpPr/>
          <p:nvPr/>
        </p:nvSpPr>
        <p:spPr>
          <a:xfrm>
            <a:off x="3491777" y="2927731"/>
            <a:ext cx="498406" cy="2775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</a:rPr>
              <a:t>신고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05AF123-04C9-4C97-BCA7-27C7690BA595}"/>
              </a:ext>
            </a:extLst>
          </p:cNvPr>
          <p:cNvSpPr/>
          <p:nvPr/>
        </p:nvSpPr>
        <p:spPr>
          <a:xfrm>
            <a:off x="6124313" y="2892544"/>
            <a:ext cx="1012057" cy="27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6F5E3DB-FECE-4205-A0FB-6D097D1DBDB8}"/>
              </a:ext>
            </a:extLst>
          </p:cNvPr>
          <p:cNvSpPr/>
          <p:nvPr/>
        </p:nvSpPr>
        <p:spPr>
          <a:xfrm>
            <a:off x="5708962" y="690297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7ECD379-13AA-432A-87F9-81F71F638301}"/>
              </a:ext>
            </a:extLst>
          </p:cNvPr>
          <p:cNvSpPr/>
          <p:nvPr/>
        </p:nvSpPr>
        <p:spPr>
          <a:xfrm>
            <a:off x="5706410" y="680223"/>
            <a:ext cx="1953743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prstClr val="black"/>
                </a:solidFill>
              </a:rPr>
              <a:t>게시판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3E441CB-8839-484F-9E36-EC718BD2572D}"/>
              </a:ext>
            </a:extLst>
          </p:cNvPr>
          <p:cNvSpPr/>
          <p:nvPr/>
        </p:nvSpPr>
        <p:spPr>
          <a:xfrm>
            <a:off x="5711455" y="2902428"/>
            <a:ext cx="494787" cy="279780"/>
          </a:xfrm>
          <a:prstGeom prst="rect">
            <a:avLst/>
          </a:prstGeom>
          <a:solidFill>
            <a:srgbClr val="B355A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</a:rPr>
              <a:t>게시판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D434287-7276-4AC8-81ED-5C66D19DBB5C}"/>
              </a:ext>
            </a:extLst>
          </p:cNvPr>
          <p:cNvSpPr/>
          <p:nvPr/>
        </p:nvSpPr>
        <p:spPr>
          <a:xfrm>
            <a:off x="6700930" y="2902427"/>
            <a:ext cx="522403" cy="272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prstClr val="black"/>
                </a:solidFill>
              </a:rPr>
              <a:t>내정보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671E89C-3035-475C-9040-BDA73EEA608F}"/>
              </a:ext>
            </a:extLst>
          </p:cNvPr>
          <p:cNvSpPr/>
          <p:nvPr/>
        </p:nvSpPr>
        <p:spPr>
          <a:xfrm>
            <a:off x="7193043" y="2903565"/>
            <a:ext cx="464880" cy="271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prstClr val="black"/>
                </a:solidFill>
              </a:rPr>
              <a:t>메인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cxnSp>
        <p:nvCxnSpPr>
          <p:cNvPr id="150" name="꺾인 연결선 100">
            <a:extLst>
              <a:ext uri="{FF2B5EF4-FFF2-40B4-BE49-F238E27FC236}">
                <a16:creationId xmlns:a16="http://schemas.microsoft.com/office/drawing/2014/main" id="{33D7A08B-DC75-4A71-AE45-FE0DA1A21282}"/>
              </a:ext>
            </a:extLst>
          </p:cNvPr>
          <p:cNvCxnSpPr>
            <a:cxnSpLocks/>
            <a:stCxn id="139" idx="3"/>
            <a:endCxn id="145" idx="1"/>
          </p:cNvCxnSpPr>
          <p:nvPr/>
        </p:nvCxnSpPr>
        <p:spPr>
          <a:xfrm flipV="1">
            <a:off x="4947174" y="1933171"/>
            <a:ext cx="761788" cy="855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E607EF0-32B0-4AEF-9362-638D07CCF571}"/>
              </a:ext>
            </a:extLst>
          </p:cNvPr>
          <p:cNvSpPr/>
          <p:nvPr/>
        </p:nvSpPr>
        <p:spPr>
          <a:xfrm>
            <a:off x="6198090" y="2903565"/>
            <a:ext cx="498406" cy="2775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</a:rPr>
              <a:t>신고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854B4E5-67FC-4F5D-8953-C4BE291E54D2}"/>
              </a:ext>
            </a:extLst>
          </p:cNvPr>
          <p:cNvCxnSpPr>
            <a:cxnSpLocks/>
          </p:cNvCxnSpPr>
          <p:nvPr/>
        </p:nvCxnSpPr>
        <p:spPr>
          <a:xfrm>
            <a:off x="5731714" y="1478328"/>
            <a:ext cx="19262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더하기 기호 152">
            <a:extLst>
              <a:ext uri="{FF2B5EF4-FFF2-40B4-BE49-F238E27FC236}">
                <a16:creationId xmlns:a16="http://schemas.microsoft.com/office/drawing/2014/main" id="{454BB200-A80C-4DD8-A3D1-1B334E8FFE5D}"/>
              </a:ext>
            </a:extLst>
          </p:cNvPr>
          <p:cNvSpPr/>
          <p:nvPr/>
        </p:nvSpPr>
        <p:spPr>
          <a:xfrm>
            <a:off x="4346411" y="2647665"/>
            <a:ext cx="381618" cy="28509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E0DB076-88DE-4606-A3CE-BE0510DA72A0}"/>
              </a:ext>
            </a:extLst>
          </p:cNvPr>
          <p:cNvCxnSpPr>
            <a:cxnSpLocks/>
          </p:cNvCxnSpPr>
          <p:nvPr/>
        </p:nvCxnSpPr>
        <p:spPr>
          <a:xfrm>
            <a:off x="5706410" y="1204132"/>
            <a:ext cx="1962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69CA39B-F65B-4E91-B004-8DD3F8CB0EAC}"/>
              </a:ext>
            </a:extLst>
          </p:cNvPr>
          <p:cNvSpPr txBox="1"/>
          <p:nvPr/>
        </p:nvSpPr>
        <p:spPr>
          <a:xfrm>
            <a:off x="5715378" y="92632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black"/>
                </a:solidFill>
              </a:rPr>
              <a:t>게시글 작성</a:t>
            </a: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9C4AE0B-6E58-46AB-8C77-C5E360E83FC6}"/>
              </a:ext>
            </a:extLst>
          </p:cNvPr>
          <p:cNvCxnSpPr>
            <a:cxnSpLocks/>
          </p:cNvCxnSpPr>
          <p:nvPr/>
        </p:nvCxnSpPr>
        <p:spPr>
          <a:xfrm>
            <a:off x="5715378" y="1778819"/>
            <a:ext cx="1953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86AF825-73CC-4CC2-9406-663ED776D33C}"/>
              </a:ext>
            </a:extLst>
          </p:cNvPr>
          <p:cNvSpPr txBox="1"/>
          <p:nvPr/>
        </p:nvSpPr>
        <p:spPr>
          <a:xfrm>
            <a:off x="5702327" y="12052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</a:rPr>
              <a:t>제목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C968DD6-792A-45B6-B6C3-60EAB93331EF}"/>
              </a:ext>
            </a:extLst>
          </p:cNvPr>
          <p:cNvSpPr txBox="1"/>
          <p:nvPr/>
        </p:nvSpPr>
        <p:spPr>
          <a:xfrm>
            <a:off x="5708962" y="152035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</a:rPr>
              <a:t>내용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28B1DF6-ADFA-4DF6-A07F-CFAF3E8494A7}"/>
              </a:ext>
            </a:extLst>
          </p:cNvPr>
          <p:cNvSpPr/>
          <p:nvPr/>
        </p:nvSpPr>
        <p:spPr>
          <a:xfrm>
            <a:off x="5715706" y="1909094"/>
            <a:ext cx="1942216" cy="169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       이미지              비디오             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73A4E1C-581A-4917-8455-4F94F3F157FD}"/>
              </a:ext>
            </a:extLst>
          </p:cNvPr>
          <p:cNvCxnSpPr>
            <a:cxnSpLocks/>
          </p:cNvCxnSpPr>
          <p:nvPr/>
        </p:nvCxnSpPr>
        <p:spPr>
          <a:xfrm flipH="1">
            <a:off x="6570866" y="1926998"/>
            <a:ext cx="2353" cy="151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4B544B9E-303D-40B1-9322-65F01CA18670}"/>
              </a:ext>
            </a:extLst>
          </p:cNvPr>
          <p:cNvCxnSpPr>
            <a:cxnSpLocks/>
          </p:cNvCxnSpPr>
          <p:nvPr/>
        </p:nvCxnSpPr>
        <p:spPr>
          <a:xfrm>
            <a:off x="5710894" y="2352799"/>
            <a:ext cx="1962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19BB4FB-B523-49EC-9847-C1CD66D8BEF4}"/>
              </a:ext>
            </a:extLst>
          </p:cNvPr>
          <p:cNvSpPr txBox="1"/>
          <p:nvPr/>
        </p:nvSpPr>
        <p:spPr>
          <a:xfrm>
            <a:off x="6423933" y="213856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</a:rPr>
              <a:t>확인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7A671D6-51B7-4451-9271-650C389EC6E3}"/>
              </a:ext>
            </a:extLst>
          </p:cNvPr>
          <p:cNvSpPr/>
          <p:nvPr/>
        </p:nvSpPr>
        <p:spPr>
          <a:xfrm>
            <a:off x="2993564" y="1054829"/>
            <a:ext cx="1953610" cy="206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/>
                </a:solidFill>
              </a:rPr>
              <a:t>1. </a:t>
            </a:r>
            <a:r>
              <a:rPr lang="ko-KR" altLang="en-US" sz="1000" dirty="0">
                <a:solidFill>
                  <a:prstClr val="black"/>
                </a:solidFill>
              </a:rPr>
              <a:t>한림대 </a:t>
            </a:r>
            <a:r>
              <a:rPr lang="en-US" altLang="ko-KR" sz="1000" dirty="0">
                <a:solidFill>
                  <a:prstClr val="black"/>
                </a:solidFill>
              </a:rPr>
              <a:t>-&gt;  </a:t>
            </a:r>
            <a:r>
              <a:rPr lang="ko-KR" altLang="en-US" sz="1000" dirty="0">
                <a:solidFill>
                  <a:prstClr val="black"/>
                </a:solidFill>
              </a:rPr>
              <a:t>춘천역 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5CC900F-2B0F-4F6B-B760-D34E64F60A3E}"/>
              </a:ext>
            </a:extLst>
          </p:cNvPr>
          <p:cNvSpPr/>
          <p:nvPr/>
        </p:nvSpPr>
        <p:spPr>
          <a:xfrm>
            <a:off x="2996377" y="1713536"/>
            <a:ext cx="1951957" cy="163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/>
                </a:solidFill>
              </a:rPr>
              <a:t>2. </a:t>
            </a:r>
            <a:r>
              <a:rPr lang="ko-KR" altLang="en-US" sz="1000" dirty="0">
                <a:solidFill>
                  <a:prstClr val="black"/>
                </a:solidFill>
              </a:rPr>
              <a:t>한림대 </a:t>
            </a:r>
            <a:r>
              <a:rPr lang="en-US" altLang="ko-KR" sz="1000" dirty="0">
                <a:solidFill>
                  <a:prstClr val="black"/>
                </a:solidFill>
              </a:rPr>
              <a:t>-&gt;  </a:t>
            </a:r>
            <a:r>
              <a:rPr lang="ko-KR" altLang="en-US" sz="1000" dirty="0">
                <a:solidFill>
                  <a:prstClr val="black"/>
                </a:solidFill>
              </a:rPr>
              <a:t>강대 후문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CA118DF-33D1-41FC-AA4B-DF2B0B0B40F5}"/>
              </a:ext>
            </a:extLst>
          </p:cNvPr>
          <p:cNvSpPr txBox="1"/>
          <p:nvPr/>
        </p:nvSpPr>
        <p:spPr>
          <a:xfrm>
            <a:off x="5620124" y="24849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8-1. </a:t>
            </a:r>
            <a:r>
              <a:rPr lang="ko-KR" altLang="en-US" dirty="0">
                <a:solidFill>
                  <a:prstClr val="black"/>
                </a:solidFill>
              </a:rPr>
              <a:t>게시글 작성</a:t>
            </a: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BF5EC8C5-7F68-4CFB-99FA-401AA1243377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7780048" y="3246899"/>
            <a:ext cx="1062823" cy="59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8E67B755-850E-4F98-8568-1FD9B7108C60}"/>
              </a:ext>
            </a:extLst>
          </p:cNvPr>
          <p:cNvCxnSpPr>
            <a:cxnSpLocks/>
          </p:cNvCxnSpPr>
          <p:nvPr/>
        </p:nvCxnSpPr>
        <p:spPr>
          <a:xfrm>
            <a:off x="5705097" y="2138566"/>
            <a:ext cx="1962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8C6C5B5E-CC88-4C02-B555-E8F7192F1911}"/>
              </a:ext>
            </a:extLst>
          </p:cNvPr>
          <p:cNvSpPr/>
          <p:nvPr/>
        </p:nvSpPr>
        <p:spPr>
          <a:xfrm>
            <a:off x="8883555" y="2882470"/>
            <a:ext cx="1012057" cy="27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098D9D2F-7AA4-46BF-A322-CF01ED8404CF}"/>
              </a:ext>
            </a:extLst>
          </p:cNvPr>
          <p:cNvSpPr/>
          <p:nvPr/>
        </p:nvSpPr>
        <p:spPr>
          <a:xfrm>
            <a:off x="8468204" y="680223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A644276D-1604-47CF-9FBA-B003A5A0FDCD}"/>
              </a:ext>
            </a:extLst>
          </p:cNvPr>
          <p:cNvSpPr/>
          <p:nvPr/>
        </p:nvSpPr>
        <p:spPr>
          <a:xfrm>
            <a:off x="8465652" y="670149"/>
            <a:ext cx="1953743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prstClr val="black"/>
                </a:solidFill>
              </a:rPr>
              <a:t>게시판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FB449756-8788-4F8B-B1C4-6A55220CCA60}"/>
              </a:ext>
            </a:extLst>
          </p:cNvPr>
          <p:cNvSpPr/>
          <p:nvPr/>
        </p:nvSpPr>
        <p:spPr>
          <a:xfrm>
            <a:off x="8470697" y="2892354"/>
            <a:ext cx="494787" cy="279780"/>
          </a:xfrm>
          <a:prstGeom prst="rect">
            <a:avLst/>
          </a:prstGeom>
          <a:solidFill>
            <a:srgbClr val="B355A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</a:rPr>
              <a:t>게시판</a:t>
            </a: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C180D822-FC2A-494F-8352-D82F46649EEC}"/>
              </a:ext>
            </a:extLst>
          </p:cNvPr>
          <p:cNvSpPr/>
          <p:nvPr/>
        </p:nvSpPr>
        <p:spPr>
          <a:xfrm>
            <a:off x="9460172" y="2892353"/>
            <a:ext cx="522403" cy="272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prstClr val="black"/>
                </a:solidFill>
              </a:rPr>
              <a:t>내정보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C0FA077-846E-4795-8814-693368A6A86F}"/>
              </a:ext>
            </a:extLst>
          </p:cNvPr>
          <p:cNvSpPr/>
          <p:nvPr/>
        </p:nvSpPr>
        <p:spPr>
          <a:xfrm>
            <a:off x="9952285" y="2893491"/>
            <a:ext cx="464880" cy="271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prstClr val="black"/>
                </a:solidFill>
              </a:rPr>
              <a:t>메인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475D82C7-2570-4F48-9FEB-71A10A3D1022}"/>
              </a:ext>
            </a:extLst>
          </p:cNvPr>
          <p:cNvSpPr/>
          <p:nvPr/>
        </p:nvSpPr>
        <p:spPr>
          <a:xfrm>
            <a:off x="8957332" y="2893491"/>
            <a:ext cx="498406" cy="2775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</a:rPr>
              <a:t>신고</a:t>
            </a:r>
          </a:p>
        </p:txBody>
      </p: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C0D3AA18-2392-4788-B4BF-ED5BC3924832}"/>
              </a:ext>
            </a:extLst>
          </p:cNvPr>
          <p:cNvCxnSpPr>
            <a:cxnSpLocks/>
          </p:cNvCxnSpPr>
          <p:nvPr/>
        </p:nvCxnSpPr>
        <p:spPr>
          <a:xfrm>
            <a:off x="8490956" y="1468254"/>
            <a:ext cx="19262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E6E7D2C9-30EC-4093-BB4D-B25CAC1F5733}"/>
              </a:ext>
            </a:extLst>
          </p:cNvPr>
          <p:cNvCxnSpPr>
            <a:cxnSpLocks/>
          </p:cNvCxnSpPr>
          <p:nvPr/>
        </p:nvCxnSpPr>
        <p:spPr>
          <a:xfrm>
            <a:off x="8465652" y="1194058"/>
            <a:ext cx="1962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46816649-F4A2-4871-B644-AE60100452B4}"/>
              </a:ext>
            </a:extLst>
          </p:cNvPr>
          <p:cNvSpPr txBox="1"/>
          <p:nvPr/>
        </p:nvSpPr>
        <p:spPr>
          <a:xfrm>
            <a:off x="8474620" y="9162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black"/>
                </a:solidFill>
              </a:rPr>
              <a:t>게시글 작성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B5D693F-E5AA-4DA6-9011-DC8D033206CF}"/>
              </a:ext>
            </a:extLst>
          </p:cNvPr>
          <p:cNvSpPr txBox="1"/>
          <p:nvPr/>
        </p:nvSpPr>
        <p:spPr>
          <a:xfrm>
            <a:off x="8461569" y="119519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</a:rPr>
              <a:t>제목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47C4F58-3047-4082-9D95-5AA056032BAA}"/>
              </a:ext>
            </a:extLst>
          </p:cNvPr>
          <p:cNvSpPr txBox="1"/>
          <p:nvPr/>
        </p:nvSpPr>
        <p:spPr>
          <a:xfrm>
            <a:off x="8427358" y="227057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8-2. </a:t>
            </a:r>
            <a:r>
              <a:rPr lang="ko-KR" altLang="en-US" dirty="0">
                <a:solidFill>
                  <a:prstClr val="black"/>
                </a:solidFill>
              </a:rPr>
              <a:t>출발지 목적지 입력</a:t>
            </a:r>
          </a:p>
        </p:txBody>
      </p: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B6C33002-EE3E-40C8-A9A2-651FCF0F29B4}"/>
              </a:ext>
            </a:extLst>
          </p:cNvPr>
          <p:cNvCxnSpPr>
            <a:cxnSpLocks/>
          </p:cNvCxnSpPr>
          <p:nvPr/>
        </p:nvCxnSpPr>
        <p:spPr>
          <a:xfrm flipV="1">
            <a:off x="7351194" y="1333264"/>
            <a:ext cx="944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F51B97-9489-4750-BA28-3F92661346F4}"/>
              </a:ext>
            </a:extLst>
          </p:cNvPr>
          <p:cNvSpPr txBox="1"/>
          <p:nvPr/>
        </p:nvSpPr>
        <p:spPr>
          <a:xfrm>
            <a:off x="9446800" y="1202460"/>
            <a:ext cx="339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-&gt;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5CDA2-4C01-40F4-8969-9C7F8B6EDA89}"/>
              </a:ext>
            </a:extLst>
          </p:cNvPr>
          <p:cNvSpPr txBox="1"/>
          <p:nvPr/>
        </p:nvSpPr>
        <p:spPr>
          <a:xfrm>
            <a:off x="8840576" y="1195275"/>
            <a:ext cx="731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prstClr val="black"/>
                </a:solidFill>
              </a:rPr>
              <a:t>한림대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17ED6-DE34-4D7A-B363-E1CE8919CD83}"/>
              </a:ext>
            </a:extLst>
          </p:cNvPr>
          <p:cNvSpPr txBox="1"/>
          <p:nvPr/>
        </p:nvSpPr>
        <p:spPr>
          <a:xfrm>
            <a:off x="9780544" y="1189875"/>
            <a:ext cx="731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prstClr val="black"/>
                </a:solidFill>
              </a:rPr>
              <a:t>춘천역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8D281-D300-4EE3-AFCF-F414659C4429}"/>
              </a:ext>
            </a:extLst>
          </p:cNvPr>
          <p:cNvSpPr txBox="1"/>
          <p:nvPr/>
        </p:nvSpPr>
        <p:spPr>
          <a:xfrm>
            <a:off x="3017430" y="1275105"/>
            <a:ext cx="196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</a:rPr>
              <a:t>같이 가실 분</a:t>
            </a:r>
            <a:r>
              <a:rPr lang="en-US" altLang="ko-KR" sz="800" dirty="0">
                <a:solidFill>
                  <a:prstClr val="black"/>
                </a:solidFill>
              </a:rPr>
              <a:t>!</a:t>
            </a:r>
          </a:p>
          <a:p>
            <a:pPr algn="r"/>
            <a:r>
              <a:rPr lang="en-US" altLang="ko-KR" sz="800" dirty="0">
                <a:solidFill>
                  <a:prstClr val="black"/>
                </a:solidFill>
              </a:rPr>
              <a:t>2019-06-09</a:t>
            </a:r>
          </a:p>
          <a:p>
            <a:pPr algn="r"/>
            <a:r>
              <a:rPr lang="ko-KR" altLang="en-US" sz="800" dirty="0">
                <a:solidFill>
                  <a:prstClr val="black"/>
                </a:solidFill>
              </a:rPr>
              <a:t>이은지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18639F-F2F5-4B7D-B063-3F68F97FC23D}"/>
              </a:ext>
            </a:extLst>
          </p:cNvPr>
          <p:cNvSpPr txBox="1"/>
          <p:nvPr/>
        </p:nvSpPr>
        <p:spPr>
          <a:xfrm>
            <a:off x="2964228" y="1893542"/>
            <a:ext cx="196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</a:rPr>
              <a:t>같이 가요</a:t>
            </a:r>
            <a:r>
              <a:rPr lang="en-US" altLang="ko-KR" sz="800" dirty="0">
                <a:solidFill>
                  <a:prstClr val="black"/>
                </a:solidFill>
              </a:rPr>
              <a:t>~</a:t>
            </a:r>
          </a:p>
          <a:p>
            <a:pPr algn="r"/>
            <a:r>
              <a:rPr lang="en-US" altLang="ko-KR" sz="800" dirty="0">
                <a:solidFill>
                  <a:prstClr val="black"/>
                </a:solidFill>
              </a:rPr>
              <a:t>2019-06-10</a:t>
            </a:r>
          </a:p>
          <a:p>
            <a:pPr algn="r"/>
            <a:r>
              <a:rPr lang="ko-KR" altLang="en-US" sz="800" dirty="0">
                <a:solidFill>
                  <a:prstClr val="black"/>
                </a:solidFill>
              </a:rPr>
              <a:t>이지수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E2166-1DB9-45E3-889F-5CDD1656044C}"/>
              </a:ext>
            </a:extLst>
          </p:cNvPr>
          <p:cNvSpPr txBox="1"/>
          <p:nvPr/>
        </p:nvSpPr>
        <p:spPr>
          <a:xfrm>
            <a:off x="5932289" y="1219129"/>
            <a:ext cx="1905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prstClr val="black"/>
                </a:solidFill>
              </a:rPr>
              <a:t>    출발지  </a:t>
            </a:r>
            <a:r>
              <a:rPr lang="en-US" altLang="ko-KR" sz="1000" dirty="0">
                <a:solidFill>
                  <a:prstClr val="black"/>
                </a:solidFill>
              </a:rPr>
              <a:t>|    </a:t>
            </a:r>
            <a:r>
              <a:rPr lang="ko-KR" altLang="en-US" sz="1000" dirty="0">
                <a:solidFill>
                  <a:prstClr val="black"/>
                </a:solidFill>
              </a:rPr>
              <a:t>목적지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1F33AD4-9BDA-420A-ACB8-2E81D91F1E91}"/>
              </a:ext>
            </a:extLst>
          </p:cNvPr>
          <p:cNvCxnSpPr>
            <a:cxnSpLocks/>
          </p:cNvCxnSpPr>
          <p:nvPr/>
        </p:nvCxnSpPr>
        <p:spPr>
          <a:xfrm>
            <a:off x="7780048" y="5061665"/>
            <a:ext cx="992533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276045-7EB1-4158-A558-EE47E16BD860}"/>
              </a:ext>
            </a:extLst>
          </p:cNvPr>
          <p:cNvSpPr/>
          <p:nvPr/>
        </p:nvSpPr>
        <p:spPr>
          <a:xfrm>
            <a:off x="9254179" y="6284707"/>
            <a:ext cx="1012057" cy="27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12C6C75-68CE-4E79-8CA2-C80EFB71EB82}"/>
              </a:ext>
            </a:extLst>
          </p:cNvPr>
          <p:cNvSpPr/>
          <p:nvPr/>
        </p:nvSpPr>
        <p:spPr>
          <a:xfrm>
            <a:off x="8838828" y="4082460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A9F584C-3071-42D4-831A-0558018BBE30}"/>
              </a:ext>
            </a:extLst>
          </p:cNvPr>
          <p:cNvSpPr/>
          <p:nvPr/>
        </p:nvSpPr>
        <p:spPr>
          <a:xfrm>
            <a:off x="8836931" y="4072386"/>
            <a:ext cx="1953088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prstClr val="black"/>
                </a:solidFill>
              </a:rPr>
              <a:t>갤러리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30E375-AA4F-4327-8F5B-1F40BA874513}"/>
              </a:ext>
            </a:extLst>
          </p:cNvPr>
          <p:cNvSpPr txBox="1"/>
          <p:nvPr/>
        </p:nvSpPr>
        <p:spPr>
          <a:xfrm>
            <a:off x="8842871" y="3707231"/>
            <a:ext cx="1973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게시판 이미지</a:t>
            </a:r>
            <a:r>
              <a:rPr lang="en-US" altLang="ko-KR" sz="1100" dirty="0">
                <a:solidFill>
                  <a:prstClr val="black"/>
                </a:solidFill>
              </a:rPr>
              <a:t>,</a:t>
            </a:r>
            <a:r>
              <a:rPr lang="ko-KR" altLang="en-US" sz="1100" dirty="0">
                <a:solidFill>
                  <a:prstClr val="black"/>
                </a:solidFill>
              </a:rPr>
              <a:t>비디오 선택</a:t>
            </a: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913549E5-0581-49B0-A8F3-04070C290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273496"/>
              </p:ext>
            </p:extLst>
          </p:nvPr>
        </p:nvGraphicFramePr>
        <p:xfrm>
          <a:off x="8848994" y="4395432"/>
          <a:ext cx="194102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497093437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892736410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72761014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69519097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29985740"/>
                    </a:ext>
                  </a:extLst>
                </a:gridCol>
              </a:tblGrid>
              <a:tr h="2437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34225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8489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28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3485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935018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37091"/>
                  </a:ext>
                </a:extLst>
              </a:tr>
            </a:tbl>
          </a:graphicData>
        </a:graphic>
      </p:graphicFrame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D5AE9BE-C090-4B9E-9562-DFBB2CBA1A1F}"/>
              </a:ext>
            </a:extLst>
          </p:cNvPr>
          <p:cNvSpPr/>
          <p:nvPr/>
        </p:nvSpPr>
        <p:spPr>
          <a:xfrm>
            <a:off x="3416751" y="6358088"/>
            <a:ext cx="1012057" cy="27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61EAF44-4F7F-4297-B72D-03CC1D284273}"/>
              </a:ext>
            </a:extLst>
          </p:cNvPr>
          <p:cNvSpPr/>
          <p:nvPr/>
        </p:nvSpPr>
        <p:spPr>
          <a:xfrm>
            <a:off x="3001400" y="4155841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BDC58C7-548F-460C-ABDD-82EB4B3ABB63}"/>
              </a:ext>
            </a:extLst>
          </p:cNvPr>
          <p:cNvSpPr/>
          <p:nvPr/>
        </p:nvSpPr>
        <p:spPr>
          <a:xfrm>
            <a:off x="2999503" y="4145767"/>
            <a:ext cx="1953088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prstClr val="black"/>
                </a:solidFill>
              </a:rPr>
              <a:t>신고 게시판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8F58B06-AF0F-45D4-897A-FF0304F084D1}"/>
              </a:ext>
            </a:extLst>
          </p:cNvPr>
          <p:cNvSpPr/>
          <p:nvPr/>
        </p:nvSpPr>
        <p:spPr>
          <a:xfrm>
            <a:off x="3015052" y="4475391"/>
            <a:ext cx="1930308" cy="215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/>
                </a:solidFill>
              </a:rPr>
              <a:t>1.</a:t>
            </a:r>
            <a:r>
              <a:rPr lang="ko-KR" altLang="en-US" sz="1000" dirty="0">
                <a:solidFill>
                  <a:prstClr val="black"/>
                </a:solidFill>
              </a:rPr>
              <a:t>신고합니다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0F868D0-C455-410A-8DC2-BB39F97976B7}"/>
              </a:ext>
            </a:extLst>
          </p:cNvPr>
          <p:cNvSpPr/>
          <p:nvPr/>
        </p:nvSpPr>
        <p:spPr>
          <a:xfrm>
            <a:off x="3013921" y="4800481"/>
            <a:ext cx="1930308" cy="194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/>
                </a:solidFill>
              </a:rPr>
              <a:t>2. </a:t>
            </a:r>
            <a:r>
              <a:rPr lang="ko-KR" altLang="en-US" sz="1000" dirty="0">
                <a:solidFill>
                  <a:prstClr val="black"/>
                </a:solidFill>
              </a:rPr>
              <a:t>미지불 신고합니다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D85365C-B6F2-44B9-89C5-54F6560BC0C2}"/>
              </a:ext>
            </a:extLst>
          </p:cNvPr>
          <p:cNvSpPr/>
          <p:nvPr/>
        </p:nvSpPr>
        <p:spPr>
          <a:xfrm>
            <a:off x="3007652" y="5074677"/>
            <a:ext cx="1938942" cy="18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/>
                </a:solidFill>
              </a:rPr>
              <a:t>3.</a:t>
            </a:r>
            <a:r>
              <a:rPr lang="ko-KR" altLang="en-US" sz="1000" dirty="0">
                <a:solidFill>
                  <a:prstClr val="black"/>
                </a:solidFill>
              </a:rPr>
              <a:t>불참 신고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72FDA4-609D-4F34-A09F-FB45DAE79970}"/>
              </a:ext>
            </a:extLst>
          </p:cNvPr>
          <p:cNvSpPr/>
          <p:nvPr/>
        </p:nvSpPr>
        <p:spPr>
          <a:xfrm>
            <a:off x="4114433" y="6081040"/>
            <a:ext cx="835927" cy="278816"/>
          </a:xfrm>
          <a:prstGeom prst="rect">
            <a:avLst/>
          </a:prstGeom>
          <a:solidFill>
            <a:srgbClr val="B35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prstClr val="white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FDB007E-D28D-45E2-B50E-1CA90E3FDDFE}"/>
              </a:ext>
            </a:extLst>
          </p:cNvPr>
          <p:cNvSpPr/>
          <p:nvPr/>
        </p:nvSpPr>
        <p:spPr>
          <a:xfrm>
            <a:off x="3000275" y="6359659"/>
            <a:ext cx="498406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</a:rPr>
              <a:t>게시판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B67EEAD-1D17-4FA2-8FDE-C3E1054D1658}"/>
              </a:ext>
            </a:extLst>
          </p:cNvPr>
          <p:cNvSpPr/>
          <p:nvPr/>
        </p:nvSpPr>
        <p:spPr>
          <a:xfrm>
            <a:off x="3993368" y="6360363"/>
            <a:ext cx="522403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prstClr val="black"/>
                </a:solidFill>
              </a:rPr>
              <a:t>내정보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F5FB827-1BD9-421B-8B50-426B0A47BD8D}"/>
              </a:ext>
            </a:extLst>
          </p:cNvPr>
          <p:cNvSpPr/>
          <p:nvPr/>
        </p:nvSpPr>
        <p:spPr>
          <a:xfrm>
            <a:off x="4485480" y="6360363"/>
            <a:ext cx="469663" cy="27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prstClr val="black"/>
                </a:solidFill>
              </a:rPr>
              <a:t>메인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B9C19D-009A-4E2B-A409-46751C5C88DC}"/>
              </a:ext>
            </a:extLst>
          </p:cNvPr>
          <p:cNvSpPr/>
          <p:nvPr/>
        </p:nvSpPr>
        <p:spPr>
          <a:xfrm>
            <a:off x="3494963" y="6359660"/>
            <a:ext cx="498406" cy="277506"/>
          </a:xfrm>
          <a:prstGeom prst="rect">
            <a:avLst/>
          </a:prstGeom>
          <a:solidFill>
            <a:srgbClr val="B355A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</a:rPr>
              <a:t>신고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189A81F-D20E-4740-A151-21129FEB0E1F}"/>
              </a:ext>
            </a:extLst>
          </p:cNvPr>
          <p:cNvSpPr/>
          <p:nvPr/>
        </p:nvSpPr>
        <p:spPr>
          <a:xfrm>
            <a:off x="6126948" y="6355949"/>
            <a:ext cx="1012057" cy="27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B2A2131-65A8-42EB-9E2F-16FE1266F3D0}"/>
              </a:ext>
            </a:extLst>
          </p:cNvPr>
          <p:cNvSpPr/>
          <p:nvPr/>
        </p:nvSpPr>
        <p:spPr>
          <a:xfrm>
            <a:off x="5711597" y="4153702"/>
            <a:ext cx="1953088" cy="2485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FBEA470-18F3-4E40-937D-1460D6F0B176}"/>
              </a:ext>
            </a:extLst>
          </p:cNvPr>
          <p:cNvSpPr/>
          <p:nvPr/>
        </p:nvSpPr>
        <p:spPr>
          <a:xfrm>
            <a:off x="5709045" y="4155074"/>
            <a:ext cx="1953743" cy="2421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prstClr val="black"/>
                </a:solidFill>
              </a:rPr>
              <a:t>신고 게시판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F97D5C2-783D-477C-959B-7A3798AF747B}"/>
              </a:ext>
            </a:extLst>
          </p:cNvPr>
          <p:cNvSpPr/>
          <p:nvPr/>
        </p:nvSpPr>
        <p:spPr>
          <a:xfrm>
            <a:off x="5714090" y="6365833"/>
            <a:ext cx="494787" cy="2797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</a:rPr>
              <a:t>게시판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651F0F-89DE-463E-B400-39CAE52BDE9D}"/>
              </a:ext>
            </a:extLst>
          </p:cNvPr>
          <p:cNvSpPr/>
          <p:nvPr/>
        </p:nvSpPr>
        <p:spPr>
          <a:xfrm>
            <a:off x="6703565" y="6365832"/>
            <a:ext cx="522403" cy="272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prstClr val="black"/>
                </a:solidFill>
              </a:rPr>
              <a:t>내정보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0D5736-85F0-40DA-930B-E2C3CC3FF0D3}"/>
              </a:ext>
            </a:extLst>
          </p:cNvPr>
          <p:cNvSpPr/>
          <p:nvPr/>
        </p:nvSpPr>
        <p:spPr>
          <a:xfrm>
            <a:off x="7195678" y="6366970"/>
            <a:ext cx="464880" cy="271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prstClr val="black"/>
                </a:solidFill>
              </a:rPr>
              <a:t>메인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cxnSp>
        <p:nvCxnSpPr>
          <p:cNvPr id="123" name="꺾인 연결선 100">
            <a:extLst>
              <a:ext uri="{FF2B5EF4-FFF2-40B4-BE49-F238E27FC236}">
                <a16:creationId xmlns:a16="http://schemas.microsoft.com/office/drawing/2014/main" id="{216F6A35-615B-400C-8D27-B36705DB6E10}"/>
              </a:ext>
            </a:extLst>
          </p:cNvPr>
          <p:cNvCxnSpPr>
            <a:cxnSpLocks/>
            <a:endCxn id="131" idx="1"/>
          </p:cNvCxnSpPr>
          <p:nvPr/>
        </p:nvCxnSpPr>
        <p:spPr>
          <a:xfrm rot="5400000" flipH="1" flipV="1">
            <a:off x="4543742" y="5047811"/>
            <a:ext cx="1432639" cy="889801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F40E1F7-4384-4C92-8698-ADAAFDCCC698}"/>
              </a:ext>
            </a:extLst>
          </p:cNvPr>
          <p:cNvSpPr/>
          <p:nvPr/>
        </p:nvSpPr>
        <p:spPr>
          <a:xfrm>
            <a:off x="6200725" y="6366970"/>
            <a:ext cx="498406" cy="277506"/>
          </a:xfrm>
          <a:prstGeom prst="rect">
            <a:avLst/>
          </a:prstGeom>
          <a:solidFill>
            <a:srgbClr val="B355A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</a:rPr>
              <a:t>신고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B811B6B1-75EA-4E91-9F0F-8045383E79B0}"/>
              </a:ext>
            </a:extLst>
          </p:cNvPr>
          <p:cNvCxnSpPr>
            <a:cxnSpLocks/>
          </p:cNvCxnSpPr>
          <p:nvPr/>
        </p:nvCxnSpPr>
        <p:spPr>
          <a:xfrm>
            <a:off x="5734349" y="4941733"/>
            <a:ext cx="19262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더하기 기호 125">
            <a:extLst>
              <a:ext uri="{FF2B5EF4-FFF2-40B4-BE49-F238E27FC236}">
                <a16:creationId xmlns:a16="http://schemas.microsoft.com/office/drawing/2014/main" id="{6198D46A-5983-4861-951F-84BC1C35932E}"/>
              </a:ext>
            </a:extLst>
          </p:cNvPr>
          <p:cNvSpPr/>
          <p:nvPr/>
        </p:nvSpPr>
        <p:spPr>
          <a:xfrm>
            <a:off x="4349597" y="6079594"/>
            <a:ext cx="381618" cy="28509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CD4A426-9F86-4E41-A3C8-B8A15CB684A5}"/>
              </a:ext>
            </a:extLst>
          </p:cNvPr>
          <p:cNvCxnSpPr>
            <a:cxnSpLocks/>
          </p:cNvCxnSpPr>
          <p:nvPr/>
        </p:nvCxnSpPr>
        <p:spPr>
          <a:xfrm>
            <a:off x="5709045" y="4667537"/>
            <a:ext cx="1962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0D3A7CC-4E1F-4F33-9662-B7342F5D2484}"/>
              </a:ext>
            </a:extLst>
          </p:cNvPr>
          <p:cNvSpPr txBox="1"/>
          <p:nvPr/>
        </p:nvSpPr>
        <p:spPr>
          <a:xfrm>
            <a:off x="5718013" y="438972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black"/>
                </a:solidFill>
              </a:rPr>
              <a:t>게시글 작성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16A5481-C277-4488-B11C-60E1470F7896}"/>
              </a:ext>
            </a:extLst>
          </p:cNvPr>
          <p:cNvCxnSpPr>
            <a:cxnSpLocks/>
          </p:cNvCxnSpPr>
          <p:nvPr/>
        </p:nvCxnSpPr>
        <p:spPr>
          <a:xfrm>
            <a:off x="5718013" y="5242224"/>
            <a:ext cx="1953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BBC9605-3038-41DE-8D07-E2F330C02021}"/>
              </a:ext>
            </a:extLst>
          </p:cNvPr>
          <p:cNvSpPr txBox="1"/>
          <p:nvPr/>
        </p:nvSpPr>
        <p:spPr>
          <a:xfrm>
            <a:off x="5704962" y="466866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</a:rPr>
              <a:t>제목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167E097-3414-412B-9D1F-D5FA21D108DA}"/>
              </a:ext>
            </a:extLst>
          </p:cNvPr>
          <p:cNvSpPr txBox="1"/>
          <p:nvPr/>
        </p:nvSpPr>
        <p:spPr>
          <a:xfrm>
            <a:off x="5711597" y="49837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</a:rPr>
              <a:t>내용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FC009A0-9BC6-4B89-9A5E-80574A406097}"/>
              </a:ext>
            </a:extLst>
          </p:cNvPr>
          <p:cNvSpPr/>
          <p:nvPr/>
        </p:nvSpPr>
        <p:spPr>
          <a:xfrm>
            <a:off x="5718341" y="5372498"/>
            <a:ext cx="1953088" cy="174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       이미지              비디오             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09743FF9-281B-41F6-A79F-C4797B9CADCC}"/>
              </a:ext>
            </a:extLst>
          </p:cNvPr>
          <p:cNvCxnSpPr>
            <a:cxnSpLocks/>
          </p:cNvCxnSpPr>
          <p:nvPr/>
        </p:nvCxnSpPr>
        <p:spPr>
          <a:xfrm flipH="1">
            <a:off x="6573501" y="5390403"/>
            <a:ext cx="2353" cy="151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69CFB4A-A00D-46FE-8AA0-E0442C003263}"/>
              </a:ext>
            </a:extLst>
          </p:cNvPr>
          <p:cNvCxnSpPr>
            <a:cxnSpLocks/>
          </p:cNvCxnSpPr>
          <p:nvPr/>
        </p:nvCxnSpPr>
        <p:spPr>
          <a:xfrm>
            <a:off x="5713529" y="5816204"/>
            <a:ext cx="1962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C008E0A-10E1-4E3D-BA3B-2270DB8C5772}"/>
              </a:ext>
            </a:extLst>
          </p:cNvPr>
          <p:cNvSpPr txBox="1"/>
          <p:nvPr/>
        </p:nvSpPr>
        <p:spPr>
          <a:xfrm>
            <a:off x="6426568" y="56019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</a:rPr>
              <a:t>확인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09EB525-D7AC-427C-8D52-1951A19F541D}"/>
              </a:ext>
            </a:extLst>
          </p:cNvPr>
          <p:cNvSpPr txBox="1"/>
          <p:nvPr/>
        </p:nvSpPr>
        <p:spPr>
          <a:xfrm>
            <a:off x="5718013" y="368471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9-1.</a:t>
            </a:r>
            <a:r>
              <a:rPr lang="ko-KR" altLang="en-US" dirty="0">
                <a:solidFill>
                  <a:prstClr val="black"/>
                </a:solidFill>
              </a:rPr>
              <a:t>게시글 작성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A88F977-4872-4A7E-93C3-5316D93C5006}"/>
              </a:ext>
            </a:extLst>
          </p:cNvPr>
          <p:cNvSpPr txBox="1"/>
          <p:nvPr/>
        </p:nvSpPr>
        <p:spPr>
          <a:xfrm>
            <a:off x="2993564" y="3696478"/>
            <a:ext cx="162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9. </a:t>
            </a:r>
            <a:r>
              <a:rPr lang="ko-KR" altLang="en-US" dirty="0">
                <a:solidFill>
                  <a:prstClr val="black"/>
                </a:solidFill>
              </a:rPr>
              <a:t>신고 게시판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7FB1316-9070-421C-8EDC-CF8456FB00BA}"/>
              </a:ext>
            </a:extLst>
          </p:cNvPr>
          <p:cNvCxnSpPr>
            <a:cxnSpLocks/>
          </p:cNvCxnSpPr>
          <p:nvPr/>
        </p:nvCxnSpPr>
        <p:spPr>
          <a:xfrm>
            <a:off x="5718013" y="5601971"/>
            <a:ext cx="1962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오각형 92"/>
          <p:cNvSpPr/>
          <p:nvPr/>
        </p:nvSpPr>
        <p:spPr>
          <a:xfrm>
            <a:off x="0" y="-1128"/>
            <a:ext cx="2658980" cy="673769"/>
          </a:xfrm>
          <a:prstGeom prst="homePlate">
            <a:avLst/>
          </a:prstGeom>
          <a:solidFill>
            <a:srgbClr val="DA4B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HY중고딕" pitchFamily="18" charset="-127"/>
                <a:ea typeface="HY중고딕" pitchFamily="18" charset="-127"/>
              </a:rPr>
              <a:t>스토리보드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5" y="672641"/>
            <a:ext cx="914447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4132</TotalTime>
  <Words>659</Words>
  <Application>Microsoft Office PowerPoint</Application>
  <PresentationFormat>와이드스크린</PresentationFormat>
  <Paragraphs>252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HY중고딕</vt:lpstr>
      <vt:lpstr>맑은 고딕</vt:lpstr>
      <vt:lpstr>바탕</vt:lpstr>
      <vt:lpstr>Arial</vt:lpstr>
      <vt:lpstr>Rockwell</vt:lpstr>
      <vt:lpstr>Rockwell Condensed</vt:lpstr>
      <vt:lpstr>Wingdings</vt:lpstr>
      <vt:lpstr>목판</vt:lpstr>
      <vt:lpstr>2_Office 테마</vt:lpstr>
      <vt:lpstr>Office 테마</vt:lpstr>
      <vt:lpstr>1_Office 테마</vt:lpstr>
      <vt:lpstr>1_목판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캡스톤디자인 (하늘보기조)</dc:title>
  <dc:creator>Windows 사용자</dc:creator>
  <cp:lastModifiedBy>Windows 사용자</cp:lastModifiedBy>
  <cp:revision>175</cp:revision>
  <dcterms:created xsi:type="dcterms:W3CDTF">2019-03-07T08:17:55Z</dcterms:created>
  <dcterms:modified xsi:type="dcterms:W3CDTF">2019-06-09T16:36:19Z</dcterms:modified>
</cp:coreProperties>
</file>