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79" r:id="rId5"/>
    <p:sldId id="28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>
        <p:scale>
          <a:sx n="117" d="100"/>
          <a:sy n="117" d="100"/>
        </p:scale>
        <p:origin x="-156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8893-9EC3-4FF4-9868-4D88AB5F35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B3AB4-686A-4264-9743-2D9A79F8B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70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F721-6F5E-43E8-8FD0-BB6D07CDA4C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327-8E94-48C5-BAE2-E4D2375F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6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2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2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"/>
            <a:ext cx="9144000" cy="705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41" y="6510818"/>
            <a:ext cx="798699" cy="213769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4379996" y="6479505"/>
            <a:ext cx="882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B3E991-FC84-4148-A69A-210349800736}" type="slidenum">
              <a:rPr lang="ko-KR" altLang="en-US" sz="1000" smtClean="0"/>
              <a:pPr/>
              <a:t>‹#›</a:t>
            </a:fld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en-US" altLang="ko-KR" sz="1000" dirty="0" smtClean="0"/>
              <a:t>4444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0" y="705835"/>
            <a:ext cx="9144000" cy="0"/>
          </a:xfrm>
          <a:prstGeom prst="line">
            <a:avLst/>
          </a:prstGeom>
          <a:ln w="3175">
            <a:solidFill>
              <a:srgbClr val="178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3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3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1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765-5F24-4051-AB94-7FC08A116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54" y="1340768"/>
            <a:ext cx="40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25000"/>
                  </a:schemeClr>
                </a:solidFill>
              </a:rPr>
              <a:t>Android MVVM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6500092"/>
            <a:ext cx="887471" cy="23752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432647" y="1524218"/>
            <a:ext cx="3443333" cy="1472734"/>
            <a:chOff x="2432647" y="1524218"/>
            <a:chExt cx="3443333" cy="1472734"/>
          </a:xfrm>
        </p:grpSpPr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3835592" y="2204864"/>
              <a:ext cx="2040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1.3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정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리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89234" y="1561129"/>
              <a:ext cx="1044000" cy="252000"/>
            </a:xfrm>
            <a:prstGeom prst="rect">
              <a:avLst/>
            </a:prstGeom>
            <a:solidFill>
              <a:srgbClr val="17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/>
            </a:p>
          </p:txBody>
        </p:sp>
        <p:sp>
          <p:nvSpPr>
            <p:cNvPr id="6" name="Rectangle 189"/>
            <p:cNvSpPr>
              <a:spLocks noChangeArrowheads="1"/>
            </p:cNvSpPr>
            <p:nvPr/>
          </p:nvSpPr>
          <p:spPr bwMode="auto">
            <a:xfrm>
              <a:off x="2762003" y="1604030"/>
              <a:ext cx="477695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MVVM</a:t>
              </a:r>
              <a:endParaRPr lang="en-US" altLang="ko-KR" sz="1200" dirty="0">
                <a:solidFill>
                  <a:schemeClr val="bg1"/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sp>
          <p:nvSpPr>
            <p:cNvPr id="7" name="Rectangle 189"/>
            <p:cNvSpPr>
              <a:spLocks noChangeArrowheads="1"/>
            </p:cNvSpPr>
            <p:nvPr/>
          </p:nvSpPr>
          <p:spPr bwMode="auto">
            <a:xfrm>
              <a:off x="2432647" y="1604031"/>
              <a:ext cx="169918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rgbClr val="0070C0"/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01</a:t>
              </a:r>
              <a:endParaRPr lang="ko-KR" altLang="en-US" sz="1200" dirty="0">
                <a:solidFill>
                  <a:srgbClr val="0070C0"/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823944" y="1524218"/>
              <a:ext cx="2040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1.1 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MVVM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요소 정의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733234" y="1561128"/>
              <a:ext cx="0" cy="1435824"/>
            </a:xfrm>
            <a:prstGeom prst="line">
              <a:avLst/>
            </a:prstGeom>
            <a:ln w="3175">
              <a:solidFill>
                <a:srgbClr val="1782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823944" y="1864541"/>
              <a:ext cx="2040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1.2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MVVM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장점 및 단점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</p:grp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3823944" y="3301937"/>
            <a:ext cx="2040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2.1.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Model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823944" y="3648091"/>
            <a:ext cx="2040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2.2.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ViewModel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산돌고딕 L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823944" y="4000383"/>
            <a:ext cx="2546457" cy="1590080"/>
            <a:chOff x="2970510" y="1278138"/>
            <a:chExt cx="2546457" cy="1590080"/>
          </a:xfrm>
        </p:grpSpPr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2970510" y="1278138"/>
              <a:ext cx="2040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2.3. 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View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3260743" y="1514001"/>
              <a:ext cx="2256224" cy="135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2.3.1 </a:t>
              </a: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메인화</a:t>
              </a:r>
              <a:r>
                <a:rPr lang="ko-KR" alt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면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endParaRPr>
            </a:p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2.3.2.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계정설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정</a:t>
              </a:r>
            </a:p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2.3.3 HOME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endParaRPr>
            </a:p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2.3.4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맞춤설정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endParaRPr>
            </a:p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2.3.5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보고서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/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잠재고객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endParaRPr>
            </a:p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2.3.6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획득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/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산돌고딕 L" panose="02030504000101010101" pitchFamily="18" charset="-127"/>
                </a:rPr>
                <a:t>행동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endParaRPr>
            </a:p>
            <a:p>
              <a:pPr eaLnBrk="1" latinLnBrk="0" hangingPunct="1">
                <a:spcBef>
                  <a:spcPct val="20000"/>
                </a:spcBef>
              </a:pP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32647" y="3280302"/>
            <a:ext cx="1300587" cy="3302783"/>
            <a:chOff x="2432647" y="3280302"/>
            <a:chExt cx="1300587" cy="3302783"/>
          </a:xfrm>
        </p:grpSpPr>
        <p:sp>
          <p:nvSpPr>
            <p:cNvPr id="30" name="직사각형 29"/>
            <p:cNvSpPr/>
            <p:nvPr/>
          </p:nvSpPr>
          <p:spPr>
            <a:xfrm>
              <a:off x="2689234" y="3280302"/>
              <a:ext cx="1044000" cy="252000"/>
            </a:xfrm>
            <a:prstGeom prst="rect">
              <a:avLst/>
            </a:prstGeom>
            <a:solidFill>
              <a:srgbClr val="17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432647" y="3280302"/>
              <a:ext cx="1300587" cy="3302783"/>
              <a:chOff x="2432647" y="2636724"/>
              <a:chExt cx="1300587" cy="446400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432647" y="2731324"/>
                <a:ext cx="637133" cy="166207"/>
                <a:chOff x="2432647" y="-2557746"/>
                <a:chExt cx="637133" cy="166207"/>
              </a:xfrm>
            </p:grpSpPr>
            <p:sp>
              <p:nvSpPr>
                <p:cNvPr id="24" name="Rectangle 189"/>
                <p:cNvSpPr>
                  <a:spLocks noChangeArrowheads="1"/>
                </p:cNvSpPr>
                <p:nvPr/>
              </p:nvSpPr>
              <p:spPr bwMode="auto">
                <a:xfrm>
                  <a:off x="2762003" y="-2557744"/>
                  <a:ext cx="307777" cy="166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0000"/>
                    </a:lnSpc>
                  </a:pPr>
                  <a:r>
                    <a:rPr lang="ko-KR" altLang="en-US" sz="1200" dirty="0">
                      <a:solidFill>
                        <a:schemeClr val="bg1"/>
                      </a:solidFill>
                      <a:latin typeface="+mj-ea"/>
                      <a:ea typeface="+mj-ea"/>
                      <a:cs typeface="산돌고딕 L" panose="02030504000101010101" pitchFamily="18" charset="-127"/>
                    </a:rPr>
                    <a:t>예제</a:t>
                  </a:r>
                </a:p>
              </p:txBody>
            </p:sp>
            <p:sp>
              <p:nvSpPr>
                <p:cNvPr id="25" name="Rectangle 189"/>
                <p:cNvSpPr>
                  <a:spLocks noChangeArrowheads="1"/>
                </p:cNvSpPr>
                <p:nvPr/>
              </p:nvSpPr>
              <p:spPr bwMode="auto">
                <a:xfrm>
                  <a:off x="2432647" y="-2557746"/>
                  <a:ext cx="169918" cy="166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0000"/>
                    </a:lnSpc>
                  </a:pPr>
                  <a:r>
                    <a:rPr lang="en-US" altLang="ko-KR" sz="1200" dirty="0">
                      <a:solidFill>
                        <a:srgbClr val="0070C0"/>
                      </a:solidFill>
                      <a:latin typeface="+mj-ea"/>
                      <a:ea typeface="+mj-ea"/>
                      <a:cs typeface="산돌고딕 L" panose="02030504000101010101" pitchFamily="18" charset="-127"/>
                    </a:rPr>
                    <a:t>02</a:t>
                  </a:r>
                  <a:endParaRPr lang="ko-KR" altLang="en-US" sz="1200" dirty="0">
                    <a:solidFill>
                      <a:srgbClr val="0070C0"/>
                    </a:solidFill>
                    <a:latin typeface="+mj-ea"/>
                    <a:ea typeface="+mj-ea"/>
                    <a:cs typeface="산돌고딕 L" panose="02030504000101010101" pitchFamily="18" charset="-127"/>
                  </a:endParaRPr>
                </a:p>
              </p:txBody>
            </p:sp>
          </p:grpSp>
          <p:cxnSp>
            <p:nvCxnSpPr>
              <p:cNvPr id="22" name="직선 연결선 21"/>
              <p:cNvCxnSpPr/>
              <p:nvPr/>
            </p:nvCxnSpPr>
            <p:spPr>
              <a:xfrm>
                <a:off x="3733234" y="2636724"/>
                <a:ext cx="0" cy="4464000"/>
              </a:xfrm>
              <a:prstGeom prst="line">
                <a:avLst/>
              </a:prstGeom>
              <a:ln w="3175">
                <a:solidFill>
                  <a:srgbClr val="1782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6500092"/>
            <a:ext cx="887471" cy="237529"/>
          </a:xfrm>
          <a:prstGeom prst="rect">
            <a:avLst/>
          </a:prstGeom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MVVM</a:t>
            </a:r>
            <a:endParaRPr lang="en-US" altLang="ko-KR" sz="2000" dirty="0">
              <a:latin typeface="+mj-ea"/>
              <a:cs typeface="산돌고딕 L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7792" y="1425254"/>
            <a:ext cx="7488416" cy="4235994"/>
            <a:chOff x="828000" y="1283268"/>
            <a:chExt cx="7488416" cy="4235994"/>
          </a:xfrm>
        </p:grpSpPr>
        <p:sp>
          <p:nvSpPr>
            <p:cNvPr id="82" name="직사각형 81"/>
            <p:cNvSpPr/>
            <p:nvPr/>
          </p:nvSpPr>
          <p:spPr>
            <a:xfrm>
              <a:off x="828000" y="3580270"/>
              <a:ext cx="748841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+mn-ea"/>
                </a:rPr>
                <a:t>Model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프로그램에서 </a:t>
              </a:r>
              <a:r>
                <a:rPr lang="ko-KR" altLang="en-US" sz="1000" dirty="0">
                  <a:latin typeface="+mn-ea"/>
                </a:rPr>
                <a:t>사용되는 실제 데이터 및 데이터 조작 </a:t>
              </a:r>
              <a:r>
                <a:rPr lang="ko-KR" altLang="en-US" sz="1000" dirty="0" err="1">
                  <a:latin typeface="+mn-ea"/>
                </a:rPr>
                <a:t>로직을</a:t>
              </a:r>
              <a:r>
                <a:rPr lang="ko-KR" altLang="en-US" sz="1000" dirty="0">
                  <a:latin typeface="+mn-ea"/>
                </a:rPr>
                <a:t> 처리하는 </a:t>
              </a:r>
              <a:r>
                <a:rPr lang="ko-KR" altLang="en-US" sz="1000" dirty="0" smtClean="0">
                  <a:latin typeface="+mn-ea"/>
                </a:rPr>
                <a:t>부분</a:t>
              </a:r>
              <a:endParaRPr lang="en-US" altLang="ko-KR" sz="1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+mn-ea"/>
                </a:rPr>
                <a:t>View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사용자에게 </a:t>
              </a:r>
              <a:r>
                <a:rPr lang="ko-KR" altLang="en-US" sz="1000" dirty="0">
                  <a:latin typeface="+mn-ea"/>
                </a:rPr>
                <a:t>제공되어 보여지는 </a:t>
              </a:r>
              <a:r>
                <a:rPr lang="en-US" altLang="ko-KR" sz="1000" dirty="0">
                  <a:latin typeface="+mn-ea"/>
                </a:rPr>
                <a:t>UI </a:t>
              </a:r>
              <a:r>
                <a:rPr lang="ko-KR" altLang="en-US" sz="1000" dirty="0" smtClean="0">
                  <a:latin typeface="+mn-ea"/>
                </a:rPr>
                <a:t>부분</a:t>
              </a: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err="1" smtClean="0">
                  <a:latin typeface="+mn-ea"/>
                </a:rPr>
                <a:t>ViewModel</a:t>
              </a: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 smtClean="0">
                  <a:latin typeface="+mn-ea"/>
                </a:rPr>
                <a:t>View</a:t>
              </a:r>
              <a:r>
                <a:rPr lang="ko-KR" altLang="en-US" sz="1000" dirty="0" smtClean="0">
                  <a:latin typeface="+mn-ea"/>
                </a:rPr>
                <a:t>와 </a:t>
              </a:r>
              <a:r>
                <a:rPr lang="en-US" altLang="ko-KR" sz="1000" dirty="0" smtClean="0">
                  <a:latin typeface="+mn-ea"/>
                </a:rPr>
                <a:t>Model</a:t>
              </a:r>
              <a:r>
                <a:rPr lang="ko-KR" altLang="en-US" sz="1000" dirty="0" smtClean="0">
                  <a:latin typeface="+mn-ea"/>
                </a:rPr>
                <a:t>을 연결하고 </a:t>
              </a:r>
              <a:r>
                <a:rPr lang="ko-KR" altLang="en-US" sz="1000" dirty="0" err="1" smtClean="0">
                  <a:latin typeface="+mn-ea"/>
                </a:rPr>
                <a:t>뷰</a:t>
              </a:r>
              <a:r>
                <a:rPr lang="ko-KR" altLang="en-US" sz="1000" dirty="0" smtClean="0">
                  <a:latin typeface="+mn-ea"/>
                </a:rPr>
                <a:t> </a:t>
              </a:r>
              <a:r>
                <a:rPr lang="ko-KR" altLang="en-US" sz="1000" dirty="0" err="1" smtClean="0">
                  <a:latin typeface="+mn-ea"/>
                </a:rPr>
                <a:t>로직을</a:t>
              </a:r>
              <a:r>
                <a:rPr lang="ko-KR" altLang="en-US" sz="1000" dirty="0" smtClean="0">
                  <a:latin typeface="+mn-ea"/>
                </a:rPr>
                <a:t> 처리하는 부분</a:t>
              </a:r>
              <a:endParaRPr lang="en-US" altLang="ko-KR" sz="1000" dirty="0" smtClean="0">
                <a:latin typeface="+mn-ea"/>
              </a:endParaRPr>
            </a:p>
          </p:txBody>
        </p:sp>
        <p:pic>
          <p:nvPicPr>
            <p:cNvPr id="1028" name="Picture 4" descr="https://cdn-images-1.medium.com/max/1600/1*VLhXURHL9rGlxNYe9ydq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34" y="1283268"/>
              <a:ext cx="6348748" cy="16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39552" y="836712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1.1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MVVM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요소 정의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산돌고딕 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827792" y="1268760"/>
            <a:ext cx="7488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MVVM </a:t>
            </a:r>
            <a:r>
              <a:rPr lang="ko-KR" altLang="en-US" sz="1000" dirty="0" smtClean="0">
                <a:latin typeface="+mn-ea"/>
              </a:rPr>
              <a:t>장점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</a:t>
            </a:r>
            <a:r>
              <a:rPr lang="ko-KR" altLang="ko-KR" sz="1000" dirty="0">
                <a:latin typeface="+mn-ea"/>
              </a:rPr>
              <a:t>와</a:t>
            </a:r>
            <a:r>
              <a:rPr lang="en-US" altLang="ko-KR" sz="1000" dirty="0">
                <a:latin typeface="+mn-ea"/>
              </a:rPr>
              <a:t> Model </a:t>
            </a:r>
            <a:r>
              <a:rPr lang="ko-KR" altLang="ko-KR" sz="1000" dirty="0">
                <a:latin typeface="+mn-ea"/>
              </a:rPr>
              <a:t>사이의 의존성이 </a:t>
            </a:r>
            <a:r>
              <a:rPr lang="ko-KR" altLang="ko-KR" sz="1000" dirty="0">
                <a:latin typeface="+mn-ea"/>
              </a:rPr>
              <a:t>없습니다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데이터 바인딩</a:t>
            </a:r>
            <a:r>
              <a:rPr lang="ko-KR" altLang="ko-KR" sz="1000" dirty="0" smtClean="0">
                <a:latin typeface="+mn-ea"/>
              </a:rPr>
              <a:t>을 </a:t>
            </a:r>
            <a:r>
              <a:rPr lang="ko-KR" altLang="ko-KR" sz="1000" dirty="0">
                <a:latin typeface="+mn-ea"/>
              </a:rPr>
              <a:t>사용하는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MVVM</a:t>
            </a:r>
            <a:r>
              <a:rPr lang="ko-KR" altLang="ko-KR" sz="1000" dirty="0">
                <a:latin typeface="+mn-ea"/>
              </a:rPr>
              <a:t>은 테스트와 모듈화가 </a:t>
            </a:r>
            <a:r>
              <a:rPr lang="ko-KR" altLang="ko-KR" sz="1000" dirty="0" smtClean="0">
                <a:latin typeface="+mn-ea"/>
              </a:rPr>
              <a:t>쉽</a:t>
            </a:r>
            <a:r>
              <a:rPr lang="ko-KR" altLang="en-US" sz="1000" dirty="0" smtClean="0">
                <a:latin typeface="+mn-ea"/>
              </a:rPr>
              <a:t>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ko-KR" sz="1000" dirty="0" err="1" smtClean="0">
                <a:latin typeface="+mn-ea"/>
              </a:rPr>
              <a:t>뷰와</a:t>
            </a:r>
            <a:r>
              <a:rPr lang="ko-KR" altLang="ko-KR" sz="1000" dirty="0" smtClean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모델을 연결하기 위해 사용해야 하는 연결 코드를 줄일 수 있다는 장점이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>
                <a:latin typeface="+mn-ea"/>
              </a:rPr>
              <a:t>MVVM </a:t>
            </a:r>
            <a:r>
              <a:rPr lang="ko-KR" altLang="en-US" sz="1000" dirty="0" smtClean="0">
                <a:latin typeface="+mn-ea"/>
              </a:rPr>
              <a:t>단</a:t>
            </a:r>
            <a:r>
              <a:rPr lang="ko-KR" altLang="en-US" sz="1000" dirty="0">
                <a:latin typeface="+mn-ea"/>
              </a:rPr>
              <a:t>점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구조가 복잡하여 간단한 </a:t>
            </a:r>
            <a:r>
              <a:rPr lang="en-US" altLang="ko-KR" sz="1000" dirty="0"/>
              <a:t>UI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변경할 때에도 변경해야 할 소스가 많아집니다</a:t>
            </a:r>
            <a:r>
              <a:rPr lang="en-US" altLang="ko-KR" sz="1000" dirty="0" smtClean="0"/>
              <a:t>.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디버깅이 어려워집니다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539552" y="836712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1.2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MVVM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장점 및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단점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MVVM</a:t>
            </a:r>
            <a:endParaRPr lang="en-US" altLang="ko-KR" sz="2000" dirty="0"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39552" y="4057327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1.3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365104"/>
            <a:ext cx="748841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MVVM </a:t>
            </a:r>
            <a:r>
              <a:rPr lang="ko-KR" altLang="en-US" sz="1000" dirty="0" smtClean="0"/>
              <a:t>패턴은 </a:t>
            </a:r>
            <a:r>
              <a:rPr lang="ko-KR" altLang="ko-KR" sz="1000" dirty="0" smtClean="0"/>
              <a:t>데이터 바인딩을 사용하</a:t>
            </a:r>
            <a:r>
              <a:rPr lang="ko-KR" altLang="en-US" sz="1000" dirty="0"/>
              <a:t>여</a:t>
            </a:r>
            <a:r>
              <a:rPr lang="en-US" altLang="ko-KR" sz="1000" dirty="0" smtClean="0"/>
              <a:t> </a:t>
            </a:r>
            <a:r>
              <a:rPr lang="ko-KR" altLang="ko-KR" sz="1000" dirty="0" smtClean="0"/>
              <a:t>적은 코드를 사용한다는 </a:t>
            </a:r>
            <a:r>
              <a:rPr lang="ko-KR" altLang="en-US" sz="1000" dirty="0" smtClean="0"/>
              <a:t>장점을 가졌지만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복잡한 구조로 인해 </a:t>
            </a:r>
            <a:r>
              <a:rPr lang="ko-KR" altLang="ko-KR" sz="1000" dirty="0" smtClean="0"/>
              <a:t>한 </a:t>
            </a:r>
            <a:r>
              <a:rPr lang="ko-KR" altLang="ko-KR" sz="1000" dirty="0"/>
              <a:t>두 개의 화면으로만 구성된 간단한 </a:t>
            </a:r>
            <a:r>
              <a:rPr lang="ko-KR" altLang="ko-KR" sz="1000" dirty="0" err="1"/>
              <a:t>앱이라면</a:t>
            </a:r>
            <a:r>
              <a:rPr lang="en-US" altLang="ko-KR" sz="1000" dirty="0"/>
              <a:t> MVC</a:t>
            </a:r>
            <a:r>
              <a:rPr lang="ko-KR" altLang="ko-KR" sz="1000" dirty="0"/>
              <a:t>만으로도 충분합니다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447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827792" y="1268760"/>
            <a:ext cx="7488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MVVM </a:t>
            </a:r>
            <a:r>
              <a:rPr lang="ko-KR" altLang="en-US" sz="1000" dirty="0" smtClean="0">
                <a:latin typeface="+mn-ea"/>
              </a:rPr>
              <a:t>장점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</a:t>
            </a:r>
            <a:r>
              <a:rPr lang="ko-KR" altLang="ko-KR" sz="1000" dirty="0">
                <a:latin typeface="+mn-ea"/>
              </a:rPr>
              <a:t>와</a:t>
            </a:r>
            <a:r>
              <a:rPr lang="en-US" altLang="ko-KR" sz="1000" dirty="0">
                <a:latin typeface="+mn-ea"/>
              </a:rPr>
              <a:t> Model </a:t>
            </a:r>
            <a:r>
              <a:rPr lang="ko-KR" altLang="ko-KR" sz="1000" dirty="0">
                <a:latin typeface="+mn-ea"/>
              </a:rPr>
              <a:t>사이의 의존성이 </a:t>
            </a:r>
            <a:r>
              <a:rPr lang="ko-KR" altLang="ko-KR" sz="1000" dirty="0">
                <a:latin typeface="+mn-ea"/>
              </a:rPr>
              <a:t>없습니다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안드로이드의</a:t>
            </a:r>
            <a:r>
              <a:rPr lang="ko-KR" altLang="en-US" sz="1000" dirty="0" smtClean="0">
                <a:latin typeface="+mn-ea"/>
              </a:rPr>
              <a:t> 데이터 바인딩</a:t>
            </a:r>
            <a:r>
              <a:rPr lang="ko-KR" altLang="ko-KR" sz="1000" dirty="0" smtClean="0">
                <a:latin typeface="+mn-ea"/>
              </a:rPr>
              <a:t>을 </a:t>
            </a:r>
            <a:r>
              <a:rPr lang="ko-KR" altLang="ko-KR" sz="1000" dirty="0">
                <a:latin typeface="+mn-ea"/>
              </a:rPr>
              <a:t>사용하는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MVVM</a:t>
            </a:r>
            <a:r>
              <a:rPr lang="ko-KR" altLang="ko-KR" sz="1000" dirty="0">
                <a:latin typeface="+mn-ea"/>
              </a:rPr>
              <a:t>은 테스트와 모듈화가 쉽고 </a:t>
            </a:r>
            <a:r>
              <a:rPr lang="ko-KR" altLang="ko-KR" sz="1000" dirty="0" err="1">
                <a:latin typeface="+mn-ea"/>
              </a:rPr>
              <a:t>뷰와</a:t>
            </a:r>
            <a:r>
              <a:rPr lang="ko-KR" altLang="ko-KR" sz="1000" dirty="0">
                <a:latin typeface="+mn-ea"/>
              </a:rPr>
              <a:t> 모델을 연결하기 위해 사용해야 하는 연결 코드를 줄일 수 있다는 장점이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>
                <a:latin typeface="+mn-ea"/>
              </a:rPr>
              <a:t>MVVM </a:t>
            </a:r>
            <a:r>
              <a:rPr lang="ko-KR" altLang="en-US" sz="1000" dirty="0" smtClean="0">
                <a:latin typeface="+mn-ea"/>
              </a:rPr>
              <a:t>단</a:t>
            </a:r>
            <a:r>
              <a:rPr lang="ko-KR" altLang="en-US" sz="1000" dirty="0">
                <a:latin typeface="+mn-ea"/>
              </a:rPr>
              <a:t>점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간단한 </a:t>
            </a:r>
            <a:r>
              <a:rPr lang="en-US" altLang="ko-KR" sz="1000" dirty="0"/>
              <a:t>UI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변경할 때에도 </a:t>
            </a:r>
            <a:r>
              <a:rPr lang="en-US" altLang="ko-KR" sz="1000" dirty="0" err="1" smtClean="0"/>
              <a:t>ViewModel</a:t>
            </a:r>
            <a:r>
              <a:rPr lang="ko-KR" altLang="en-US" sz="1000" dirty="0" smtClean="0"/>
              <a:t>까지 변경해야 합니다</a:t>
            </a:r>
            <a:r>
              <a:rPr lang="en-US" altLang="ko-KR" sz="1000" dirty="0" smtClean="0"/>
              <a:t>.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디버깅이 어려워집니다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539552" y="836712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1.2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MVVM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장점 및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단점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MVVM</a:t>
            </a:r>
            <a:endParaRPr lang="en-US" altLang="ko-KR" sz="2000" dirty="0"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39552" y="4057327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1.3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365104"/>
            <a:ext cx="748841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MVVM </a:t>
            </a:r>
            <a:r>
              <a:rPr lang="ko-KR" altLang="en-US" sz="1000" dirty="0" smtClean="0"/>
              <a:t>패턴은 </a:t>
            </a:r>
            <a:r>
              <a:rPr lang="ko-KR" altLang="ko-KR" sz="1000" dirty="0" smtClean="0"/>
              <a:t>데이터 바인딩을 사용하</a:t>
            </a:r>
            <a:r>
              <a:rPr lang="ko-KR" altLang="en-US" sz="1000" dirty="0"/>
              <a:t>여</a:t>
            </a:r>
            <a:r>
              <a:rPr lang="en-US" altLang="ko-KR" sz="1000" dirty="0" smtClean="0"/>
              <a:t> </a:t>
            </a:r>
            <a:r>
              <a:rPr lang="ko-KR" altLang="ko-KR" sz="1000" dirty="0" smtClean="0"/>
              <a:t>적은 코드를 사용한다는 </a:t>
            </a:r>
            <a:r>
              <a:rPr lang="ko-KR" altLang="en-US" sz="1000" dirty="0" smtClean="0"/>
              <a:t>장점을 가졌지만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복잡한 구조로 인해 </a:t>
            </a:r>
            <a:r>
              <a:rPr lang="ko-KR" altLang="ko-KR" sz="1000" dirty="0" smtClean="0"/>
              <a:t>한 </a:t>
            </a:r>
            <a:r>
              <a:rPr lang="ko-KR" altLang="ko-KR" sz="1000" dirty="0"/>
              <a:t>두 개의 화면으로만 구성된 간단한 </a:t>
            </a:r>
            <a:r>
              <a:rPr lang="ko-KR" altLang="ko-KR" sz="1000" dirty="0" err="1"/>
              <a:t>앱이라면</a:t>
            </a:r>
            <a:r>
              <a:rPr lang="en-US" altLang="ko-KR" sz="1000" dirty="0"/>
              <a:t> MVC</a:t>
            </a:r>
            <a:r>
              <a:rPr lang="ko-KR" altLang="ko-KR" sz="1000" dirty="0"/>
              <a:t>만으로도 충분합니다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953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243</Words>
  <Application>Microsoft Office PowerPoint</Application>
  <PresentationFormat>화면 슬라이드 쇼(4:3)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hyunjeong</dc:creator>
  <cp:lastModifiedBy>seoyoon</cp:lastModifiedBy>
  <cp:revision>122</cp:revision>
  <dcterms:created xsi:type="dcterms:W3CDTF">2018-11-26T02:23:52Z</dcterms:created>
  <dcterms:modified xsi:type="dcterms:W3CDTF">2019-04-04T09:56:19Z</dcterms:modified>
</cp:coreProperties>
</file>