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587" autoAdjust="0"/>
  </p:normalViewPr>
  <p:slideViewPr>
    <p:cSldViewPr snapToGrid="0">
      <p:cViewPr varScale="1">
        <p:scale>
          <a:sx n="93" d="100"/>
          <a:sy n="93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241F9-8163-41C9-A651-E8B462039AF6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30D01-040B-490D-BA3F-6A64B045B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75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4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4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79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9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4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39C1-6673-4089-87E7-986BA61F5681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BE98-C771-42AA-AAA5-19B760E73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21038"/>
              </p:ext>
            </p:extLst>
          </p:nvPr>
        </p:nvGraphicFramePr>
        <p:xfrm>
          <a:off x="179783" y="396165"/>
          <a:ext cx="11765082" cy="6268247"/>
        </p:xfrm>
        <a:graphic>
          <a:graphicData uri="http://schemas.openxmlformats.org/drawingml/2006/table">
            <a:tbl>
              <a:tblPr/>
              <a:tblGrid>
                <a:gridCol w="9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0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0749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  <a:gridCol w="3590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물류센터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세방집하장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세방택배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세방택배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1801" y="26833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eBay IT</a:t>
            </a:r>
            <a:r>
              <a:rPr lang="ko-KR" altLang="en-US" sz="1400" b="1" dirty="0" smtClean="0"/>
              <a:t>프로세스 흐름도 </a:t>
            </a:r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21" name="AutoShape 33"/>
          <p:cNvSpPr>
            <a:spLocks noChangeArrowheads="1"/>
          </p:cNvSpPr>
          <p:nvPr/>
        </p:nvSpPr>
        <p:spPr bwMode="auto">
          <a:xfrm>
            <a:off x="2386481" y="2573831"/>
            <a:ext cx="1023471" cy="354239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세방송장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2396258" y="3297585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송장에 대한 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전송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5590509" y="1274000"/>
            <a:ext cx="857256" cy="315409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5" name="꺾인 연결선 27"/>
          <p:cNvCxnSpPr>
            <a:stCxn id="22" idx="3"/>
            <a:endCxn id="24" idx="2"/>
          </p:cNvCxnSpPr>
          <p:nvPr/>
        </p:nvCxnSpPr>
        <p:spPr>
          <a:xfrm flipV="1">
            <a:off x="3410881" y="1431705"/>
            <a:ext cx="2179628" cy="2047709"/>
          </a:xfrm>
          <a:prstGeom prst="bentConnector3">
            <a:avLst>
              <a:gd name="adj1" fmla="val 3526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63"/>
          <p:cNvCxnSpPr>
            <a:endCxn id="21" idx="2"/>
          </p:cNvCxnSpPr>
          <p:nvPr/>
        </p:nvCxnSpPr>
        <p:spPr bwMode="auto">
          <a:xfrm rot="5400000" flipH="1" flipV="1">
            <a:off x="2713459" y="3112828"/>
            <a:ext cx="369515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2" name="직사각형 31"/>
          <p:cNvSpPr/>
          <p:nvPr/>
        </p:nvSpPr>
        <p:spPr>
          <a:xfrm>
            <a:off x="2883350" y="2974419"/>
            <a:ext cx="351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YES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396259" y="3986943"/>
            <a:ext cx="1013694" cy="3773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세방집하장으로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상품 이동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5511361" y="2449572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인수처리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5511006" y="3303197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>
                <a:latin typeface="+mn-ea"/>
              </a:rPr>
              <a:t>권역코드에</a:t>
            </a:r>
            <a:r>
              <a:rPr lang="ko-KR" altLang="en-US" sz="800" dirty="0">
                <a:latin typeface="+mn-ea"/>
              </a:rPr>
              <a:t> 따른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 err="1" smtClean="0">
                <a:latin typeface="+mn-ea"/>
              </a:rPr>
              <a:t>분배작업</a:t>
            </a:r>
            <a:endParaRPr lang="ko-KR" altLang="en-US" sz="800" dirty="0">
              <a:latin typeface="+mn-ea"/>
            </a:endParaRPr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5511360" y="4078475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latin typeface="+mn-ea"/>
              </a:rPr>
              <a:t>상품과 차량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 smtClean="0">
                <a:latin typeface="+mn-ea"/>
              </a:rPr>
              <a:t>기사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의</a:t>
            </a:r>
            <a:endParaRPr lang="en-US" altLang="ko-KR" sz="800" dirty="0" smtClean="0">
              <a:latin typeface="+mn-ea"/>
            </a:endParaRPr>
          </a:p>
          <a:p>
            <a:pPr algn="ctr"/>
            <a:r>
              <a:rPr lang="ko-KR" altLang="en-US" sz="800" dirty="0" smtClean="0">
                <a:latin typeface="+mn-ea"/>
              </a:rPr>
              <a:t>매핑</a:t>
            </a:r>
            <a:endParaRPr lang="ko-KR" altLang="en-US" sz="800" dirty="0">
              <a:latin typeface="+mn-ea"/>
            </a:endParaRP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5511359" y="4853013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배송순확정</a:t>
            </a:r>
            <a:endParaRPr lang="ko-KR" altLang="en-US" sz="800" dirty="0">
              <a:latin typeface="+mn-ea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518626" y="5550609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배송출발</a:t>
            </a:r>
            <a:endParaRPr lang="ko-KR" altLang="en-US" sz="800" dirty="0">
              <a:latin typeface="+mn-ea"/>
            </a:endParaRPr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9839145" y="1664355"/>
            <a:ext cx="1013694" cy="3773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상품고객인도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9846410" y="2463326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latin typeface="+mn-ea"/>
              </a:rPr>
              <a:t>배송완료</a:t>
            </a:r>
            <a:endParaRPr lang="ko-KR" altLang="en-US" sz="800" dirty="0">
              <a:latin typeface="+mn-ea"/>
            </a:endParaRPr>
          </a:p>
        </p:txBody>
      </p:sp>
      <p:sp>
        <p:nvSpPr>
          <p:cNvPr id="51" name="Rectangle 34"/>
          <p:cNvSpPr>
            <a:spLocks noChangeArrowheads="1"/>
          </p:cNvSpPr>
          <p:nvPr/>
        </p:nvSpPr>
        <p:spPr bwMode="auto">
          <a:xfrm>
            <a:off x="2391282" y="1918964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BCR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에러시트에서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송장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스캔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53" name="직선 화살표 연결선 63"/>
          <p:cNvCxnSpPr>
            <a:stCxn id="21" idx="0"/>
            <a:endCxn id="51" idx="2"/>
          </p:cNvCxnSpPr>
          <p:nvPr/>
        </p:nvCxnSpPr>
        <p:spPr bwMode="auto">
          <a:xfrm rot="5400000" flipH="1" flipV="1">
            <a:off x="2752801" y="2428039"/>
            <a:ext cx="291209" cy="377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56" name="직선 화살표 연결선 63"/>
          <p:cNvCxnSpPr>
            <a:stCxn id="36" idx="0"/>
            <a:endCxn id="22" idx="2"/>
          </p:cNvCxnSpPr>
          <p:nvPr/>
        </p:nvCxnSpPr>
        <p:spPr bwMode="auto">
          <a:xfrm rot="5400000" flipH="1" flipV="1">
            <a:off x="2740488" y="3823861"/>
            <a:ext cx="325700" cy="464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59" name="직선 화살표 연결선 63"/>
          <p:cNvCxnSpPr>
            <a:stCxn id="39" idx="1"/>
            <a:endCxn id="36" idx="3"/>
          </p:cNvCxnSpPr>
          <p:nvPr/>
        </p:nvCxnSpPr>
        <p:spPr bwMode="auto">
          <a:xfrm rot="10800000" flipV="1">
            <a:off x="3409953" y="2631401"/>
            <a:ext cx="2101408" cy="154421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4" name="직선 화살표 연결선 63"/>
          <p:cNvCxnSpPr>
            <a:stCxn id="40" idx="0"/>
            <a:endCxn id="39" idx="2"/>
          </p:cNvCxnSpPr>
          <p:nvPr/>
        </p:nvCxnSpPr>
        <p:spPr bwMode="auto">
          <a:xfrm rot="5400000" flipH="1" flipV="1">
            <a:off x="5773512" y="3058037"/>
            <a:ext cx="489967" cy="355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7" name="꺾인 연결선 27"/>
          <p:cNvCxnSpPr>
            <a:stCxn id="24" idx="3"/>
            <a:endCxn id="39" idx="0"/>
          </p:cNvCxnSpPr>
          <p:nvPr/>
        </p:nvCxnSpPr>
        <p:spPr>
          <a:xfrm rot="5400000">
            <a:off x="5588824" y="2019258"/>
            <a:ext cx="860163" cy="46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3"/>
          <p:cNvCxnSpPr>
            <a:stCxn id="41" idx="0"/>
            <a:endCxn id="40" idx="2"/>
          </p:cNvCxnSpPr>
          <p:nvPr/>
        </p:nvCxnSpPr>
        <p:spPr bwMode="auto">
          <a:xfrm rot="16200000" flipV="1">
            <a:off x="5812685" y="3872488"/>
            <a:ext cx="411620" cy="354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3" name="직선 화살표 연결선 63"/>
          <p:cNvCxnSpPr>
            <a:stCxn id="43" idx="0"/>
            <a:endCxn id="41" idx="2"/>
          </p:cNvCxnSpPr>
          <p:nvPr/>
        </p:nvCxnSpPr>
        <p:spPr bwMode="auto">
          <a:xfrm rot="5400000" flipH="1" flipV="1">
            <a:off x="5813231" y="4647573"/>
            <a:ext cx="410880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6" name="직선 화살표 연결선 63"/>
          <p:cNvCxnSpPr>
            <a:stCxn id="45" idx="0"/>
          </p:cNvCxnSpPr>
          <p:nvPr/>
        </p:nvCxnSpPr>
        <p:spPr bwMode="auto">
          <a:xfrm rot="16200000" flipV="1">
            <a:off x="5858969" y="5383639"/>
            <a:ext cx="333938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9" name="직선 화살표 연결선 63"/>
          <p:cNvCxnSpPr>
            <a:stCxn id="46" idx="1"/>
            <a:endCxn id="45" idx="3"/>
          </p:cNvCxnSpPr>
          <p:nvPr/>
        </p:nvCxnSpPr>
        <p:spPr bwMode="auto">
          <a:xfrm rot="10800000" flipV="1">
            <a:off x="6533249" y="1853022"/>
            <a:ext cx="3305896" cy="3879415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6" name="직선 화살표 연결선 63"/>
          <p:cNvCxnSpPr>
            <a:endCxn id="46" idx="2"/>
          </p:cNvCxnSpPr>
          <p:nvPr/>
        </p:nvCxnSpPr>
        <p:spPr bwMode="auto">
          <a:xfrm rot="5400000" flipH="1" flipV="1">
            <a:off x="10139426" y="2247199"/>
            <a:ext cx="412074" cy="1058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7" name="직선 화살표 연결선 63"/>
          <p:cNvCxnSpPr>
            <a:stCxn id="102" idx="3"/>
            <a:endCxn id="21" idx="1"/>
          </p:cNvCxnSpPr>
          <p:nvPr/>
        </p:nvCxnSpPr>
        <p:spPr bwMode="auto">
          <a:xfrm>
            <a:off x="2057235" y="2749562"/>
            <a:ext cx="329246" cy="1389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0" name="직사각형 99"/>
          <p:cNvSpPr/>
          <p:nvPr/>
        </p:nvSpPr>
        <p:spPr>
          <a:xfrm>
            <a:off x="2150432" y="2556913"/>
            <a:ext cx="343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1219471" y="2560894"/>
            <a:ext cx="837764" cy="3773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기존 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방식으로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작업진행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04" name="AutoShape 84"/>
          <p:cNvSpPr>
            <a:spLocks noChangeArrowheads="1"/>
          </p:cNvSpPr>
          <p:nvPr/>
        </p:nvSpPr>
        <p:spPr bwMode="auto">
          <a:xfrm>
            <a:off x="2391337" y="1274560"/>
            <a:ext cx="1014624" cy="32760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05" name="직선 화살표 연결선 63"/>
          <p:cNvCxnSpPr>
            <a:stCxn id="51" idx="0"/>
            <a:endCxn id="104" idx="2"/>
          </p:cNvCxnSpPr>
          <p:nvPr/>
        </p:nvCxnSpPr>
        <p:spPr bwMode="auto">
          <a:xfrm rot="5400000" flipH="1" flipV="1">
            <a:off x="2740220" y="1760536"/>
            <a:ext cx="316802" cy="55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9" name="AutoShape 84"/>
          <p:cNvSpPr>
            <a:spLocks noChangeArrowheads="1"/>
          </p:cNvSpPr>
          <p:nvPr/>
        </p:nvSpPr>
        <p:spPr bwMode="auto">
          <a:xfrm>
            <a:off x="9775201" y="3175665"/>
            <a:ext cx="1156112" cy="36036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종료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10" name="직선 화살표 연결선 63"/>
          <p:cNvCxnSpPr>
            <a:stCxn id="109" idx="0"/>
            <a:endCxn id="49" idx="2"/>
          </p:cNvCxnSpPr>
          <p:nvPr/>
        </p:nvCxnSpPr>
        <p:spPr bwMode="auto">
          <a:xfrm rot="5400000" flipH="1" flipV="1">
            <a:off x="10179149" y="3001093"/>
            <a:ext cx="348681" cy="465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16" name="AutoShape 32"/>
          <p:cNvSpPr>
            <a:spLocks noChangeArrowheads="1"/>
          </p:cNvSpPr>
          <p:nvPr/>
        </p:nvSpPr>
        <p:spPr bwMode="auto">
          <a:xfrm>
            <a:off x="7184531" y="1285021"/>
            <a:ext cx="857256" cy="315409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배송추적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17" name="꺾인 연결선 27"/>
          <p:cNvCxnSpPr>
            <a:stCxn id="39" idx="3"/>
            <a:endCxn id="116" idx="2"/>
          </p:cNvCxnSpPr>
          <p:nvPr/>
        </p:nvCxnSpPr>
        <p:spPr>
          <a:xfrm flipV="1">
            <a:off x="6525984" y="1442726"/>
            <a:ext cx="658547" cy="1188675"/>
          </a:xfrm>
          <a:prstGeom prst="bentConnector3">
            <a:avLst>
              <a:gd name="adj1" fmla="val 81273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6454566" y="2418539"/>
            <a:ext cx="6735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출고준비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1" name="꺾인 연결선 27"/>
          <p:cNvCxnSpPr>
            <a:stCxn id="45" idx="2"/>
            <a:endCxn id="116" idx="3"/>
          </p:cNvCxnSpPr>
          <p:nvPr/>
        </p:nvCxnSpPr>
        <p:spPr>
          <a:xfrm rot="5400000" flipH="1" flipV="1">
            <a:off x="4662629" y="2963738"/>
            <a:ext cx="4313837" cy="1587221"/>
          </a:xfrm>
          <a:prstGeom prst="bentConnector3">
            <a:avLst>
              <a:gd name="adj1" fmla="val -529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6899036" y="5953201"/>
            <a:ext cx="5709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배송중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5" name="꺾인 연결선 27"/>
          <p:cNvCxnSpPr>
            <a:stCxn id="49" idx="1"/>
            <a:endCxn id="116" idx="4"/>
          </p:cNvCxnSpPr>
          <p:nvPr/>
        </p:nvCxnSpPr>
        <p:spPr>
          <a:xfrm rot="10800000">
            <a:off x="8041788" y="1442727"/>
            <a:ext cx="1804623" cy="120242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9180094" y="2453765"/>
            <a:ext cx="6735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배송완료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”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9775201" y="5550132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알림톡</a:t>
            </a:r>
            <a:r>
              <a:rPr lang="ko-KR" altLang="en-US" sz="800" dirty="0" smtClean="0">
                <a:latin typeface="+mn-ea"/>
              </a:rPr>
              <a:t> 전송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31" name="직선 화살표 연결선 63"/>
          <p:cNvCxnSpPr>
            <a:stCxn id="130" idx="1"/>
            <a:endCxn id="45" idx="3"/>
          </p:cNvCxnSpPr>
          <p:nvPr/>
        </p:nvCxnSpPr>
        <p:spPr bwMode="auto">
          <a:xfrm rot="10800000" flipV="1">
            <a:off x="6533249" y="5731960"/>
            <a:ext cx="3241952" cy="477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355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83950"/>
              </p:ext>
            </p:extLst>
          </p:nvPr>
        </p:nvGraphicFramePr>
        <p:xfrm>
          <a:off x="179783" y="396165"/>
          <a:ext cx="11765083" cy="1890596"/>
        </p:xfrm>
        <a:graphic>
          <a:graphicData uri="http://schemas.openxmlformats.org/drawingml/2006/table">
            <a:tbl>
              <a:tblPr/>
              <a:tblGrid>
                <a:gridCol w="7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8062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</a:tblGrid>
              <a:tr h="198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세방택배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1801" y="26833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eBay IT</a:t>
            </a:r>
            <a:r>
              <a:rPr lang="ko-KR" altLang="en-US" sz="1400" b="1" dirty="0" smtClean="0"/>
              <a:t>프로세스 흐름도 </a:t>
            </a:r>
            <a:r>
              <a:rPr lang="en-US" altLang="ko-KR" sz="1400" b="1" dirty="0" smtClean="0"/>
              <a:t>2(</a:t>
            </a:r>
            <a:r>
              <a:rPr lang="ko-KR" altLang="en-US" sz="1400" b="1" dirty="0" err="1" smtClean="0"/>
              <a:t>선행요건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graphicFrame>
        <p:nvGraphicFramePr>
          <p:cNvPr id="47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88573"/>
              </p:ext>
            </p:extLst>
          </p:nvPr>
        </p:nvGraphicFramePr>
        <p:xfrm>
          <a:off x="179783" y="2716427"/>
          <a:ext cx="11765082" cy="3515559"/>
        </p:xfrm>
        <a:graphic>
          <a:graphicData uri="http://schemas.openxmlformats.org/drawingml/2006/table">
            <a:tbl>
              <a:tblPr/>
              <a:tblGrid>
                <a:gridCol w="75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1102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  <a:gridCol w="2751102">
                  <a:extLst>
                    <a:ext uri="{9D8B030D-6E8A-4147-A177-3AD203B41FA5}">
                      <a16:colId xmlns:a16="http://schemas.microsoft.com/office/drawing/2014/main" val="2232492269"/>
                    </a:ext>
                  </a:extLst>
                </a:gridCol>
                <a:gridCol w="2751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포탈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15482" y="2410214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eBay IT</a:t>
            </a:r>
            <a:r>
              <a:rPr lang="ko-KR" altLang="en-US" sz="1400" b="1" dirty="0" smtClean="0"/>
              <a:t>프로세스 흐름도 </a:t>
            </a:r>
            <a:r>
              <a:rPr lang="en-US" altLang="ko-KR" sz="1400" b="1" dirty="0" smtClean="0"/>
              <a:t>3(</a:t>
            </a:r>
            <a:r>
              <a:rPr lang="ko-KR" altLang="en-US" sz="1400" b="1" dirty="0" err="1" smtClean="0"/>
              <a:t>배송추적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52" name="AutoShape 32"/>
          <p:cNvSpPr>
            <a:spLocks noChangeArrowheads="1"/>
          </p:cNvSpPr>
          <p:nvPr/>
        </p:nvSpPr>
        <p:spPr bwMode="auto">
          <a:xfrm>
            <a:off x="3732138" y="1608576"/>
            <a:ext cx="857256" cy="52503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권역코드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213074" y="1518865"/>
            <a:ext cx="1423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운영전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전체자료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 전송</a:t>
            </a:r>
            <a:endParaRPr kumimoji="0"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변경 시 전송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>
            <a:off x="9021882" y="1612556"/>
            <a:ext cx="857256" cy="52503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권역코드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3732138" y="985992"/>
            <a:ext cx="837764" cy="3773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송장번호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생성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검증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규칙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9021882" y="986844"/>
            <a:ext cx="837764" cy="3773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송장번호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생성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검증</a:t>
            </a:r>
            <a:r>
              <a: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규칙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62" name="꺾인 연결선 27"/>
          <p:cNvCxnSpPr/>
          <p:nvPr/>
        </p:nvCxnSpPr>
        <p:spPr>
          <a:xfrm rot="10800000">
            <a:off x="4589394" y="1871092"/>
            <a:ext cx="4432488" cy="398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3"/>
          <p:cNvCxnSpPr>
            <a:stCxn id="60" idx="3"/>
            <a:endCxn id="61" idx="1"/>
          </p:cNvCxnSpPr>
          <p:nvPr/>
        </p:nvCxnSpPr>
        <p:spPr bwMode="auto">
          <a:xfrm>
            <a:off x="4569902" y="1174660"/>
            <a:ext cx="4451980" cy="852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5" name="직사각형 64"/>
          <p:cNvSpPr/>
          <p:nvPr/>
        </p:nvSpPr>
        <p:spPr>
          <a:xfrm>
            <a:off x="7213074" y="825831"/>
            <a:ext cx="13580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프로젝트 시작 전에 전달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별도 인터페이스 없음</a:t>
            </a:r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10041794" y="3443476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ko-KR" sz="800" dirty="0" smtClean="0">
                <a:latin typeface="+mn-ea"/>
              </a:rPr>
              <a:t>eBay</a:t>
            </a:r>
            <a:endParaRPr lang="ko-KR" altLang="en-US" sz="800" dirty="0">
              <a:latin typeface="+mn-ea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10041794" y="4424362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latin typeface="+mn-ea"/>
              </a:rPr>
              <a:t>포탈</a:t>
            </a:r>
            <a:endParaRPr lang="ko-KR" altLang="en-US" sz="800" dirty="0">
              <a:latin typeface="+mn-ea"/>
            </a:endParaRPr>
          </a:p>
        </p:txBody>
      </p:sp>
      <p:sp>
        <p:nvSpPr>
          <p:cNvPr id="71" name="Rectangle 34"/>
          <p:cNvSpPr>
            <a:spLocks noChangeArrowheads="1"/>
          </p:cNvSpPr>
          <p:nvPr/>
        </p:nvSpPr>
        <p:spPr bwMode="auto">
          <a:xfrm>
            <a:off x="10041794" y="5469239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latin typeface="+mn-ea"/>
              </a:rPr>
              <a:t>세방홈페이지</a:t>
            </a:r>
            <a:endParaRPr lang="ko-KR" altLang="en-US" sz="800" dirty="0">
              <a:latin typeface="+mn-ea"/>
            </a:endParaRP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1808287" y="3447286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smtClean="0">
                <a:latin typeface="+mn-ea"/>
              </a:rPr>
              <a:t>배송추적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74" name="직선 화살표 연결선 63"/>
          <p:cNvCxnSpPr>
            <a:stCxn id="72" idx="3"/>
            <a:endCxn id="66" idx="1"/>
          </p:cNvCxnSpPr>
          <p:nvPr/>
        </p:nvCxnSpPr>
        <p:spPr bwMode="auto">
          <a:xfrm flipV="1">
            <a:off x="2822910" y="3625305"/>
            <a:ext cx="7218884" cy="381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7" name="AutoShape 32"/>
          <p:cNvSpPr>
            <a:spLocks noChangeArrowheads="1"/>
          </p:cNvSpPr>
          <p:nvPr/>
        </p:nvSpPr>
        <p:spPr bwMode="auto">
          <a:xfrm>
            <a:off x="4589394" y="4319390"/>
            <a:ext cx="857256" cy="571812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배송추적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78" name="꺾인 연결선 27"/>
          <p:cNvCxnSpPr>
            <a:stCxn id="72" idx="2"/>
            <a:endCxn id="77" idx="2"/>
          </p:cNvCxnSpPr>
          <p:nvPr/>
        </p:nvCxnSpPr>
        <p:spPr>
          <a:xfrm rot="16200000" flipH="1">
            <a:off x="3055320" y="3071222"/>
            <a:ext cx="794352" cy="2273795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7417656" y="4425632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smtClean="0">
                <a:latin typeface="+mn-ea"/>
              </a:rPr>
              <a:t>배송추적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83" name="직선 화살표 연결선 63"/>
          <p:cNvCxnSpPr>
            <a:stCxn id="82" idx="3"/>
            <a:endCxn id="68" idx="1"/>
          </p:cNvCxnSpPr>
          <p:nvPr/>
        </p:nvCxnSpPr>
        <p:spPr bwMode="auto">
          <a:xfrm flipV="1">
            <a:off x="8432279" y="4606191"/>
            <a:ext cx="1609515" cy="127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7" name="꺾인 연결선 27"/>
          <p:cNvCxnSpPr>
            <a:stCxn id="82" idx="1"/>
            <a:endCxn id="77" idx="4"/>
          </p:cNvCxnSpPr>
          <p:nvPr/>
        </p:nvCxnSpPr>
        <p:spPr>
          <a:xfrm rot="10800000">
            <a:off x="5446650" y="4605297"/>
            <a:ext cx="1971006" cy="216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34"/>
          <p:cNvSpPr>
            <a:spLocks noChangeArrowheads="1"/>
          </p:cNvSpPr>
          <p:nvPr/>
        </p:nvSpPr>
        <p:spPr bwMode="auto">
          <a:xfrm>
            <a:off x="4510847" y="5468291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latin typeface="+mn-ea"/>
              </a:rPr>
              <a:t>배송추적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0" name="직선 화살표 연결선 63"/>
          <p:cNvCxnSpPr>
            <a:stCxn id="89" idx="3"/>
            <a:endCxn id="71" idx="1"/>
          </p:cNvCxnSpPr>
          <p:nvPr/>
        </p:nvCxnSpPr>
        <p:spPr bwMode="auto">
          <a:xfrm>
            <a:off x="5525470" y="5650120"/>
            <a:ext cx="4516324" cy="948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3" name="꺾인 연결선 27"/>
          <p:cNvCxnSpPr>
            <a:stCxn id="89" idx="0"/>
            <a:endCxn id="77" idx="3"/>
          </p:cNvCxnSpPr>
          <p:nvPr/>
        </p:nvCxnSpPr>
        <p:spPr>
          <a:xfrm rot="16200000" flipV="1">
            <a:off x="4729547" y="5179678"/>
            <a:ext cx="577089" cy="13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94343"/>
              </p:ext>
            </p:extLst>
          </p:nvPr>
        </p:nvGraphicFramePr>
        <p:xfrm>
          <a:off x="179783" y="396165"/>
          <a:ext cx="11765082" cy="5967786"/>
        </p:xfrm>
        <a:graphic>
          <a:graphicData uri="http://schemas.openxmlformats.org/drawingml/2006/table">
            <a:tbl>
              <a:tblPr/>
              <a:tblGrid>
                <a:gridCol w="9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6516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  <a:gridCol w="3590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1801" y="26833"/>
            <a:ext cx="1794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eBay </a:t>
            </a:r>
            <a:r>
              <a:rPr lang="ko-KR" altLang="en-US" sz="1400" b="1" dirty="0" err="1" smtClean="0"/>
              <a:t>주문정보</a:t>
            </a:r>
            <a:r>
              <a:rPr lang="ko-KR" altLang="en-US" sz="1400" b="1" dirty="0" smtClean="0"/>
              <a:t> 수신</a:t>
            </a:r>
            <a:endParaRPr lang="ko-KR" altLang="en-US" sz="1400" b="1" dirty="0"/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3970103" y="3193520"/>
            <a:ext cx="857256" cy="328967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5" name="꺾인 연결선 27"/>
          <p:cNvCxnSpPr>
            <a:stCxn id="51" idx="3"/>
            <a:endCxn id="50" idx="1"/>
          </p:cNvCxnSpPr>
          <p:nvPr/>
        </p:nvCxnSpPr>
        <p:spPr>
          <a:xfrm>
            <a:off x="2928109" y="2100793"/>
            <a:ext cx="2479904" cy="241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4"/>
          <p:cNvSpPr>
            <a:spLocks noChangeArrowheads="1"/>
          </p:cNvSpPr>
          <p:nvPr/>
        </p:nvSpPr>
        <p:spPr bwMode="auto">
          <a:xfrm>
            <a:off x="1913486" y="1918964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송장에 대한 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전송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67" name="꺾인 연결선 27"/>
          <p:cNvCxnSpPr>
            <a:stCxn id="57" idx="1"/>
            <a:endCxn id="24" idx="4"/>
          </p:cNvCxnSpPr>
          <p:nvPr/>
        </p:nvCxnSpPr>
        <p:spPr>
          <a:xfrm rot="10800000">
            <a:off x="4827360" y="3358004"/>
            <a:ext cx="580653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63"/>
          <p:cNvCxnSpPr>
            <a:stCxn id="57" idx="0"/>
            <a:endCxn id="26" idx="2"/>
          </p:cNvCxnSpPr>
          <p:nvPr/>
        </p:nvCxnSpPr>
        <p:spPr bwMode="auto">
          <a:xfrm rot="5400000" flipH="1" flipV="1">
            <a:off x="5759228" y="3037425"/>
            <a:ext cx="312190" cy="1270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4" name="AutoShape 84"/>
          <p:cNvSpPr>
            <a:spLocks noChangeArrowheads="1"/>
          </p:cNvSpPr>
          <p:nvPr/>
        </p:nvSpPr>
        <p:spPr bwMode="auto">
          <a:xfrm>
            <a:off x="1913541" y="1274560"/>
            <a:ext cx="1014624" cy="32760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05" name="직선 화살표 연결선 63"/>
          <p:cNvCxnSpPr>
            <a:stCxn id="51" idx="0"/>
            <a:endCxn id="104" idx="2"/>
          </p:cNvCxnSpPr>
          <p:nvPr/>
        </p:nvCxnSpPr>
        <p:spPr bwMode="auto">
          <a:xfrm rot="5400000" flipH="1" flipV="1">
            <a:off x="2262424" y="1760536"/>
            <a:ext cx="316802" cy="55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9" name="AutoShape 84"/>
          <p:cNvSpPr>
            <a:spLocks noChangeArrowheads="1"/>
          </p:cNvSpPr>
          <p:nvPr/>
        </p:nvSpPr>
        <p:spPr bwMode="auto">
          <a:xfrm>
            <a:off x="5408012" y="5150944"/>
            <a:ext cx="1017997" cy="36036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종료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17" name="꺾인 연결선 27"/>
          <p:cNvCxnSpPr>
            <a:stCxn id="60" idx="3"/>
            <a:endCxn id="66" idx="1"/>
          </p:cNvCxnSpPr>
          <p:nvPr/>
        </p:nvCxnSpPr>
        <p:spPr>
          <a:xfrm flipV="1">
            <a:off x="6422634" y="3358006"/>
            <a:ext cx="3454406" cy="62670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5408013" y="1938725"/>
            <a:ext cx="1014623" cy="3289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수신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408012" y="3193520"/>
            <a:ext cx="1014622" cy="3289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저장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5408012" y="3820230"/>
            <a:ext cx="1014622" cy="3289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전송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62" name="직선 화살표 연결선 63"/>
          <p:cNvCxnSpPr>
            <a:stCxn id="109" idx="0"/>
            <a:endCxn id="60" idx="2"/>
          </p:cNvCxnSpPr>
          <p:nvPr/>
        </p:nvCxnSpPr>
        <p:spPr bwMode="auto">
          <a:xfrm rot="16200000" flipV="1">
            <a:off x="5415294" y="4649227"/>
            <a:ext cx="1001747" cy="1688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9877040" y="3193522"/>
            <a:ext cx="1014623" cy="3289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수신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71" name="직선 화살표 연결선 63"/>
          <p:cNvCxnSpPr>
            <a:stCxn id="60" idx="0"/>
            <a:endCxn id="57" idx="2"/>
          </p:cNvCxnSpPr>
          <p:nvPr/>
        </p:nvCxnSpPr>
        <p:spPr bwMode="auto">
          <a:xfrm rot="5400000" flipH="1" flipV="1">
            <a:off x="5766452" y="3671359"/>
            <a:ext cx="297742" cy="1270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7" name="AutoShape 32"/>
          <p:cNvSpPr>
            <a:spLocks noChangeArrowheads="1"/>
          </p:cNvSpPr>
          <p:nvPr/>
        </p:nvSpPr>
        <p:spPr bwMode="auto">
          <a:xfrm>
            <a:off x="8501322" y="3929241"/>
            <a:ext cx="1014623" cy="328967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9877039" y="3929242"/>
            <a:ext cx="1014623" cy="3289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저장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11" name="꺾인 연결선 27"/>
          <p:cNvCxnSpPr>
            <a:stCxn id="108" idx="1"/>
            <a:endCxn id="107" idx="4"/>
          </p:cNvCxnSpPr>
          <p:nvPr/>
        </p:nvCxnSpPr>
        <p:spPr>
          <a:xfrm rot="10800000">
            <a:off x="9515945" y="4093726"/>
            <a:ext cx="361094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63"/>
          <p:cNvCxnSpPr>
            <a:stCxn id="108" idx="0"/>
            <a:endCxn id="66" idx="2"/>
          </p:cNvCxnSpPr>
          <p:nvPr/>
        </p:nvCxnSpPr>
        <p:spPr bwMode="auto">
          <a:xfrm rot="5400000" flipH="1" flipV="1">
            <a:off x="10180975" y="3725866"/>
            <a:ext cx="406753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508384" y="316171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800" dirty="0" smtClean="0">
                <a:latin typeface="맑은 고딕" pitchFamily="50" charset="-127"/>
                <a:ea typeface="맑은 고딕" pitchFamily="50" charset="-127"/>
              </a:rPr>
              <a:t>운송장 기본 정보 저장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5408012" y="2527091"/>
            <a:ext cx="1014622" cy="354239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latin typeface="+mn-ea"/>
              </a:rPr>
              <a:t>송장중복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64" name="직선 화살표 연결선 63"/>
          <p:cNvCxnSpPr>
            <a:stCxn id="26" idx="0"/>
            <a:endCxn id="50" idx="2"/>
          </p:cNvCxnSpPr>
          <p:nvPr/>
        </p:nvCxnSpPr>
        <p:spPr bwMode="auto">
          <a:xfrm rot="5400000" flipH="1" flipV="1">
            <a:off x="5785625" y="2397391"/>
            <a:ext cx="259399" cy="2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2" name="꺾인 연결선 27"/>
          <p:cNvCxnSpPr>
            <a:stCxn id="24" idx="1"/>
            <a:endCxn id="26" idx="1"/>
          </p:cNvCxnSpPr>
          <p:nvPr/>
        </p:nvCxnSpPr>
        <p:spPr>
          <a:xfrm rot="5400000" flipH="1" flipV="1">
            <a:off x="4658717" y="2444226"/>
            <a:ext cx="489309" cy="100928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63"/>
          <p:cNvCxnSpPr>
            <a:stCxn id="109" idx="3"/>
            <a:endCxn id="26" idx="3"/>
          </p:cNvCxnSpPr>
          <p:nvPr/>
        </p:nvCxnSpPr>
        <p:spPr bwMode="auto">
          <a:xfrm flipH="1" flipV="1">
            <a:off x="6422634" y="2704211"/>
            <a:ext cx="3375" cy="2626914"/>
          </a:xfrm>
          <a:prstGeom prst="bentConnector3">
            <a:avLst>
              <a:gd name="adj1" fmla="val -6773333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9" name="직사각형 88"/>
          <p:cNvSpPr/>
          <p:nvPr/>
        </p:nvSpPr>
        <p:spPr>
          <a:xfrm>
            <a:off x="6334528" y="2527091"/>
            <a:ext cx="3417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Yes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892389" y="2925971"/>
            <a:ext cx="3241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664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25"/>
          <p:cNvGraphicFramePr>
            <a:graphicFrameLocks noGrp="1"/>
          </p:cNvGraphicFramePr>
          <p:nvPr>
            <p:extLst/>
          </p:nvPr>
        </p:nvGraphicFramePr>
        <p:xfrm>
          <a:off x="179783" y="396165"/>
          <a:ext cx="11765082" cy="5967786"/>
        </p:xfrm>
        <a:graphic>
          <a:graphicData uri="http://schemas.openxmlformats.org/drawingml/2006/table">
            <a:tbl>
              <a:tblPr/>
              <a:tblGrid>
                <a:gridCol w="9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3719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  <a:gridCol w="3863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1801" y="26833"/>
            <a:ext cx="97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PDA </a:t>
            </a:r>
            <a:r>
              <a:rPr lang="ko-KR" altLang="en-US" sz="1400" b="1" dirty="0" smtClean="0"/>
              <a:t>인수</a:t>
            </a:r>
            <a:endParaRPr lang="ko-KR" altLang="en-US" sz="1400" b="1" dirty="0"/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3766526" y="3701624"/>
            <a:ext cx="857256" cy="363658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7" name="꺾인 연결선 27"/>
          <p:cNvCxnSpPr>
            <a:stCxn id="57" idx="1"/>
            <a:endCxn id="24" idx="4"/>
          </p:cNvCxnSpPr>
          <p:nvPr/>
        </p:nvCxnSpPr>
        <p:spPr>
          <a:xfrm rot="10800000" flipV="1">
            <a:off x="4623783" y="3880591"/>
            <a:ext cx="783961" cy="286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63"/>
          <p:cNvCxnSpPr>
            <a:stCxn id="57" idx="0"/>
            <a:endCxn id="50" idx="2"/>
          </p:cNvCxnSpPr>
          <p:nvPr/>
        </p:nvCxnSpPr>
        <p:spPr bwMode="auto">
          <a:xfrm rot="5400000" flipH="1" flipV="1">
            <a:off x="5764651" y="3546681"/>
            <a:ext cx="301078" cy="27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5" name="직선 화살표 연결선 63"/>
          <p:cNvCxnSpPr>
            <a:stCxn id="48" idx="0"/>
            <a:endCxn id="47" idx="2"/>
          </p:cNvCxnSpPr>
          <p:nvPr/>
        </p:nvCxnSpPr>
        <p:spPr bwMode="auto">
          <a:xfrm rot="5400000" flipH="1" flipV="1">
            <a:off x="9958643" y="4813580"/>
            <a:ext cx="258279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7" name="꺾인 연결선 27"/>
          <p:cNvCxnSpPr>
            <a:stCxn id="60" idx="3"/>
            <a:endCxn id="66" idx="1"/>
          </p:cNvCxnSpPr>
          <p:nvPr/>
        </p:nvCxnSpPr>
        <p:spPr>
          <a:xfrm flipV="1">
            <a:off x="6422365" y="3879268"/>
            <a:ext cx="3158109" cy="62607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5408013" y="3067310"/>
            <a:ext cx="1014623" cy="3636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저장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배송준비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407743" y="3697355"/>
            <a:ext cx="1014623" cy="366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수정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5407742" y="4322108"/>
            <a:ext cx="1014623" cy="366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배송추적정보 송신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9580474" y="3696031"/>
            <a:ext cx="1014623" cy="3664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배송추적정보 수신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71" name="직선 화살표 연결선 63"/>
          <p:cNvCxnSpPr>
            <a:stCxn id="60" idx="0"/>
            <a:endCxn id="57" idx="2"/>
          </p:cNvCxnSpPr>
          <p:nvPr/>
        </p:nvCxnSpPr>
        <p:spPr bwMode="auto">
          <a:xfrm rot="5400000" flipH="1" flipV="1">
            <a:off x="5785914" y="4192968"/>
            <a:ext cx="258281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3" name="AutoShape 84"/>
          <p:cNvSpPr>
            <a:spLocks noChangeArrowheads="1"/>
          </p:cNvSpPr>
          <p:nvPr/>
        </p:nvSpPr>
        <p:spPr bwMode="auto">
          <a:xfrm>
            <a:off x="5407741" y="1168345"/>
            <a:ext cx="1014624" cy="327602"/>
          </a:xfrm>
          <a:prstGeom prst="roundRect">
            <a:avLst>
              <a:gd name="adj" fmla="val 37427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407740" y="1737556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송장번호 스캔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6" name="AutoShape 32"/>
          <p:cNvSpPr>
            <a:spLocks noChangeArrowheads="1"/>
          </p:cNvSpPr>
          <p:nvPr/>
        </p:nvSpPr>
        <p:spPr bwMode="auto">
          <a:xfrm>
            <a:off x="3766526" y="3064518"/>
            <a:ext cx="857256" cy="363658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배송추적정보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7" name="꺾인 연결선 27"/>
          <p:cNvCxnSpPr>
            <a:stCxn id="50" idx="1"/>
            <a:endCxn id="36" idx="4"/>
          </p:cNvCxnSpPr>
          <p:nvPr/>
        </p:nvCxnSpPr>
        <p:spPr>
          <a:xfrm rot="10800000">
            <a:off x="4623783" y="3246347"/>
            <a:ext cx="784231" cy="279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utoShape 84"/>
          <p:cNvSpPr>
            <a:spLocks noChangeArrowheads="1"/>
          </p:cNvSpPr>
          <p:nvPr/>
        </p:nvSpPr>
        <p:spPr bwMode="auto">
          <a:xfrm>
            <a:off x="5407741" y="5472317"/>
            <a:ext cx="1014566" cy="36036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종료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auto">
          <a:xfrm>
            <a:off x="9580471" y="4320783"/>
            <a:ext cx="1014623" cy="3636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저장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배송준비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48" name="Rectangle 34"/>
          <p:cNvSpPr>
            <a:spLocks noChangeArrowheads="1"/>
          </p:cNvSpPr>
          <p:nvPr/>
        </p:nvSpPr>
        <p:spPr bwMode="auto">
          <a:xfrm>
            <a:off x="9580470" y="4942719"/>
            <a:ext cx="1014623" cy="366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수정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1" name="AutoShape 32"/>
          <p:cNvSpPr>
            <a:spLocks noChangeArrowheads="1"/>
          </p:cNvSpPr>
          <p:nvPr/>
        </p:nvSpPr>
        <p:spPr bwMode="auto">
          <a:xfrm>
            <a:off x="11021054" y="4947639"/>
            <a:ext cx="857256" cy="363658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</a:t>
            </a:r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2" name="꺾인 연결선 27"/>
          <p:cNvCxnSpPr>
            <a:stCxn id="48" idx="3"/>
            <a:endCxn id="51" idx="2"/>
          </p:cNvCxnSpPr>
          <p:nvPr/>
        </p:nvCxnSpPr>
        <p:spPr>
          <a:xfrm>
            <a:off x="10595093" y="5125955"/>
            <a:ext cx="425961" cy="351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32"/>
          <p:cNvSpPr>
            <a:spLocks noChangeArrowheads="1"/>
          </p:cNvSpPr>
          <p:nvPr/>
        </p:nvSpPr>
        <p:spPr bwMode="auto">
          <a:xfrm>
            <a:off x="11021054" y="4310533"/>
            <a:ext cx="857256" cy="363658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배송추적정보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54" name="꺾인 연결선 27"/>
          <p:cNvCxnSpPr>
            <a:stCxn id="47" idx="3"/>
            <a:endCxn id="53" idx="2"/>
          </p:cNvCxnSpPr>
          <p:nvPr/>
        </p:nvCxnSpPr>
        <p:spPr>
          <a:xfrm flipV="1">
            <a:off x="10595094" y="4492362"/>
            <a:ext cx="425960" cy="1025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3"/>
          <p:cNvCxnSpPr>
            <a:stCxn id="47" idx="0"/>
            <a:endCxn id="66" idx="2"/>
          </p:cNvCxnSpPr>
          <p:nvPr/>
        </p:nvCxnSpPr>
        <p:spPr bwMode="auto">
          <a:xfrm rot="5400000" flipH="1" flipV="1">
            <a:off x="9958645" y="4191643"/>
            <a:ext cx="258279" cy="3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3" name="직선 화살표 연결선 63"/>
          <p:cNvCxnSpPr>
            <a:stCxn id="42" idx="0"/>
            <a:endCxn id="60" idx="2"/>
          </p:cNvCxnSpPr>
          <p:nvPr/>
        </p:nvCxnSpPr>
        <p:spPr bwMode="auto">
          <a:xfrm rot="5400000" flipH="1" flipV="1">
            <a:off x="5523170" y="5080433"/>
            <a:ext cx="783738" cy="3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5" name="직선 화살표 연결선 63"/>
          <p:cNvCxnSpPr>
            <a:stCxn id="30" idx="0"/>
            <a:endCxn id="35" idx="2"/>
          </p:cNvCxnSpPr>
          <p:nvPr/>
        </p:nvCxnSpPr>
        <p:spPr bwMode="auto">
          <a:xfrm rot="5400000" flipH="1" flipV="1">
            <a:off x="5781156" y="2235111"/>
            <a:ext cx="267793" cy="1270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69" name="직선 화살표 연결선 63"/>
          <p:cNvCxnSpPr>
            <a:stCxn id="50" idx="0"/>
            <a:endCxn id="30" idx="2"/>
          </p:cNvCxnSpPr>
          <p:nvPr/>
        </p:nvCxnSpPr>
        <p:spPr bwMode="auto">
          <a:xfrm rot="16200000" flipV="1">
            <a:off x="5743157" y="2895141"/>
            <a:ext cx="344064" cy="273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3766526" y="4136527"/>
            <a:ext cx="1042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800" dirty="0" err="1" smtClean="0">
                <a:latin typeface="맑은 고딕" pitchFamily="50" charset="-127"/>
                <a:ea typeface="맑은 고딕" pitchFamily="50" charset="-127"/>
              </a:rPr>
              <a:t>인수시간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인수자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배송상태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업데이트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5407741" y="2369007"/>
            <a:ext cx="1014622" cy="354239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latin typeface="+mn-ea"/>
              </a:rPr>
              <a:t>인수완료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31" name="꺾인 연결선 27"/>
          <p:cNvCxnSpPr>
            <a:stCxn id="24" idx="2"/>
            <a:endCxn id="30" idx="1"/>
          </p:cNvCxnSpPr>
          <p:nvPr/>
        </p:nvCxnSpPr>
        <p:spPr>
          <a:xfrm rot="10800000" flipH="1">
            <a:off x="3766525" y="2546127"/>
            <a:ext cx="1641215" cy="1337326"/>
          </a:xfrm>
          <a:prstGeom prst="bentConnector3">
            <a:avLst>
              <a:gd name="adj1" fmla="val -13929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63"/>
          <p:cNvCxnSpPr>
            <a:stCxn id="42" idx="3"/>
            <a:endCxn id="30" idx="3"/>
          </p:cNvCxnSpPr>
          <p:nvPr/>
        </p:nvCxnSpPr>
        <p:spPr bwMode="auto">
          <a:xfrm flipV="1">
            <a:off x="6422307" y="2546127"/>
            <a:ext cx="56" cy="3106371"/>
          </a:xfrm>
          <a:prstGeom prst="bentConnector3">
            <a:avLst>
              <a:gd name="adj1" fmla="val 408314286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0" name="직선 화살표 연결선 63"/>
          <p:cNvCxnSpPr>
            <a:stCxn id="35" idx="0"/>
            <a:endCxn id="33" idx="2"/>
          </p:cNvCxnSpPr>
          <p:nvPr/>
        </p:nvCxnSpPr>
        <p:spPr bwMode="auto">
          <a:xfrm rot="5400000" flipH="1" flipV="1">
            <a:off x="5794248" y="1616752"/>
            <a:ext cx="241609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9" name="직사각형 48"/>
          <p:cNvSpPr/>
          <p:nvPr/>
        </p:nvSpPr>
        <p:spPr>
          <a:xfrm>
            <a:off x="6407168" y="2355426"/>
            <a:ext cx="3417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Yes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00260" y="2776353"/>
            <a:ext cx="3241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969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21715"/>
              </p:ext>
            </p:extLst>
          </p:nvPr>
        </p:nvGraphicFramePr>
        <p:xfrm>
          <a:off x="179783" y="396165"/>
          <a:ext cx="11765082" cy="5967786"/>
        </p:xfrm>
        <a:graphic>
          <a:graphicData uri="http://schemas.openxmlformats.org/drawingml/2006/table">
            <a:tbl>
              <a:tblPr/>
              <a:tblGrid>
                <a:gridCol w="9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3719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  <a:gridCol w="3863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1801" y="26833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Mobile </a:t>
            </a:r>
            <a:r>
              <a:rPr lang="ko-KR" altLang="en-US" sz="1400" b="1" dirty="0" smtClean="0"/>
              <a:t>상품 상차</a:t>
            </a:r>
            <a:endParaRPr lang="ko-KR" altLang="en-US" sz="1400" b="1" dirty="0"/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3801436" y="3726733"/>
            <a:ext cx="857256" cy="357156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차량정보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7" name="꺾인 연결선 27"/>
          <p:cNvCxnSpPr>
            <a:stCxn id="65" idx="1"/>
            <a:endCxn id="24" idx="4"/>
          </p:cNvCxnSpPr>
          <p:nvPr/>
        </p:nvCxnSpPr>
        <p:spPr>
          <a:xfrm rot="10800000">
            <a:off x="4658693" y="3905312"/>
            <a:ext cx="783689" cy="102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63"/>
          <p:cNvCxnSpPr>
            <a:stCxn id="55" idx="0"/>
            <a:endCxn id="50" idx="2"/>
          </p:cNvCxnSpPr>
          <p:nvPr/>
        </p:nvCxnSpPr>
        <p:spPr bwMode="auto">
          <a:xfrm rot="5400000" flipH="1" flipV="1">
            <a:off x="5816772" y="2937815"/>
            <a:ext cx="266387" cy="542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9" name="AutoShape 84"/>
          <p:cNvSpPr>
            <a:spLocks noChangeArrowheads="1"/>
          </p:cNvSpPr>
          <p:nvPr/>
        </p:nvSpPr>
        <p:spPr bwMode="auto">
          <a:xfrm>
            <a:off x="9572033" y="5919151"/>
            <a:ext cx="1014566" cy="36036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종료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17" name="꺾인 연결선 27"/>
          <p:cNvCxnSpPr>
            <a:stCxn id="66" idx="1"/>
            <a:endCxn id="50" idx="3"/>
          </p:cNvCxnSpPr>
          <p:nvPr/>
        </p:nvCxnSpPr>
        <p:spPr>
          <a:xfrm rot="10800000">
            <a:off x="6457547" y="2623064"/>
            <a:ext cx="3122922" cy="277172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5442924" y="2441235"/>
            <a:ext cx="1014623" cy="3636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상품 상차 정보 수신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5442652" y="4396016"/>
            <a:ext cx="1014623" cy="366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상품매핑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정보 저장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9580469" y="5211553"/>
            <a:ext cx="1014623" cy="3664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상품 상차 정보 송신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71" name="직선 화살표 연결선 63"/>
          <p:cNvCxnSpPr>
            <a:stCxn id="65" idx="0"/>
            <a:endCxn id="55" idx="2"/>
          </p:cNvCxnSpPr>
          <p:nvPr/>
        </p:nvCxnSpPr>
        <p:spPr bwMode="auto">
          <a:xfrm rot="5400000" flipH="1" flipV="1">
            <a:off x="5804906" y="3579724"/>
            <a:ext cx="289575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3801436" y="4396014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상품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매핑정보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1" name="꺾인 연결선 27"/>
          <p:cNvCxnSpPr>
            <a:stCxn id="60" idx="1"/>
            <a:endCxn id="29" idx="4"/>
          </p:cNvCxnSpPr>
          <p:nvPr/>
        </p:nvCxnSpPr>
        <p:spPr>
          <a:xfrm rot="10800000">
            <a:off x="4658692" y="4579252"/>
            <a:ext cx="783960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32"/>
          <p:cNvSpPr>
            <a:spLocks noChangeArrowheads="1"/>
          </p:cNvSpPr>
          <p:nvPr/>
        </p:nvSpPr>
        <p:spPr bwMode="auto">
          <a:xfrm>
            <a:off x="10779569" y="3886817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상품매핑정보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1" name="꺾인 연결선 27"/>
          <p:cNvCxnSpPr>
            <a:stCxn id="68" idx="3"/>
            <a:endCxn id="40" idx="2"/>
          </p:cNvCxnSpPr>
          <p:nvPr/>
        </p:nvCxnSpPr>
        <p:spPr>
          <a:xfrm flipV="1">
            <a:off x="10595096" y="4070054"/>
            <a:ext cx="184473" cy="140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84"/>
          <p:cNvSpPr>
            <a:spLocks noChangeArrowheads="1"/>
          </p:cNvSpPr>
          <p:nvPr/>
        </p:nvSpPr>
        <p:spPr bwMode="auto">
          <a:xfrm>
            <a:off x="9580471" y="764683"/>
            <a:ext cx="1014624" cy="327602"/>
          </a:xfrm>
          <a:prstGeom prst="roundRect">
            <a:avLst>
              <a:gd name="adj" fmla="val 37427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59" name="Rectangle 34"/>
          <p:cNvSpPr>
            <a:spLocks noChangeArrowheads="1"/>
          </p:cNvSpPr>
          <p:nvPr/>
        </p:nvSpPr>
        <p:spPr bwMode="auto">
          <a:xfrm>
            <a:off x="9581389" y="1322829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송장번호 스캔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1" name="AutoShape 32"/>
          <p:cNvSpPr>
            <a:spLocks noChangeArrowheads="1"/>
          </p:cNvSpPr>
          <p:nvPr/>
        </p:nvSpPr>
        <p:spPr bwMode="auto">
          <a:xfrm>
            <a:off x="10779569" y="3276635"/>
            <a:ext cx="857256" cy="328967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차량정보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9572033" y="3232090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차량 정보 저장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9580473" y="3889632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상품매핑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정보 저장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89" name="직선 화살표 연결선 63"/>
          <p:cNvCxnSpPr>
            <a:stCxn id="59" idx="0"/>
            <a:endCxn id="58" idx="2"/>
          </p:cNvCxnSpPr>
          <p:nvPr/>
        </p:nvCxnSpPr>
        <p:spPr bwMode="auto">
          <a:xfrm rot="16200000" flipV="1">
            <a:off x="9972970" y="1207098"/>
            <a:ext cx="230544" cy="918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3" name="직선 화살표 연결선 63"/>
          <p:cNvCxnSpPr>
            <a:stCxn id="49" idx="0"/>
            <a:endCxn id="59" idx="2"/>
          </p:cNvCxnSpPr>
          <p:nvPr/>
        </p:nvCxnSpPr>
        <p:spPr bwMode="auto">
          <a:xfrm rot="5400000" flipH="1" flipV="1">
            <a:off x="9983860" y="1791180"/>
            <a:ext cx="209533" cy="149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3" name="직선 화살표 연결선 63"/>
          <p:cNvCxnSpPr>
            <a:stCxn id="68" idx="0"/>
            <a:endCxn id="64" idx="2"/>
          </p:cNvCxnSpPr>
          <p:nvPr/>
        </p:nvCxnSpPr>
        <p:spPr bwMode="auto">
          <a:xfrm rot="16200000" flipV="1">
            <a:off x="9936623" y="3738470"/>
            <a:ext cx="293884" cy="844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6" name="직선 화살표 연결선 63"/>
          <p:cNvCxnSpPr>
            <a:stCxn id="66" idx="0"/>
            <a:endCxn id="42" idx="2"/>
          </p:cNvCxnSpPr>
          <p:nvPr/>
        </p:nvCxnSpPr>
        <p:spPr bwMode="auto">
          <a:xfrm rot="5400000" flipH="1" flipV="1">
            <a:off x="9931718" y="5055490"/>
            <a:ext cx="312126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2" name="꺾인 연결선 27"/>
          <p:cNvCxnSpPr>
            <a:stCxn id="64" idx="3"/>
            <a:endCxn id="61" idx="2"/>
          </p:cNvCxnSpPr>
          <p:nvPr/>
        </p:nvCxnSpPr>
        <p:spPr>
          <a:xfrm>
            <a:off x="10586656" y="3413919"/>
            <a:ext cx="192913" cy="272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63"/>
          <p:cNvCxnSpPr>
            <a:stCxn id="109" idx="0"/>
            <a:endCxn id="66" idx="2"/>
          </p:cNvCxnSpPr>
          <p:nvPr/>
        </p:nvCxnSpPr>
        <p:spPr bwMode="auto">
          <a:xfrm rot="5400000" flipH="1" flipV="1">
            <a:off x="9912986" y="5744357"/>
            <a:ext cx="341125" cy="8465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442651" y="5012278"/>
            <a:ext cx="1014623" cy="366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수정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3801436" y="5006742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3" name="꺾인 연결선 27"/>
          <p:cNvCxnSpPr>
            <a:stCxn id="30" idx="1"/>
            <a:endCxn id="32" idx="4"/>
          </p:cNvCxnSpPr>
          <p:nvPr/>
        </p:nvCxnSpPr>
        <p:spPr>
          <a:xfrm rot="10800000">
            <a:off x="4658693" y="5189980"/>
            <a:ext cx="783959" cy="553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63"/>
          <p:cNvCxnSpPr>
            <a:stCxn id="30" idx="0"/>
            <a:endCxn id="60" idx="2"/>
          </p:cNvCxnSpPr>
          <p:nvPr/>
        </p:nvCxnSpPr>
        <p:spPr bwMode="auto">
          <a:xfrm rot="5400000" flipH="1" flipV="1">
            <a:off x="5825068" y="4887383"/>
            <a:ext cx="249791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8" name="AutoShape 32"/>
          <p:cNvSpPr>
            <a:spLocks noChangeArrowheads="1"/>
          </p:cNvSpPr>
          <p:nvPr/>
        </p:nvSpPr>
        <p:spPr bwMode="auto">
          <a:xfrm>
            <a:off x="10779566" y="4532954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9" name="꺾인 연결선 27"/>
          <p:cNvCxnSpPr>
            <a:stCxn id="42" idx="3"/>
            <a:endCxn id="38" idx="2"/>
          </p:cNvCxnSpPr>
          <p:nvPr/>
        </p:nvCxnSpPr>
        <p:spPr>
          <a:xfrm flipV="1">
            <a:off x="10595093" y="4716191"/>
            <a:ext cx="184473" cy="140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4"/>
          <p:cNvSpPr>
            <a:spLocks noChangeArrowheads="1"/>
          </p:cNvSpPr>
          <p:nvPr/>
        </p:nvSpPr>
        <p:spPr bwMode="auto">
          <a:xfrm>
            <a:off x="9580470" y="4535769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수정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43" name="직선 화살표 연결선 63"/>
          <p:cNvCxnSpPr>
            <a:stCxn id="42" idx="0"/>
            <a:endCxn id="68" idx="2"/>
          </p:cNvCxnSpPr>
          <p:nvPr/>
        </p:nvCxnSpPr>
        <p:spPr bwMode="auto">
          <a:xfrm rot="5400000" flipH="1" flipV="1">
            <a:off x="9946544" y="4394529"/>
            <a:ext cx="282479" cy="3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5" name="AutoShape 33"/>
          <p:cNvSpPr>
            <a:spLocks noChangeArrowheads="1"/>
          </p:cNvSpPr>
          <p:nvPr/>
        </p:nvSpPr>
        <p:spPr bwMode="auto">
          <a:xfrm>
            <a:off x="5442382" y="3071279"/>
            <a:ext cx="1014623" cy="36365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차량정보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유무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30097" y="3046167"/>
            <a:ext cx="3417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es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66094" y="3475422"/>
            <a:ext cx="3241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5442381" y="3724511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차량 정보 저장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87" name="직선 화살표 연결선 63"/>
          <p:cNvCxnSpPr>
            <a:stCxn id="60" idx="3"/>
            <a:endCxn id="55" idx="3"/>
          </p:cNvCxnSpPr>
          <p:nvPr/>
        </p:nvCxnSpPr>
        <p:spPr bwMode="auto">
          <a:xfrm flipH="1" flipV="1">
            <a:off x="6457005" y="3253108"/>
            <a:ext cx="270" cy="1326144"/>
          </a:xfrm>
          <a:prstGeom prst="bentConnector3">
            <a:avLst>
              <a:gd name="adj1" fmla="val -84666667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0" name="직선 화살표 연결선 63"/>
          <p:cNvCxnSpPr>
            <a:stCxn id="60" idx="0"/>
            <a:endCxn id="65" idx="2"/>
          </p:cNvCxnSpPr>
          <p:nvPr/>
        </p:nvCxnSpPr>
        <p:spPr bwMode="auto">
          <a:xfrm rot="16200000" flipV="1">
            <a:off x="5795906" y="4241957"/>
            <a:ext cx="307847" cy="27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5" name="꺾인 연결선 27"/>
          <p:cNvCxnSpPr>
            <a:stCxn id="24" idx="1"/>
            <a:endCxn id="55" idx="1"/>
          </p:cNvCxnSpPr>
          <p:nvPr/>
        </p:nvCxnSpPr>
        <p:spPr>
          <a:xfrm rot="5400000" flipH="1" flipV="1">
            <a:off x="4599411" y="2883762"/>
            <a:ext cx="473625" cy="121231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3724423" y="5422670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차량정보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업데이트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33"/>
          <p:cNvSpPr>
            <a:spLocks noChangeArrowheads="1"/>
          </p:cNvSpPr>
          <p:nvPr/>
        </p:nvSpPr>
        <p:spPr bwMode="auto">
          <a:xfrm>
            <a:off x="9583463" y="1896020"/>
            <a:ext cx="1010177" cy="36365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latin typeface="+mn-ea"/>
              </a:rPr>
              <a:t>상품매핑정보 유무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53" name="꺾인 연결선 27"/>
          <p:cNvCxnSpPr>
            <a:stCxn id="40" idx="4"/>
            <a:endCxn id="49" idx="3"/>
          </p:cNvCxnSpPr>
          <p:nvPr/>
        </p:nvCxnSpPr>
        <p:spPr>
          <a:xfrm flipH="1" flipV="1">
            <a:off x="10593640" y="2077849"/>
            <a:ext cx="1043185" cy="1992205"/>
          </a:xfrm>
          <a:prstGeom prst="bentConnector3">
            <a:avLst>
              <a:gd name="adj1" fmla="val -21914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63"/>
          <p:cNvCxnSpPr>
            <a:stCxn id="109" idx="1"/>
            <a:endCxn id="49" idx="1"/>
          </p:cNvCxnSpPr>
          <p:nvPr/>
        </p:nvCxnSpPr>
        <p:spPr bwMode="auto">
          <a:xfrm rot="10800000" flipH="1">
            <a:off x="9572033" y="2077850"/>
            <a:ext cx="11430" cy="4021483"/>
          </a:xfrm>
          <a:prstGeom prst="bentConnector3">
            <a:avLst>
              <a:gd name="adj1" fmla="val -8311111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9" name="직사각형 68"/>
          <p:cNvSpPr/>
          <p:nvPr/>
        </p:nvSpPr>
        <p:spPr>
          <a:xfrm>
            <a:off x="8811122" y="1888830"/>
            <a:ext cx="3417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es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AutoShape 33"/>
          <p:cNvSpPr>
            <a:spLocks noChangeArrowheads="1"/>
          </p:cNvSpPr>
          <p:nvPr/>
        </p:nvSpPr>
        <p:spPr bwMode="auto">
          <a:xfrm>
            <a:off x="9579017" y="2512668"/>
            <a:ext cx="1011629" cy="36365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/>
                </a:solidFill>
                <a:latin typeface="+mn-ea"/>
                <a:ea typeface="+mn-ea"/>
              </a:rPr>
              <a:t>차량정보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ea typeface="+mn-ea"/>
              </a:rPr>
              <a:t> 유무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72" name="직선 화살표 연결선 63"/>
          <p:cNvCxnSpPr>
            <a:stCxn id="70" idx="0"/>
            <a:endCxn id="49" idx="2"/>
          </p:cNvCxnSpPr>
          <p:nvPr/>
        </p:nvCxnSpPr>
        <p:spPr bwMode="auto">
          <a:xfrm rot="5400000" flipH="1" flipV="1">
            <a:off x="9960197" y="2384313"/>
            <a:ext cx="252991" cy="372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3" name="직사각형 72"/>
          <p:cNvSpPr/>
          <p:nvPr/>
        </p:nvSpPr>
        <p:spPr>
          <a:xfrm>
            <a:off x="10100474" y="3068340"/>
            <a:ext cx="3241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화살표 연결선 63"/>
          <p:cNvCxnSpPr>
            <a:stCxn id="64" idx="0"/>
            <a:endCxn id="70" idx="2"/>
          </p:cNvCxnSpPr>
          <p:nvPr/>
        </p:nvCxnSpPr>
        <p:spPr bwMode="auto">
          <a:xfrm rot="5400000" flipH="1" flipV="1">
            <a:off x="9904206" y="3051465"/>
            <a:ext cx="355765" cy="5487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5" name="직선 화살표 연결선 63"/>
          <p:cNvCxnSpPr>
            <a:stCxn id="68" idx="1"/>
            <a:endCxn id="70" idx="1"/>
          </p:cNvCxnSpPr>
          <p:nvPr/>
        </p:nvCxnSpPr>
        <p:spPr bwMode="auto">
          <a:xfrm rot="10800000">
            <a:off x="9579017" y="2694497"/>
            <a:ext cx="1456" cy="1376964"/>
          </a:xfrm>
          <a:prstGeom prst="bentConnector3">
            <a:avLst>
              <a:gd name="adj1" fmla="val 15800549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3" name="직사각형 82"/>
          <p:cNvSpPr/>
          <p:nvPr/>
        </p:nvSpPr>
        <p:spPr>
          <a:xfrm>
            <a:off x="9230273" y="2552886"/>
            <a:ext cx="3417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es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100474" y="2305117"/>
            <a:ext cx="3241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800" dirty="0" smtClean="0">
                <a:latin typeface="맑은 고딕" pitchFamily="50" charset="-127"/>
                <a:ea typeface="맑은 고딕" pitchFamily="50" charset="-127"/>
              </a:rPr>
              <a:t>No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꺾인 연결선 27"/>
          <p:cNvCxnSpPr>
            <a:stCxn id="61" idx="1"/>
            <a:endCxn id="70" idx="3"/>
          </p:cNvCxnSpPr>
          <p:nvPr/>
        </p:nvCxnSpPr>
        <p:spPr>
          <a:xfrm rot="16200000" flipV="1">
            <a:off x="10608353" y="2676790"/>
            <a:ext cx="582138" cy="617551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60772"/>
              </p:ext>
            </p:extLst>
          </p:nvPr>
        </p:nvGraphicFramePr>
        <p:xfrm>
          <a:off x="179783" y="396165"/>
          <a:ext cx="11765082" cy="2722557"/>
        </p:xfrm>
        <a:graphic>
          <a:graphicData uri="http://schemas.openxmlformats.org/drawingml/2006/table">
            <a:tbl>
              <a:tblPr/>
              <a:tblGrid>
                <a:gridCol w="9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3719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  <a:gridCol w="3863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1801" y="26833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Mobile </a:t>
            </a:r>
            <a:r>
              <a:rPr lang="ko-KR" altLang="en-US" sz="1400" b="1" dirty="0" smtClean="0"/>
              <a:t>상품 순번 지정</a:t>
            </a:r>
            <a:endParaRPr lang="ko-KR" altLang="en-US" sz="1400" b="1" dirty="0"/>
          </a:p>
        </p:txBody>
      </p:sp>
      <p:sp>
        <p:nvSpPr>
          <p:cNvPr id="109" name="AutoShape 84"/>
          <p:cNvSpPr>
            <a:spLocks noChangeArrowheads="1"/>
          </p:cNvSpPr>
          <p:nvPr/>
        </p:nvSpPr>
        <p:spPr bwMode="auto">
          <a:xfrm>
            <a:off x="9580471" y="2442637"/>
            <a:ext cx="1014566" cy="36036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종료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40" name="AutoShape 32"/>
          <p:cNvSpPr>
            <a:spLocks noChangeArrowheads="1"/>
          </p:cNvSpPr>
          <p:nvPr/>
        </p:nvSpPr>
        <p:spPr bwMode="auto">
          <a:xfrm>
            <a:off x="11001992" y="1808883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상품매핑정보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1" name="꺾인 연결선 27"/>
          <p:cNvCxnSpPr>
            <a:stCxn id="59" idx="3"/>
            <a:endCxn id="40" idx="2"/>
          </p:cNvCxnSpPr>
          <p:nvPr/>
        </p:nvCxnSpPr>
        <p:spPr>
          <a:xfrm>
            <a:off x="10595095" y="1990204"/>
            <a:ext cx="406897" cy="191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84"/>
          <p:cNvSpPr>
            <a:spLocks noChangeArrowheads="1"/>
          </p:cNvSpPr>
          <p:nvPr/>
        </p:nvSpPr>
        <p:spPr bwMode="auto">
          <a:xfrm>
            <a:off x="9580471" y="1168345"/>
            <a:ext cx="1014624" cy="327602"/>
          </a:xfrm>
          <a:prstGeom prst="roundRect">
            <a:avLst>
              <a:gd name="adj" fmla="val 37427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59" name="Rectangle 34"/>
          <p:cNvSpPr>
            <a:spLocks noChangeArrowheads="1"/>
          </p:cNvSpPr>
          <p:nvPr/>
        </p:nvSpPr>
        <p:spPr bwMode="auto">
          <a:xfrm>
            <a:off x="9580472" y="1808375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상품 배달 순번 지정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89" name="직선 화살표 연결선 63"/>
          <p:cNvCxnSpPr>
            <a:stCxn id="59" idx="0"/>
            <a:endCxn id="58" idx="2"/>
          </p:cNvCxnSpPr>
          <p:nvPr/>
        </p:nvCxnSpPr>
        <p:spPr bwMode="auto">
          <a:xfrm rot="16200000" flipV="1">
            <a:off x="9931570" y="1652160"/>
            <a:ext cx="312428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3" name="직선 화살표 연결선 63"/>
          <p:cNvCxnSpPr>
            <a:stCxn id="109" idx="0"/>
            <a:endCxn id="59" idx="2"/>
          </p:cNvCxnSpPr>
          <p:nvPr/>
        </p:nvCxnSpPr>
        <p:spPr bwMode="auto">
          <a:xfrm rot="5400000" flipH="1" flipV="1">
            <a:off x="9952467" y="2307320"/>
            <a:ext cx="270604" cy="3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graphicFrame>
        <p:nvGraphicFramePr>
          <p:cNvPr id="31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32919"/>
              </p:ext>
            </p:extLst>
          </p:nvPr>
        </p:nvGraphicFramePr>
        <p:xfrm>
          <a:off x="179783" y="4078500"/>
          <a:ext cx="11765082" cy="2610624"/>
        </p:xfrm>
        <a:graphic>
          <a:graphicData uri="http://schemas.openxmlformats.org/drawingml/2006/table">
            <a:tbl>
              <a:tblPr/>
              <a:tblGrid>
                <a:gridCol w="9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3719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  <a:gridCol w="3863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79783" y="3770723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eBay </a:t>
            </a:r>
            <a:r>
              <a:rPr lang="ko-KR" altLang="en-US" sz="1400" b="1" dirty="0" err="1" smtClean="0"/>
              <a:t>배송추적</a:t>
            </a:r>
            <a:endParaRPr lang="ko-KR" altLang="en-US" sz="1400" b="1" dirty="0"/>
          </a:p>
        </p:txBody>
      </p:sp>
      <p:sp>
        <p:nvSpPr>
          <p:cNvPr id="11" name="AutoShape 84"/>
          <p:cNvSpPr>
            <a:spLocks noChangeArrowheads="1"/>
          </p:cNvSpPr>
          <p:nvPr/>
        </p:nvSpPr>
        <p:spPr bwMode="auto">
          <a:xfrm>
            <a:off x="1880977" y="6165164"/>
            <a:ext cx="1014566" cy="36036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종료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6981530" y="5956056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배송추적정보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꺾인 연결선 27"/>
          <p:cNvCxnSpPr>
            <a:stCxn id="25" idx="3"/>
            <a:endCxn id="12" idx="2"/>
          </p:cNvCxnSpPr>
          <p:nvPr/>
        </p:nvCxnSpPr>
        <p:spPr>
          <a:xfrm>
            <a:off x="6209419" y="6137885"/>
            <a:ext cx="772111" cy="140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84"/>
          <p:cNvSpPr>
            <a:spLocks noChangeArrowheads="1"/>
          </p:cNvSpPr>
          <p:nvPr/>
        </p:nvSpPr>
        <p:spPr bwMode="auto">
          <a:xfrm>
            <a:off x="1880919" y="4628817"/>
            <a:ext cx="1014624" cy="327602"/>
          </a:xfrm>
          <a:prstGeom prst="roundRect">
            <a:avLst>
              <a:gd name="adj" fmla="val 37427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1880920" y="5268847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정보 요청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16" name="직선 화살표 연결선 63"/>
          <p:cNvCxnSpPr>
            <a:stCxn id="15" idx="0"/>
            <a:endCxn id="14" idx="2"/>
          </p:cNvCxnSpPr>
          <p:nvPr/>
        </p:nvCxnSpPr>
        <p:spPr bwMode="auto">
          <a:xfrm rot="16200000" flipV="1">
            <a:off x="2232018" y="5112632"/>
            <a:ext cx="312428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7" name="직선 화살표 연결선 63"/>
          <p:cNvCxnSpPr>
            <a:stCxn id="11" idx="0"/>
            <a:endCxn id="15" idx="2"/>
          </p:cNvCxnSpPr>
          <p:nvPr/>
        </p:nvCxnSpPr>
        <p:spPr bwMode="auto">
          <a:xfrm rot="16200000" flipV="1">
            <a:off x="2121917" y="5898821"/>
            <a:ext cx="532659" cy="28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5194178" y="5269729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정보 수신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1" name="직선 화살표 연결선 63"/>
          <p:cNvCxnSpPr>
            <a:stCxn id="19" idx="1"/>
            <a:endCxn id="15" idx="3"/>
          </p:cNvCxnSpPr>
          <p:nvPr/>
        </p:nvCxnSpPr>
        <p:spPr bwMode="auto">
          <a:xfrm rot="10800000">
            <a:off x="2895544" y="5450676"/>
            <a:ext cx="2298635" cy="882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5194796" y="5956056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정보 조회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28" name="직선 화살표 연결선 63"/>
          <p:cNvCxnSpPr>
            <a:stCxn id="25" idx="0"/>
            <a:endCxn id="19" idx="2"/>
          </p:cNvCxnSpPr>
          <p:nvPr/>
        </p:nvCxnSpPr>
        <p:spPr bwMode="auto">
          <a:xfrm rot="16200000" flipV="1">
            <a:off x="5540465" y="5794413"/>
            <a:ext cx="322669" cy="618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5605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25"/>
          <p:cNvGraphicFramePr>
            <a:graphicFrameLocks noGrp="1"/>
          </p:cNvGraphicFramePr>
          <p:nvPr>
            <p:extLst/>
          </p:nvPr>
        </p:nvGraphicFramePr>
        <p:xfrm>
          <a:off x="179783" y="396165"/>
          <a:ext cx="11765082" cy="5967786"/>
        </p:xfrm>
        <a:graphic>
          <a:graphicData uri="http://schemas.openxmlformats.org/drawingml/2006/table">
            <a:tbl>
              <a:tblPr/>
              <a:tblGrid>
                <a:gridCol w="9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3719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  <a:gridCol w="3863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1801" y="26833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Mobile </a:t>
            </a:r>
            <a:r>
              <a:rPr lang="ko-KR" altLang="en-US" sz="1400" b="1" dirty="0" err="1" smtClean="0"/>
              <a:t>배송시작</a:t>
            </a:r>
            <a:endParaRPr lang="en-US" altLang="ko-KR" sz="1400" b="1" dirty="0" smtClean="0"/>
          </a:p>
        </p:txBody>
      </p:sp>
      <p:sp>
        <p:nvSpPr>
          <p:cNvPr id="109" name="AutoShape 84"/>
          <p:cNvSpPr>
            <a:spLocks noChangeArrowheads="1"/>
          </p:cNvSpPr>
          <p:nvPr/>
        </p:nvSpPr>
        <p:spPr bwMode="auto">
          <a:xfrm>
            <a:off x="9580471" y="5347039"/>
            <a:ext cx="1014623" cy="36036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종료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17" name="꺾인 연결선 27"/>
          <p:cNvCxnSpPr>
            <a:stCxn id="66" idx="1"/>
            <a:endCxn id="55" idx="3"/>
          </p:cNvCxnSpPr>
          <p:nvPr/>
        </p:nvCxnSpPr>
        <p:spPr>
          <a:xfrm rot="10800000">
            <a:off x="6394113" y="3256700"/>
            <a:ext cx="3187014" cy="68994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9581127" y="3763409"/>
            <a:ext cx="1014623" cy="3664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배송추적정보 송신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8" name="AutoShape 84"/>
          <p:cNvSpPr>
            <a:spLocks noChangeArrowheads="1"/>
          </p:cNvSpPr>
          <p:nvPr/>
        </p:nvSpPr>
        <p:spPr bwMode="auto">
          <a:xfrm>
            <a:off x="9580471" y="1168345"/>
            <a:ext cx="1014624" cy="327602"/>
          </a:xfrm>
          <a:prstGeom prst="roundRect">
            <a:avLst>
              <a:gd name="adj" fmla="val 37427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59" name="Rectangle 34"/>
          <p:cNvSpPr>
            <a:spLocks noChangeArrowheads="1"/>
          </p:cNvSpPr>
          <p:nvPr/>
        </p:nvSpPr>
        <p:spPr bwMode="auto">
          <a:xfrm>
            <a:off x="9580472" y="1808375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배송시작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1" name="AutoShape 32"/>
          <p:cNvSpPr>
            <a:spLocks noChangeArrowheads="1"/>
          </p:cNvSpPr>
          <p:nvPr/>
        </p:nvSpPr>
        <p:spPr bwMode="auto">
          <a:xfrm>
            <a:off x="11001992" y="2441234"/>
            <a:ext cx="857256" cy="363657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배송추적정보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9580474" y="2441234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저장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배송중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89" name="직선 화살표 연결선 63"/>
          <p:cNvCxnSpPr>
            <a:stCxn id="59" idx="0"/>
            <a:endCxn id="58" idx="2"/>
          </p:cNvCxnSpPr>
          <p:nvPr/>
        </p:nvCxnSpPr>
        <p:spPr bwMode="auto">
          <a:xfrm rot="16200000" flipV="1">
            <a:off x="9931570" y="1652160"/>
            <a:ext cx="312428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3" name="직선 화살표 연결선 63"/>
          <p:cNvCxnSpPr>
            <a:stCxn id="64" idx="0"/>
            <a:endCxn id="59" idx="2"/>
          </p:cNvCxnSpPr>
          <p:nvPr/>
        </p:nvCxnSpPr>
        <p:spPr bwMode="auto">
          <a:xfrm rot="16200000" flipV="1">
            <a:off x="9953185" y="2306633"/>
            <a:ext cx="269201" cy="2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3" name="직선 화살표 연결선 63"/>
          <p:cNvCxnSpPr>
            <a:stCxn id="66" idx="0"/>
            <a:endCxn id="25" idx="2"/>
          </p:cNvCxnSpPr>
          <p:nvPr/>
        </p:nvCxnSpPr>
        <p:spPr bwMode="auto">
          <a:xfrm rot="16200000" flipV="1">
            <a:off x="9929550" y="3604520"/>
            <a:ext cx="317124" cy="654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2" name="꺾인 연결선 27"/>
          <p:cNvCxnSpPr>
            <a:stCxn id="64" idx="3"/>
            <a:endCxn id="61" idx="2"/>
          </p:cNvCxnSpPr>
          <p:nvPr/>
        </p:nvCxnSpPr>
        <p:spPr>
          <a:xfrm>
            <a:off x="10595097" y="2623063"/>
            <a:ext cx="406895" cy="251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63"/>
          <p:cNvCxnSpPr>
            <a:stCxn id="109" idx="0"/>
            <a:endCxn id="41" idx="2"/>
          </p:cNvCxnSpPr>
          <p:nvPr/>
        </p:nvCxnSpPr>
        <p:spPr bwMode="auto">
          <a:xfrm rot="16200000" flipV="1">
            <a:off x="9794041" y="5053296"/>
            <a:ext cx="587484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5" name="AutoShape 32"/>
          <p:cNvSpPr>
            <a:spLocks noChangeArrowheads="1"/>
          </p:cNvSpPr>
          <p:nvPr/>
        </p:nvSpPr>
        <p:spPr bwMode="auto">
          <a:xfrm>
            <a:off x="3936238" y="3776472"/>
            <a:ext cx="857256" cy="363658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배송추적정보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5379489" y="3770176"/>
            <a:ext cx="1014623" cy="3699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저장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배송중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38" name="꺾인 연결선 27"/>
          <p:cNvCxnSpPr>
            <a:stCxn id="36" idx="1"/>
            <a:endCxn id="35" idx="4"/>
          </p:cNvCxnSpPr>
          <p:nvPr/>
        </p:nvCxnSpPr>
        <p:spPr>
          <a:xfrm rot="10800000" flipV="1">
            <a:off x="4793495" y="3955153"/>
            <a:ext cx="585995" cy="314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4"/>
          <p:cNvSpPr>
            <a:spLocks noChangeArrowheads="1"/>
          </p:cNvSpPr>
          <p:nvPr/>
        </p:nvSpPr>
        <p:spPr bwMode="auto">
          <a:xfrm>
            <a:off x="5379490" y="3073462"/>
            <a:ext cx="1014623" cy="3664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배송추적정보 수신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62" name="직선 화살표 연결선 63"/>
          <p:cNvCxnSpPr>
            <a:stCxn id="36" idx="0"/>
            <a:endCxn id="55" idx="2"/>
          </p:cNvCxnSpPr>
          <p:nvPr/>
        </p:nvCxnSpPr>
        <p:spPr bwMode="auto">
          <a:xfrm rot="5400000" flipH="1" flipV="1">
            <a:off x="5721681" y="3605056"/>
            <a:ext cx="330241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9580470" y="4393082"/>
            <a:ext cx="1014623" cy="36647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알림톡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발송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44" name="직선 화살표 연결선 63"/>
          <p:cNvCxnSpPr>
            <a:stCxn id="41" idx="0"/>
            <a:endCxn id="66" idx="2"/>
          </p:cNvCxnSpPr>
          <p:nvPr/>
        </p:nvCxnSpPr>
        <p:spPr bwMode="auto">
          <a:xfrm rot="5400000" flipH="1" flipV="1">
            <a:off x="9956510" y="4261154"/>
            <a:ext cx="263200" cy="657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11001992" y="3079812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4" name="꺾인 연결선 27"/>
          <p:cNvCxnSpPr>
            <a:stCxn id="25" idx="3"/>
            <a:endCxn id="23" idx="2"/>
          </p:cNvCxnSpPr>
          <p:nvPr/>
        </p:nvCxnSpPr>
        <p:spPr>
          <a:xfrm flipV="1">
            <a:off x="10595096" y="3263049"/>
            <a:ext cx="406896" cy="140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9580473" y="3082627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수정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31" name="직선 화살표 연결선 63"/>
          <p:cNvCxnSpPr>
            <a:stCxn id="25" idx="0"/>
            <a:endCxn id="64" idx="2"/>
          </p:cNvCxnSpPr>
          <p:nvPr/>
        </p:nvCxnSpPr>
        <p:spPr bwMode="auto">
          <a:xfrm rot="5400000" flipH="1" flipV="1">
            <a:off x="9948918" y="2943760"/>
            <a:ext cx="277735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2" name="AutoShape 32"/>
          <p:cNvSpPr>
            <a:spLocks noChangeArrowheads="1"/>
          </p:cNvSpPr>
          <p:nvPr/>
        </p:nvSpPr>
        <p:spPr bwMode="auto">
          <a:xfrm>
            <a:off x="3936239" y="4395897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3" name="꺾인 연결선 27"/>
          <p:cNvCxnSpPr>
            <a:stCxn id="45" idx="1"/>
            <a:endCxn id="42" idx="4"/>
          </p:cNvCxnSpPr>
          <p:nvPr/>
        </p:nvCxnSpPr>
        <p:spPr>
          <a:xfrm rot="10800000" flipV="1">
            <a:off x="4793496" y="4577726"/>
            <a:ext cx="585993" cy="140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5379488" y="4395897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수정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46" name="직선 화살표 연결선 63"/>
          <p:cNvCxnSpPr>
            <a:stCxn id="45" idx="0"/>
            <a:endCxn id="36" idx="2"/>
          </p:cNvCxnSpPr>
          <p:nvPr/>
        </p:nvCxnSpPr>
        <p:spPr bwMode="auto">
          <a:xfrm rot="5400000" flipH="1" flipV="1">
            <a:off x="5758917" y="4268014"/>
            <a:ext cx="255767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3" name="직사각형 62"/>
          <p:cNvSpPr/>
          <p:nvPr/>
        </p:nvSpPr>
        <p:spPr>
          <a:xfrm>
            <a:off x="3936238" y="4895454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배송상태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업데이트</a:t>
            </a:r>
            <a:endParaRPr kumimoji="0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20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25"/>
          <p:cNvGraphicFramePr>
            <a:graphicFrameLocks noGrp="1"/>
          </p:cNvGraphicFramePr>
          <p:nvPr>
            <p:extLst/>
          </p:nvPr>
        </p:nvGraphicFramePr>
        <p:xfrm>
          <a:off x="179783" y="396165"/>
          <a:ext cx="11765082" cy="5967786"/>
        </p:xfrm>
        <a:graphic>
          <a:graphicData uri="http://schemas.openxmlformats.org/drawingml/2006/table">
            <a:tbl>
              <a:tblPr/>
              <a:tblGrid>
                <a:gridCol w="9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3719">
                  <a:extLst>
                    <a:ext uri="{9D8B030D-6E8A-4147-A177-3AD203B41FA5}">
                      <a16:colId xmlns:a16="http://schemas.microsoft.com/office/drawing/2014/main" val="1186073843"/>
                    </a:ext>
                  </a:extLst>
                </a:gridCol>
                <a:gridCol w="3863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eBay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세방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MOBILE</a:t>
                      </a: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00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흐름도</a:t>
                      </a:r>
                      <a:endParaRPr lang="ko-KR" alt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8000" marR="78000" marT="0" marB="0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1801" y="26833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Mobile </a:t>
            </a:r>
            <a:r>
              <a:rPr lang="ko-KR" altLang="en-US" sz="1400" b="1" dirty="0" smtClean="0"/>
              <a:t>배송완료</a:t>
            </a:r>
            <a:endParaRPr lang="ko-KR" altLang="en-US" sz="1400" b="1" dirty="0"/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3766526" y="3709864"/>
            <a:ext cx="857256" cy="363658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7" name="꺾인 연결선 27"/>
          <p:cNvCxnSpPr>
            <a:stCxn id="57" idx="1"/>
            <a:endCxn id="24" idx="4"/>
          </p:cNvCxnSpPr>
          <p:nvPr/>
        </p:nvCxnSpPr>
        <p:spPr>
          <a:xfrm rot="10800000" flipV="1">
            <a:off x="4623783" y="3888831"/>
            <a:ext cx="783961" cy="286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63"/>
          <p:cNvCxnSpPr>
            <a:stCxn id="57" idx="0"/>
            <a:endCxn id="50" idx="2"/>
          </p:cNvCxnSpPr>
          <p:nvPr/>
        </p:nvCxnSpPr>
        <p:spPr bwMode="auto">
          <a:xfrm rot="5400000" flipH="1" flipV="1">
            <a:off x="5764651" y="3554921"/>
            <a:ext cx="301078" cy="270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09" name="AutoShape 84"/>
          <p:cNvSpPr>
            <a:spLocks noChangeArrowheads="1"/>
          </p:cNvSpPr>
          <p:nvPr/>
        </p:nvSpPr>
        <p:spPr bwMode="auto">
          <a:xfrm>
            <a:off x="9580529" y="4979368"/>
            <a:ext cx="1014566" cy="360362"/>
          </a:xfrm>
          <a:prstGeom prst="roundRect">
            <a:avLst>
              <a:gd name="adj" fmla="val 50000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종료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cxnSp>
        <p:nvCxnSpPr>
          <p:cNvPr id="117" name="꺾인 연결선 27"/>
          <p:cNvCxnSpPr>
            <a:stCxn id="68" idx="1"/>
            <a:endCxn id="50" idx="3"/>
          </p:cNvCxnSpPr>
          <p:nvPr/>
        </p:nvCxnSpPr>
        <p:spPr>
          <a:xfrm rot="10800000" flipV="1">
            <a:off x="6422637" y="3254469"/>
            <a:ext cx="3157835" cy="290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5408013" y="3075550"/>
            <a:ext cx="1014623" cy="3636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배송추적정보 수신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5407743" y="3705595"/>
            <a:ext cx="1014623" cy="366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주문정보</a:t>
            </a:r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수정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5407741" y="4321064"/>
            <a:ext cx="1014623" cy="366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배송추적정보 저장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71" name="직선 화살표 연결선 63"/>
          <p:cNvCxnSpPr>
            <a:stCxn id="60" idx="0"/>
            <a:endCxn id="57" idx="2"/>
          </p:cNvCxnSpPr>
          <p:nvPr/>
        </p:nvCxnSpPr>
        <p:spPr bwMode="auto">
          <a:xfrm rot="5400000" flipH="1" flipV="1">
            <a:off x="5790556" y="4196565"/>
            <a:ext cx="248997" cy="2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9" name="AutoShape 32"/>
          <p:cNvSpPr>
            <a:spLocks noChangeArrowheads="1"/>
          </p:cNvSpPr>
          <p:nvPr/>
        </p:nvSpPr>
        <p:spPr bwMode="auto">
          <a:xfrm>
            <a:off x="3766526" y="4330346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배송추적정보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1" name="꺾인 연결선 27"/>
          <p:cNvCxnSpPr>
            <a:stCxn id="60" idx="1"/>
            <a:endCxn id="29" idx="4"/>
          </p:cNvCxnSpPr>
          <p:nvPr/>
        </p:nvCxnSpPr>
        <p:spPr>
          <a:xfrm rot="10800000" flipV="1">
            <a:off x="4623783" y="4504299"/>
            <a:ext cx="783959" cy="928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32"/>
          <p:cNvSpPr>
            <a:spLocks noChangeArrowheads="1"/>
          </p:cNvSpPr>
          <p:nvPr/>
        </p:nvSpPr>
        <p:spPr bwMode="auto">
          <a:xfrm>
            <a:off x="11001992" y="1805560"/>
            <a:ext cx="857256" cy="366473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주문정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41" name="꺾인 연결선 27"/>
          <p:cNvCxnSpPr>
            <a:stCxn id="59" idx="3"/>
            <a:endCxn id="40" idx="2"/>
          </p:cNvCxnSpPr>
          <p:nvPr/>
        </p:nvCxnSpPr>
        <p:spPr>
          <a:xfrm flipV="1">
            <a:off x="10595095" y="1988797"/>
            <a:ext cx="406897" cy="140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utoShape 84"/>
          <p:cNvSpPr>
            <a:spLocks noChangeArrowheads="1"/>
          </p:cNvSpPr>
          <p:nvPr/>
        </p:nvSpPr>
        <p:spPr bwMode="auto">
          <a:xfrm>
            <a:off x="9580471" y="1168345"/>
            <a:ext cx="1014624" cy="327602"/>
          </a:xfrm>
          <a:prstGeom prst="roundRect">
            <a:avLst>
              <a:gd name="adj" fmla="val 37427"/>
            </a:avLst>
          </a:prstGeom>
          <a:solidFill>
            <a:srgbClr val="9ACDE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시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Verdana" pitchFamily="34" charset="0"/>
              </a:rPr>
              <a:t>작</a:t>
            </a:r>
            <a:endParaRPr kumimoji="0"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59" name="Rectangle 34"/>
          <p:cNvSpPr>
            <a:spLocks noChangeArrowheads="1"/>
          </p:cNvSpPr>
          <p:nvPr/>
        </p:nvSpPr>
        <p:spPr bwMode="auto">
          <a:xfrm>
            <a:off x="9580472" y="1808375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배송완료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배송정보 수정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1" name="AutoShape 32"/>
          <p:cNvSpPr>
            <a:spLocks noChangeArrowheads="1"/>
          </p:cNvSpPr>
          <p:nvPr/>
        </p:nvSpPr>
        <p:spPr bwMode="auto">
          <a:xfrm>
            <a:off x="11001992" y="2461097"/>
            <a:ext cx="857256" cy="328967"/>
          </a:xfrm>
          <a:prstGeom prst="flowChartMagneticDisk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배송추적정보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9580474" y="2441234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배송추적정보 저장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배송완료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9580471" y="3072641"/>
            <a:ext cx="1014623" cy="36365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배송추적정보 송신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89" name="직선 화살표 연결선 63"/>
          <p:cNvCxnSpPr>
            <a:stCxn id="59" idx="0"/>
            <a:endCxn id="58" idx="2"/>
          </p:cNvCxnSpPr>
          <p:nvPr/>
        </p:nvCxnSpPr>
        <p:spPr bwMode="auto">
          <a:xfrm rot="16200000" flipV="1">
            <a:off x="9931570" y="1652160"/>
            <a:ext cx="312428" cy="1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3" name="직선 화살표 연결선 63"/>
          <p:cNvCxnSpPr>
            <a:stCxn id="64" idx="0"/>
            <a:endCxn id="59" idx="2"/>
          </p:cNvCxnSpPr>
          <p:nvPr/>
        </p:nvCxnSpPr>
        <p:spPr bwMode="auto">
          <a:xfrm rot="16200000" flipV="1">
            <a:off x="9953185" y="2306633"/>
            <a:ext cx="269201" cy="2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6" name="직선 화살표 연결선 63"/>
          <p:cNvCxnSpPr>
            <a:stCxn id="109" idx="0"/>
            <a:endCxn id="68" idx="2"/>
          </p:cNvCxnSpPr>
          <p:nvPr/>
        </p:nvCxnSpPr>
        <p:spPr bwMode="auto">
          <a:xfrm rot="16200000" flipV="1">
            <a:off x="9316264" y="4207819"/>
            <a:ext cx="1543069" cy="29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2" name="꺾인 연결선 27"/>
          <p:cNvCxnSpPr>
            <a:stCxn id="64" idx="3"/>
            <a:endCxn id="61" idx="2"/>
          </p:cNvCxnSpPr>
          <p:nvPr/>
        </p:nvCxnSpPr>
        <p:spPr>
          <a:xfrm>
            <a:off x="10595097" y="2623063"/>
            <a:ext cx="406895" cy="251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63"/>
          <p:cNvCxnSpPr>
            <a:stCxn id="68" idx="0"/>
            <a:endCxn id="64" idx="2"/>
          </p:cNvCxnSpPr>
          <p:nvPr/>
        </p:nvCxnSpPr>
        <p:spPr bwMode="auto">
          <a:xfrm rot="5400000" flipH="1" flipV="1">
            <a:off x="9953910" y="2938766"/>
            <a:ext cx="267749" cy="3"/>
          </a:xfrm>
          <a:prstGeom prst="bentConnector3">
            <a:avLst>
              <a:gd name="adj1" fmla="val 50000"/>
            </a:avLst>
          </a:prstGeom>
          <a:solidFill>
            <a:srgbClr val="969696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18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353</Words>
  <Application>Microsoft Office PowerPoint</Application>
  <PresentationFormat>와이드스크린</PresentationFormat>
  <Paragraphs>212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Verdana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65</cp:revision>
  <cp:lastPrinted>2017-09-18T06:15:38Z</cp:lastPrinted>
  <dcterms:created xsi:type="dcterms:W3CDTF">2017-08-31T00:23:24Z</dcterms:created>
  <dcterms:modified xsi:type="dcterms:W3CDTF">2017-09-18T09:06:32Z</dcterms:modified>
</cp:coreProperties>
</file>