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5673" autoAdjust="0"/>
  </p:normalViewPr>
  <p:slideViewPr>
    <p:cSldViewPr snapToGrid="0">
      <p:cViewPr varScale="1">
        <p:scale>
          <a:sx n="114" d="100"/>
          <a:sy n="114" d="100"/>
        </p:scale>
        <p:origin x="9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8-08T06:03:32.652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2628 1314 7552,'-44'0'4096,"0"22"-5376,22-22 128,22 0-896,-21 22 128,21 0 640,0-22 0,0 21 0,0-21 128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FDCC-575B-4CE6-9269-006AD8BEAE73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3325-80C4-4396-940C-5B0B0826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3325-80C4-4396-940C-5B0B0826D4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6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4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8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6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1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8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5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3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6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6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4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D60-DD0E-42D9-A275-7056BF66C6F5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C356-3B44-47DC-B595-ABB5E24B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1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/>
          <p:cNvSpPr/>
          <p:nvPr/>
        </p:nvSpPr>
        <p:spPr>
          <a:xfrm>
            <a:off x="3368843" y="4405602"/>
            <a:ext cx="7114586" cy="2351545"/>
          </a:xfrm>
          <a:prstGeom prst="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8764818" y="5500497"/>
            <a:ext cx="1876195" cy="1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10" idx="2"/>
          </p:cNvCxnSpPr>
          <p:nvPr/>
        </p:nvCxnSpPr>
        <p:spPr>
          <a:xfrm flipH="1">
            <a:off x="8764818" y="4281326"/>
            <a:ext cx="1379289" cy="113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896749" y="4683142"/>
            <a:ext cx="1082349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FF00"/>
                </a:solidFill>
              </a:rPr>
              <a:t>⑤상차처리</a:t>
            </a:r>
            <a:endParaRPr lang="en-US" altLang="ko-KR" sz="10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FFFF00"/>
                </a:solidFill>
              </a:rPr>
              <a:t>⑥배송순번설정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896749" y="5315484"/>
            <a:ext cx="1565965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FF00"/>
                </a:solidFill>
              </a:rPr>
              <a:t>⑦</a:t>
            </a:r>
            <a:r>
              <a:rPr lang="ko-KR" altLang="en-US" sz="1000" b="1" dirty="0" err="1" smtClean="0">
                <a:solidFill>
                  <a:srgbClr val="FFFF00"/>
                </a:solidFill>
              </a:rPr>
              <a:t>배송알림</a:t>
            </a:r>
            <a:endParaRPr lang="en-US" altLang="ko-KR" sz="1000" b="1" dirty="0">
              <a:solidFill>
                <a:srgbClr val="FFFF00"/>
              </a:solidFill>
            </a:endParaRPr>
          </a:p>
          <a:p>
            <a:pPr algn="ctr"/>
            <a:r>
              <a:rPr lang="en-US" altLang="ko-KR" sz="8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800" b="1" smtClean="0">
                <a:solidFill>
                  <a:srgbClr val="FFFF00"/>
                </a:solidFill>
              </a:rPr>
              <a:t>배송순번 </a:t>
            </a:r>
            <a:r>
              <a:rPr lang="ko-KR" altLang="en-US" sz="800" b="1" dirty="0" smtClean="0">
                <a:solidFill>
                  <a:srgbClr val="FFFF00"/>
                </a:solidFill>
              </a:rPr>
              <a:t>및 </a:t>
            </a:r>
            <a:r>
              <a:rPr lang="ko-KR" altLang="en-US" sz="800" b="1" err="1" smtClean="0">
                <a:solidFill>
                  <a:srgbClr val="FFFF00"/>
                </a:solidFill>
              </a:rPr>
              <a:t>실거리엔진</a:t>
            </a:r>
            <a:r>
              <a:rPr lang="ko-KR" altLang="en-US" sz="800" b="1" smtClean="0">
                <a:solidFill>
                  <a:srgbClr val="FFFF00"/>
                </a:solidFill>
              </a:rPr>
              <a:t> 기반</a:t>
            </a:r>
            <a:r>
              <a:rPr lang="en-US" altLang="ko-KR" sz="800" b="1" dirty="0" smtClean="0">
                <a:solidFill>
                  <a:srgbClr val="FFFF00"/>
                </a:solidFill>
              </a:rPr>
              <a:t>)</a:t>
            </a:r>
            <a:endParaRPr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129" name="순서도: 문서 128"/>
          <p:cNvSpPr/>
          <p:nvPr/>
        </p:nvSpPr>
        <p:spPr>
          <a:xfrm>
            <a:off x="8746952" y="5977862"/>
            <a:ext cx="1021742" cy="458264"/>
          </a:xfrm>
          <a:prstGeom prst="flowChartDocumen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/>
              <a:t>차량위치조회</a:t>
            </a:r>
            <a:endParaRPr lang="ko-KR" altLang="en-US" sz="1000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7646626" y="3730413"/>
            <a:ext cx="1002385" cy="559190"/>
            <a:chOff x="7323929" y="4707959"/>
            <a:chExt cx="1002385" cy="55919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249" y="4707959"/>
              <a:ext cx="399923" cy="360000"/>
            </a:xfrm>
            <a:prstGeom prst="rect">
              <a:avLst/>
            </a:prstGeom>
          </p:spPr>
        </p:pic>
        <p:sp>
          <p:nvSpPr>
            <p:cNvPr id="120" name="직사각형 119"/>
            <p:cNvSpPr/>
            <p:nvPr/>
          </p:nvSpPr>
          <p:spPr>
            <a:xfrm>
              <a:off x="7323929" y="5014356"/>
              <a:ext cx="1002385" cy="252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세방분류인력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245028" y="1759843"/>
            <a:ext cx="961487" cy="565783"/>
            <a:chOff x="4359695" y="2254304"/>
            <a:chExt cx="961487" cy="565783"/>
          </a:xfrm>
        </p:grpSpPr>
        <p:sp>
          <p:nvSpPr>
            <p:cNvPr id="20" name="직사각형 19"/>
            <p:cNvSpPr/>
            <p:nvPr/>
          </p:nvSpPr>
          <p:spPr>
            <a:xfrm>
              <a:off x="4359695" y="2560443"/>
              <a:ext cx="961487" cy="2596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rgbClr val="0064D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CJ</a:t>
              </a:r>
              <a:r>
                <a:rPr lang="ko-KR" altLang="en-US" sz="1000" b="1" dirty="0">
                  <a:solidFill>
                    <a:srgbClr val="0064D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b="1" dirty="0" err="1">
                  <a:solidFill>
                    <a:srgbClr val="0064D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분류인력</a:t>
              </a:r>
              <a:endParaRPr lang="ko-KR" altLang="en-US" sz="1000" b="1" dirty="0">
                <a:solidFill>
                  <a:srgbClr val="0064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7150" y="2254304"/>
              <a:ext cx="399923" cy="36000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304449" y="1776409"/>
            <a:ext cx="1260000" cy="360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송장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73104" y="1776409"/>
            <a:ext cx="1260000" cy="36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BCR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42922" y="1048214"/>
            <a:ext cx="12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대전행 </a:t>
            </a:r>
            <a:r>
              <a:rPr lang="ko-KR" altLang="en-US" sz="10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상차라인</a:t>
            </a:r>
            <a:endParaRPr lang="ko-KR" altLang="en-US" sz="10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42922" y="2514641"/>
            <a:ext cx="12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옥천행</a:t>
            </a:r>
            <a:r>
              <a:rPr lang="ko-KR" altLang="en-US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상차라인</a:t>
            </a:r>
            <a:endParaRPr lang="ko-KR" altLang="en-US" sz="10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꺾인 연결선 12"/>
          <p:cNvCxnSpPr>
            <a:stCxn id="10" idx="3"/>
            <a:endCxn id="11" idx="1"/>
          </p:cNvCxnSpPr>
          <p:nvPr/>
        </p:nvCxnSpPr>
        <p:spPr>
          <a:xfrm flipV="1">
            <a:off x="4333104" y="1228214"/>
            <a:ext cx="1009818" cy="7281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0" idx="3"/>
            <a:endCxn id="12" idx="1"/>
          </p:cNvCxnSpPr>
          <p:nvPr/>
        </p:nvCxnSpPr>
        <p:spPr>
          <a:xfrm>
            <a:off x="4333104" y="1956409"/>
            <a:ext cx="1009818" cy="7382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550974" y="3730564"/>
            <a:ext cx="12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세방집하장</a:t>
            </a:r>
            <a:endParaRPr lang="en-US" altLang="ko-KR" sz="10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백암센터</a:t>
            </a:r>
            <a:r>
              <a:rPr lang="ko-KR" altLang="en-US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</a:t>
            </a:r>
            <a:r>
              <a:rPr lang="en-US" altLang="ko-KR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/>
          <p:cNvCxnSpPr>
            <a:stCxn id="15" idx="3"/>
            <a:endCxn id="28" idx="1"/>
          </p:cNvCxnSpPr>
          <p:nvPr/>
        </p:nvCxnSpPr>
        <p:spPr>
          <a:xfrm>
            <a:off x="7810974" y="3910564"/>
            <a:ext cx="6106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42922" y="2946569"/>
            <a:ext cx="12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옥천행</a:t>
            </a:r>
            <a:r>
              <a:rPr lang="ko-KR" altLang="en-US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에러슈트</a:t>
            </a:r>
            <a:endParaRPr lang="ko-KR" altLang="en-US" sz="10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42922" y="615685"/>
            <a:ext cx="12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대전행 </a:t>
            </a:r>
            <a:r>
              <a:rPr lang="ko-KR" altLang="en-US" sz="10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에러슈트</a:t>
            </a:r>
            <a:endParaRPr lang="ko-KR" altLang="en-US" sz="10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꺾인 연결선 22"/>
          <p:cNvCxnSpPr>
            <a:stCxn id="10" idx="3"/>
            <a:endCxn id="22" idx="1"/>
          </p:cNvCxnSpPr>
          <p:nvPr/>
        </p:nvCxnSpPr>
        <p:spPr>
          <a:xfrm flipV="1">
            <a:off x="4333104" y="795685"/>
            <a:ext cx="1009818" cy="11607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  <a:endCxn id="41" idx="1"/>
          </p:cNvCxnSpPr>
          <p:nvPr/>
        </p:nvCxnSpPr>
        <p:spPr>
          <a:xfrm>
            <a:off x="6602922" y="2694641"/>
            <a:ext cx="5076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421633" y="3730564"/>
            <a:ext cx="12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분류기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7" b="18342"/>
          <a:stretch/>
        </p:blipFill>
        <p:spPr>
          <a:xfrm>
            <a:off x="10675536" y="3730564"/>
            <a:ext cx="682537" cy="360000"/>
          </a:xfrm>
          <a:prstGeom prst="rect">
            <a:avLst/>
          </a:prstGeom>
        </p:spPr>
      </p:pic>
      <p:cxnSp>
        <p:nvCxnSpPr>
          <p:cNvPr id="50" name="직선 화살표 연결선 49"/>
          <p:cNvCxnSpPr>
            <a:stCxn id="8" idx="3"/>
            <a:endCxn id="10" idx="1"/>
          </p:cNvCxnSpPr>
          <p:nvPr/>
        </p:nvCxnSpPr>
        <p:spPr>
          <a:xfrm>
            <a:off x="2564449" y="1956409"/>
            <a:ext cx="508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1" idx="3"/>
            <a:endCxn id="57" idx="1"/>
          </p:cNvCxnSpPr>
          <p:nvPr/>
        </p:nvCxnSpPr>
        <p:spPr>
          <a:xfrm>
            <a:off x="6602922" y="1228214"/>
            <a:ext cx="492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1306881" y="2116676"/>
            <a:ext cx="780353" cy="546357"/>
            <a:chOff x="984182" y="2528400"/>
            <a:chExt cx="780353" cy="546357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748" y="2714757"/>
              <a:ext cx="433221" cy="360000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984182" y="2528400"/>
              <a:ext cx="780353" cy="252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CJ</a:t>
              </a:r>
              <a:r>
                <a:rPr lang="ko-KR" altLang="en-US" sz="10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프린터</a:t>
              </a: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054806" y="1048214"/>
            <a:ext cx="1435941" cy="591836"/>
            <a:chOff x="6503509" y="1653373"/>
            <a:chExt cx="1435941" cy="591836"/>
          </a:xfrm>
        </p:grpSpPr>
        <p:sp>
          <p:nvSpPr>
            <p:cNvPr id="43" name="직사각형 42"/>
            <p:cNvSpPr/>
            <p:nvPr/>
          </p:nvSpPr>
          <p:spPr>
            <a:xfrm>
              <a:off x="6503509" y="1996915"/>
              <a:ext cx="1435941" cy="2482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rgbClr val="0064D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CJ</a:t>
              </a:r>
              <a:r>
                <a:rPr lang="ko-KR" altLang="en-US" sz="1000" b="1" dirty="0" err="1">
                  <a:solidFill>
                    <a:srgbClr val="0064D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상차인력</a:t>
              </a:r>
              <a:r>
                <a:rPr lang="en-US" altLang="ko-KR" sz="1000" b="1" dirty="0">
                  <a:solidFill>
                    <a:srgbClr val="0064D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000" b="1" dirty="0">
                  <a:solidFill>
                    <a:srgbClr val="0064D2"/>
                  </a:solidFill>
                  <a:latin typeface="맑은 고딕" panose="020B0503020000020004" pitchFamily="50" charset="-127"/>
                </a:rPr>
                <a:t>컨테이너</a:t>
              </a:r>
              <a:endParaRPr lang="ko-KR" altLang="en-US" sz="1000" b="1" dirty="0">
                <a:solidFill>
                  <a:srgbClr val="0064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598" y="1653373"/>
              <a:ext cx="399923" cy="360000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0" b="28978"/>
            <a:stretch/>
          </p:blipFill>
          <p:spPr>
            <a:xfrm flipH="1">
              <a:off x="6911065" y="1653373"/>
              <a:ext cx="885696" cy="360000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1253974" y="2723413"/>
            <a:ext cx="903752" cy="549410"/>
            <a:chOff x="896107" y="3170307"/>
            <a:chExt cx="903752" cy="54941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374" y="3170307"/>
              <a:ext cx="433219" cy="360000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896107" y="3466924"/>
              <a:ext cx="903752" cy="252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세방프린터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830402" y="2546268"/>
            <a:ext cx="1297491" cy="360000"/>
            <a:chOff x="1501533" y="2942532"/>
            <a:chExt cx="1297491" cy="360000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533" y="2942532"/>
              <a:ext cx="401763" cy="360000"/>
            </a:xfrm>
            <a:prstGeom prst="rect">
              <a:avLst/>
            </a:prstGeom>
          </p:spPr>
        </p:pic>
        <p:sp>
          <p:nvSpPr>
            <p:cNvPr id="80" name="직사각형 79"/>
            <p:cNvSpPr/>
            <p:nvPr/>
          </p:nvSpPr>
          <p:spPr>
            <a:xfrm>
              <a:off x="1711195" y="2997812"/>
              <a:ext cx="1087829" cy="252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송장인력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577960" y="2943737"/>
            <a:ext cx="1002385" cy="558324"/>
            <a:chOff x="4264054" y="3047734"/>
            <a:chExt cx="1002385" cy="558324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769" y="3047734"/>
              <a:ext cx="399923" cy="360000"/>
            </a:xfrm>
            <a:prstGeom prst="rect">
              <a:avLst/>
            </a:prstGeom>
          </p:spPr>
        </p:pic>
        <p:sp>
          <p:nvSpPr>
            <p:cNvPr id="83" name="직사각형 82"/>
            <p:cNvSpPr/>
            <p:nvPr/>
          </p:nvSpPr>
          <p:spPr>
            <a:xfrm>
              <a:off x="4264054" y="3353265"/>
              <a:ext cx="1002385" cy="252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세방분류인력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513391" y="3730413"/>
            <a:ext cx="1002385" cy="576774"/>
            <a:chOff x="5102770" y="3828727"/>
            <a:chExt cx="1002385" cy="576774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87" b="18342"/>
            <a:stretch/>
          </p:blipFill>
          <p:spPr>
            <a:xfrm>
              <a:off x="5232575" y="3828727"/>
              <a:ext cx="682537" cy="360000"/>
            </a:xfrm>
            <a:prstGeom prst="rect">
              <a:avLst/>
            </a:prstGeom>
          </p:spPr>
        </p:pic>
        <p:sp>
          <p:nvSpPr>
            <p:cNvPr id="89" name="직사각형 88"/>
            <p:cNvSpPr/>
            <p:nvPr/>
          </p:nvSpPr>
          <p:spPr>
            <a:xfrm>
              <a:off x="5102770" y="4152708"/>
              <a:ext cx="1002385" cy="252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세방집하차량</a:t>
              </a: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054806" y="2514641"/>
            <a:ext cx="1435941" cy="595307"/>
            <a:chOff x="6503509" y="3119800"/>
            <a:chExt cx="1435941" cy="595307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251" y="3119800"/>
              <a:ext cx="399923" cy="360000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0" b="28978"/>
            <a:stretch/>
          </p:blipFill>
          <p:spPr>
            <a:xfrm flipH="1">
              <a:off x="6911065" y="3119800"/>
              <a:ext cx="885696" cy="360000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6503509" y="3466813"/>
              <a:ext cx="1435941" cy="2482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rgbClr val="0064D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CJ</a:t>
              </a:r>
              <a:r>
                <a:rPr lang="ko-KR" altLang="en-US" sz="1000" b="1" dirty="0" err="1">
                  <a:solidFill>
                    <a:srgbClr val="0064D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상차인력</a:t>
              </a:r>
              <a:r>
                <a:rPr lang="en-US" altLang="ko-KR" sz="1000" b="1" dirty="0">
                  <a:solidFill>
                    <a:srgbClr val="0064D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000" b="1" dirty="0">
                  <a:solidFill>
                    <a:srgbClr val="0064D2"/>
                  </a:solidFill>
                  <a:latin typeface="맑은 고딕" panose="020B0503020000020004" pitchFamily="50" charset="-127"/>
                </a:rPr>
                <a:t>컨테이너</a:t>
              </a:r>
              <a:endParaRPr lang="ko-KR" altLang="en-US" sz="1000" b="1" dirty="0">
                <a:solidFill>
                  <a:srgbClr val="0064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8800405" y="1048214"/>
            <a:ext cx="12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CJ</a:t>
            </a:r>
            <a:r>
              <a:rPr lang="ko-KR" altLang="en-US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  <a:r>
              <a:rPr lang="en-US" altLang="ko-KR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HUB</a:t>
            </a:r>
            <a:endParaRPr lang="ko-KR" altLang="en-US" sz="10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817990" y="2514641"/>
            <a:ext cx="12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CJ</a:t>
            </a:r>
            <a:r>
              <a:rPr lang="ko-KR" altLang="en-US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옥천</a:t>
            </a:r>
            <a:r>
              <a:rPr lang="en-US" altLang="ko-KR" sz="1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HUB</a:t>
            </a:r>
            <a:endParaRPr lang="ko-KR" altLang="en-US" sz="10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화살표 연결선 98"/>
          <p:cNvCxnSpPr>
            <a:stCxn id="71" idx="1"/>
            <a:endCxn id="97" idx="1"/>
          </p:cNvCxnSpPr>
          <p:nvPr/>
        </p:nvCxnSpPr>
        <p:spPr>
          <a:xfrm>
            <a:off x="8348058" y="1228214"/>
            <a:ext cx="4523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76" idx="1"/>
            <a:endCxn id="98" idx="1"/>
          </p:cNvCxnSpPr>
          <p:nvPr/>
        </p:nvCxnSpPr>
        <p:spPr>
          <a:xfrm>
            <a:off x="8348058" y="2694641"/>
            <a:ext cx="469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7" idx="3"/>
            <a:endCxn id="69" idx="1"/>
          </p:cNvCxnSpPr>
          <p:nvPr/>
        </p:nvCxnSpPr>
        <p:spPr>
          <a:xfrm>
            <a:off x="10060405" y="1228214"/>
            <a:ext cx="511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8" idx="3"/>
            <a:endCxn id="108" idx="1"/>
          </p:cNvCxnSpPr>
          <p:nvPr/>
        </p:nvCxnSpPr>
        <p:spPr>
          <a:xfrm>
            <a:off x="10077990" y="2694641"/>
            <a:ext cx="4939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0" idx="3"/>
            <a:endCxn id="21" idx="1"/>
          </p:cNvCxnSpPr>
          <p:nvPr/>
        </p:nvCxnSpPr>
        <p:spPr>
          <a:xfrm>
            <a:off x="4333104" y="1956409"/>
            <a:ext cx="1009818" cy="11701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1" idx="2"/>
            <a:endCxn id="15" idx="1"/>
          </p:cNvCxnSpPr>
          <p:nvPr/>
        </p:nvCxnSpPr>
        <p:spPr>
          <a:xfrm rot="16200000" flipH="1">
            <a:off x="5959951" y="3319540"/>
            <a:ext cx="603995" cy="5780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28" idx="3"/>
            <a:endCxn id="36" idx="1"/>
          </p:cNvCxnSpPr>
          <p:nvPr/>
        </p:nvCxnSpPr>
        <p:spPr>
          <a:xfrm>
            <a:off x="9681633" y="3910564"/>
            <a:ext cx="9939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10549936" y="4045602"/>
            <a:ext cx="1002385" cy="252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세방배송차량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10459766" y="2514641"/>
            <a:ext cx="1002385" cy="576458"/>
            <a:chOff x="9873301" y="3119800"/>
            <a:chExt cx="1002385" cy="576458"/>
          </a:xfrm>
        </p:grpSpPr>
        <p:pic>
          <p:nvPicPr>
            <p:cNvPr id="108" name="그림 107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87" b="18342"/>
            <a:stretch/>
          </p:blipFill>
          <p:spPr>
            <a:xfrm>
              <a:off x="9985508" y="3119800"/>
              <a:ext cx="682537" cy="360000"/>
            </a:xfrm>
            <a:prstGeom prst="rect">
              <a:avLst/>
            </a:prstGeom>
          </p:spPr>
        </p:pic>
        <p:sp>
          <p:nvSpPr>
            <p:cNvPr id="123" name="직사각형 122"/>
            <p:cNvSpPr/>
            <p:nvPr/>
          </p:nvSpPr>
          <p:spPr>
            <a:xfrm>
              <a:off x="9873301" y="3443465"/>
              <a:ext cx="1002385" cy="252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CJ</a:t>
              </a:r>
              <a:r>
                <a:rPr lang="ko-KR" altLang="en-US" sz="10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배송차량</a:t>
              </a:r>
              <a:endParaRPr lang="ko-KR" altLang="en-US" sz="1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0459766" y="1048214"/>
            <a:ext cx="1002385" cy="567604"/>
            <a:chOff x="9873301" y="1653373"/>
            <a:chExt cx="1002385" cy="567604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87" b="18342"/>
            <a:stretch/>
          </p:blipFill>
          <p:spPr>
            <a:xfrm>
              <a:off x="9985508" y="1653373"/>
              <a:ext cx="682537" cy="360000"/>
            </a:xfrm>
            <a:prstGeom prst="rect">
              <a:avLst/>
            </a:prstGeom>
          </p:spPr>
        </p:pic>
        <p:sp>
          <p:nvSpPr>
            <p:cNvPr id="124" name="직사각형 123"/>
            <p:cNvSpPr/>
            <p:nvPr/>
          </p:nvSpPr>
          <p:spPr>
            <a:xfrm>
              <a:off x="9873301" y="1968184"/>
              <a:ext cx="1002385" cy="252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CJ</a:t>
              </a:r>
              <a:r>
                <a:rPr lang="ko-KR" altLang="en-US" sz="10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배송차량</a:t>
              </a:r>
              <a:endParaRPr lang="ko-KR" altLang="en-US" sz="1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302623" y="24440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전담배송 운영 프로세스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xmlns="" id="{252F67C1-075D-4EB7-8C28-A8FF68EAAC5D}"/>
                  </a:ext>
                </a:extLst>
              </p14:cNvPr>
              <p14:cNvContentPartPr/>
              <p14:nvPr/>
            </p14:nvContentPartPr>
            <p14:xfrm>
              <a:off x="1631582" y="409812"/>
              <a:ext cx="47520" cy="31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52F67C1-075D-4EB7-8C28-A8FF68EAAC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5462" y="403692"/>
                <a:ext cx="59040" cy="43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순서도: 자기 디스크 2"/>
          <p:cNvSpPr/>
          <p:nvPr/>
        </p:nvSpPr>
        <p:spPr>
          <a:xfrm>
            <a:off x="4505208" y="5191737"/>
            <a:ext cx="1098187" cy="948011"/>
          </a:xfrm>
          <a:prstGeom prst="flowChartMagneticDisk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세방</a:t>
            </a:r>
            <a:r>
              <a:rPr lang="en-US" altLang="ko-KR" sz="1000" dirty="0" smtClean="0"/>
              <a:t>G/W</a:t>
            </a:r>
            <a:endParaRPr lang="ko-KR" altLang="en-US" sz="100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374637" y="5433073"/>
            <a:ext cx="2023393" cy="1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21545" y="523782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①운송예정정보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72" name="순서도: 자기 디스크 71"/>
          <p:cNvSpPr/>
          <p:nvPr/>
        </p:nvSpPr>
        <p:spPr>
          <a:xfrm>
            <a:off x="1131885" y="5226421"/>
            <a:ext cx="1098187" cy="948011"/>
          </a:xfrm>
          <a:prstGeom prst="flowChartMagneticDisk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eCommerce</a:t>
            </a:r>
            <a:endParaRPr lang="ko-KR" altLang="en-US" sz="1000"/>
          </a:p>
        </p:txBody>
      </p:sp>
      <p:cxnSp>
        <p:nvCxnSpPr>
          <p:cNvPr id="73" name="직선 화살표 연결선 72"/>
          <p:cNvCxnSpPr>
            <a:stCxn id="72" idx="1"/>
            <a:endCxn id="79" idx="2"/>
          </p:cNvCxnSpPr>
          <p:nvPr/>
        </p:nvCxnSpPr>
        <p:spPr>
          <a:xfrm flipV="1">
            <a:off x="1680979" y="3272823"/>
            <a:ext cx="24871" cy="195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순서도: 자기 디스크 92"/>
          <p:cNvSpPr/>
          <p:nvPr/>
        </p:nvSpPr>
        <p:spPr>
          <a:xfrm>
            <a:off x="7510480" y="5126335"/>
            <a:ext cx="1098187" cy="948011"/>
          </a:xfrm>
          <a:prstGeom prst="flowChartMagneticDisk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모바일</a:t>
            </a:r>
            <a:r>
              <a:rPr lang="en-US" altLang="ko-KR" sz="1000" dirty="0" smtClean="0"/>
              <a:t>G/W</a:t>
            </a:r>
            <a:endParaRPr lang="ko-KR" altLang="en-US" sz="100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5716406" y="5488740"/>
            <a:ext cx="1711163" cy="2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99127" y="5283772"/>
            <a:ext cx="1366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④운송예정정보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cxnSp>
        <p:nvCxnSpPr>
          <p:cNvPr id="40" name="직선 화살표 연결선 39"/>
          <p:cNvCxnSpPr>
            <a:stCxn id="83" idx="2"/>
            <a:endCxn id="3" idx="1"/>
          </p:cNvCxnSpPr>
          <p:nvPr/>
        </p:nvCxnSpPr>
        <p:spPr>
          <a:xfrm flipH="1">
            <a:off x="5054302" y="3502061"/>
            <a:ext cx="24851" cy="168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2374637" y="5499240"/>
            <a:ext cx="2029898" cy="2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 flipV="1">
            <a:off x="5690427" y="5762013"/>
            <a:ext cx="1744590" cy="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9642914" y="3722136"/>
            <a:ext cx="1002385" cy="559190"/>
            <a:chOff x="7323929" y="4707959"/>
            <a:chExt cx="1002385" cy="559190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249" y="4707959"/>
              <a:ext cx="399923" cy="360000"/>
            </a:xfrm>
            <a:prstGeom prst="rect">
              <a:avLst/>
            </a:prstGeom>
          </p:spPr>
        </p:pic>
        <p:sp>
          <p:nvSpPr>
            <p:cNvPr id="110" name="직사각형 109"/>
            <p:cNvSpPr/>
            <p:nvPr/>
          </p:nvSpPr>
          <p:spPr>
            <a:xfrm>
              <a:off x="7323929" y="5014356"/>
              <a:ext cx="1002385" cy="252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배송기사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984464" y="5568059"/>
            <a:ext cx="13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⑤배송상태변경</a:t>
            </a:r>
            <a:endParaRPr lang="en-US" altLang="ko-KR" sz="1000" b="1" dirty="0" smtClean="0">
              <a:solidFill>
                <a:srgbClr val="00B050"/>
              </a:solidFill>
            </a:endParaRPr>
          </a:p>
          <a:p>
            <a:r>
              <a:rPr lang="ko-KR" altLang="en-US" sz="1000" b="1" dirty="0" smtClean="0">
                <a:solidFill>
                  <a:srgbClr val="00B050"/>
                </a:solidFill>
              </a:rPr>
              <a:t>⑧배송완료처리</a:t>
            </a:r>
            <a:endParaRPr lang="en-US" altLang="ko-KR" sz="1000" b="1" dirty="0" smtClean="0">
              <a:solidFill>
                <a:srgbClr val="00B05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16328" y="5473062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①송장번호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/</a:t>
            </a:r>
            <a:r>
              <a:rPr lang="ko-KR" altLang="en-US" sz="1000" b="1" smtClean="0">
                <a:solidFill>
                  <a:srgbClr val="00B050"/>
                </a:solidFill>
              </a:rPr>
              <a:t>권역코드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3275" y="393598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②송장출력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36" y="5362720"/>
            <a:ext cx="833291" cy="67879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50" y="5359254"/>
            <a:ext cx="220664" cy="720256"/>
          </a:xfrm>
          <a:prstGeom prst="rect">
            <a:avLst/>
          </a:prstGeom>
        </p:spPr>
      </p:pic>
      <p:sp>
        <p:nvSpPr>
          <p:cNvPr id="61" name="순서도: 문서 60"/>
          <p:cNvSpPr/>
          <p:nvPr/>
        </p:nvSpPr>
        <p:spPr>
          <a:xfrm>
            <a:off x="8959758" y="6248673"/>
            <a:ext cx="948476" cy="468123"/>
          </a:xfrm>
          <a:prstGeom prst="flowChartDocumen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/>
              <a:t>배송상태조회</a:t>
            </a:r>
            <a:endParaRPr lang="ko-KR" altLang="en-US" sz="1000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5690427" y="5980052"/>
            <a:ext cx="3293340" cy="50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93" idx="3"/>
            <a:endCxn id="129" idx="1"/>
          </p:cNvCxnSpPr>
          <p:nvPr/>
        </p:nvCxnSpPr>
        <p:spPr>
          <a:xfrm>
            <a:off x="8059574" y="6074346"/>
            <a:ext cx="687378" cy="13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V="1">
            <a:off x="9959083" y="5910569"/>
            <a:ext cx="693654" cy="26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10574742" y="6035064"/>
            <a:ext cx="1002385" cy="252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11012410" y="4405602"/>
            <a:ext cx="1" cy="80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10534728" y="4641098"/>
            <a:ext cx="927424" cy="252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9" name="직선 화살표 연결선 148"/>
          <p:cNvCxnSpPr/>
          <p:nvPr/>
        </p:nvCxnSpPr>
        <p:spPr>
          <a:xfrm flipH="1">
            <a:off x="8749686" y="5838629"/>
            <a:ext cx="1907826" cy="1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169607" y="5706811"/>
            <a:ext cx="1082348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FF00"/>
                </a:solidFill>
              </a:rPr>
              <a:t>⑧배송완료처리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182" name="순서도: 문서 181"/>
          <p:cNvSpPr/>
          <p:nvPr/>
        </p:nvSpPr>
        <p:spPr>
          <a:xfrm>
            <a:off x="2442878" y="6089505"/>
            <a:ext cx="798649" cy="497162"/>
          </a:xfrm>
          <a:prstGeom prst="flowChartDocumen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" smtClean="0"/>
              <a:t>배송실적출력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정산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83" name="직선 화살표 연결선 182"/>
          <p:cNvCxnSpPr>
            <a:endCxn id="182" idx="3"/>
          </p:cNvCxnSpPr>
          <p:nvPr/>
        </p:nvCxnSpPr>
        <p:spPr>
          <a:xfrm flipH="1">
            <a:off x="3241527" y="5910569"/>
            <a:ext cx="1136366" cy="42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 flipH="1">
            <a:off x="2373086" y="5739507"/>
            <a:ext cx="2029898" cy="2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2843955" y="571769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rgbClr val="00B050"/>
                </a:solidFill>
              </a:rPr>
              <a:t>④</a:t>
            </a:r>
            <a:r>
              <a:rPr lang="ko-KR" altLang="en-US" sz="1000" b="1" dirty="0" err="1" smtClean="0">
                <a:solidFill>
                  <a:srgbClr val="00B050"/>
                </a:solidFill>
              </a:rPr>
              <a:t>집하완료정보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82266" y="4487203"/>
            <a:ext cx="1082348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FF00"/>
                </a:solidFill>
              </a:rPr>
              <a:t>③</a:t>
            </a:r>
            <a:r>
              <a:rPr lang="ko-KR" altLang="en-US" sz="1000" b="1" dirty="0" err="1" smtClean="0">
                <a:solidFill>
                  <a:srgbClr val="FFFF00"/>
                </a:solidFill>
              </a:rPr>
              <a:t>집하정보등록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94</Words>
  <Application>Microsoft Office PowerPoint</Application>
  <PresentationFormat>와이드스크린</PresentationFormat>
  <Paragraphs>47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kwonsik son</cp:lastModifiedBy>
  <cp:revision>28</cp:revision>
  <dcterms:created xsi:type="dcterms:W3CDTF">2017-07-31T01:57:18Z</dcterms:created>
  <dcterms:modified xsi:type="dcterms:W3CDTF">2017-08-22T06:20:10Z</dcterms:modified>
</cp:coreProperties>
</file>