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77E9-7CFB-494C-A6CC-E4ECE751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EFF2C-F04D-457E-84C7-12B513E7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41B8F-6D0A-47D7-92F4-C10EE574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8DCFA-FF3D-4DE1-8236-E190714C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1128-3337-4CF5-BFDE-CF6FB71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3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57EF6-95B2-449B-B430-DFD75879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50B04-C43F-442B-914D-E5313437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92ACE-3EB8-4DA2-A661-566137FC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1BB9C-7B1B-4AF1-B765-F2F54663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E6138-08FD-49B0-AB27-B6616F4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F74C2-F75B-4254-B09A-BD6F306D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4F3EE-7232-4D41-94A3-CED29213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7CB2-F115-4C9A-94FB-5E1CBDB6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C1ACF-324E-4E4B-B22C-A8C9A53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3FD7-B38E-4A4F-8672-E06E1781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93A-523F-438F-B38B-A81A91CA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CF8EA-9D12-4787-B921-31F51296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56360-3744-416C-92ED-A17AA79C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8C38F-EAB2-4160-BF6C-32D4A8A0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BEF6C-E00F-4357-8D51-948936AC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4131-874A-472F-A543-65E7B2AB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1452A-1E71-4188-8996-21F49F20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9E2B6-C25B-4293-867C-1A148A1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100B5-6C3B-4CF5-8F41-77DCE18B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BD90-158A-4D68-BCBB-0B3A1A99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6EA41-0899-4FD6-A13F-9E5427D8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1C525-8C10-496B-A6DE-15F36373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47EBD-493F-4EE6-8D34-624A81AB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AEC58-A14D-4D42-A867-0D19BB76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501D8-E9FF-4FFC-A7EA-E465F1F4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8108A-CFA5-4249-9DDB-2B17F744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E0CB-06D1-40D8-B033-D97CA605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9C473-CFF7-4F1C-9489-3048B491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61BB4-AD74-40FA-8B55-FC35EA56C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3470C9-1B40-471B-B76C-956C96EC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52F35-5948-40A4-8EB2-F2778C05F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6C18A-614C-452E-A5F3-E5CD28D9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2A426-B886-46E6-9BF5-CAD9F16C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11787-41CA-46F5-898A-D4222B68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2B-B12C-4DD2-A92F-04269564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9816F-250C-4DEA-AC69-E6A83679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BEEDC-7E35-4D6E-A239-217D2683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C8B51-DFA5-46FA-9CBC-08D537CA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2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7F57C7-19ED-4952-83B8-35582948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C8710-94CF-4012-8647-28359C72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DFAD8-DB72-4734-BFA2-B090FD4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ECBF3-BB13-4A36-B4CD-7EF501A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3527-8572-4834-B86D-B60DF53F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E8518-5CEE-475E-B923-EF2C1213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3083F-5CCD-4307-A8BF-0C856FB2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14DC5-1B96-4AE2-A86C-DA6EE5B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A9227-0213-4D74-BD9B-5EDCC496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71E2A-4F30-4BB8-B750-333E820F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4F2821-FB7D-4456-88B2-5FE8743A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881EA-4AF8-4D5C-89A7-3FAE7952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DE5E8-B7B2-4F58-9F1F-7180CC0B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F4D6B-9B66-48EA-A2C5-A4DACED3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F77C2-56DC-4FE1-954F-2EED241E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1B7D0-8990-4541-9752-3DEA7B70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45793-9722-4D49-AE7E-31345468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0AC2A-D4B4-4183-96ED-A551D14C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97DA-9564-41D9-8EDA-6C1F26C6E3D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3E301-F428-440A-A5F2-FA693162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2919D-BC65-4108-8021-E325ECF6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38A0-400E-4144-9342-ECF78260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8F37-41C8-48C5-9164-C9A0371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B947D-0B18-452B-8841-6E8CEAB5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>
            <a:extLst>
              <a:ext uri="{FF2B5EF4-FFF2-40B4-BE49-F238E27FC236}">
                <a16:creationId xmlns:a16="http://schemas.microsoft.com/office/drawing/2014/main" id="{EC24083C-19BE-4C86-844D-57A0E1E5C3B8}"/>
              </a:ext>
            </a:extLst>
          </p:cNvPr>
          <p:cNvSpPr/>
          <p:nvPr/>
        </p:nvSpPr>
        <p:spPr>
          <a:xfrm>
            <a:off x="770360" y="967522"/>
            <a:ext cx="3045203" cy="889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배차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4C7DB-F7C9-4086-83F6-AA06759A806E}"/>
              </a:ext>
            </a:extLst>
          </p:cNvPr>
          <p:cNvSpPr txBox="1"/>
          <p:nvPr/>
        </p:nvSpPr>
        <p:spPr>
          <a:xfrm>
            <a:off x="208778" y="94184"/>
            <a:ext cx="1223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상차 </a:t>
            </a:r>
            <a:r>
              <a:rPr lang="en-US" altLang="ko-KR" dirty="0"/>
              <a:t>(DISPATCH_NOTE_NO </a:t>
            </a:r>
            <a:r>
              <a:rPr lang="ko-KR" altLang="en-US" dirty="0"/>
              <a:t>송장번호</a:t>
            </a:r>
            <a:r>
              <a:rPr lang="en-US" altLang="ko-KR" dirty="0"/>
              <a:t>, </a:t>
            </a:r>
            <a:r>
              <a:rPr lang="ko-KR" altLang="en-US" dirty="0"/>
              <a:t>차량 등록번호 </a:t>
            </a:r>
            <a:r>
              <a:rPr lang="en-US" altLang="ko-KR" dirty="0"/>
              <a:t>, OWNER, DRIVER_NM, DRIDER_TEL) =&gt;  SHIPMENT_NO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  <a:r>
              <a:rPr lang="ko-KR" altLang="en-US" dirty="0"/>
              <a:t>해서 </a:t>
            </a:r>
            <a:r>
              <a:rPr lang="en-US" altLang="ko-KR" dirty="0"/>
              <a:t>APP</a:t>
            </a:r>
            <a:r>
              <a:rPr lang="ko-KR" altLang="en-US" dirty="0"/>
              <a:t>이 정보를 가지고 있어야 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770CA0-0AE7-44EE-8A06-17F7DFB8B453}"/>
              </a:ext>
            </a:extLst>
          </p:cNvPr>
          <p:cNvSpPr/>
          <p:nvPr/>
        </p:nvSpPr>
        <p:spPr>
          <a:xfrm>
            <a:off x="4595739" y="905655"/>
            <a:ext cx="1820412" cy="100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 테이블 </a:t>
            </a:r>
            <a:r>
              <a:rPr lang="en-US" altLang="ko-KR" sz="1000" dirty="0"/>
              <a:t>insert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4934DD-B47E-4F83-825C-DC401BE079A8}"/>
              </a:ext>
            </a:extLst>
          </p:cNvPr>
          <p:cNvSpPr/>
          <p:nvPr/>
        </p:nvSpPr>
        <p:spPr>
          <a:xfrm>
            <a:off x="824887" y="2671538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항목 테이블 </a:t>
            </a:r>
            <a:r>
              <a:rPr lang="en-US" altLang="ko-KR" sz="1000" dirty="0"/>
              <a:t>insert</a:t>
            </a:r>
          </a:p>
          <a:p>
            <a:pPr algn="ctr"/>
            <a:r>
              <a:rPr lang="en-US" altLang="ko-KR" sz="1000" dirty="0"/>
              <a:t>(TRUCK_ALLOCATION_ITEM)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2691A3-2570-4CBA-95FE-1535CFD2902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815563" y="1410567"/>
            <a:ext cx="78017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26B48C-47B5-4450-B008-DE350EB7AE0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292961" y="1856755"/>
            <a:ext cx="1" cy="8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7755F39-E8F1-4ED2-AD88-5103052344D8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3972856" y="1703658"/>
            <a:ext cx="1321268" cy="174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558208-4E67-4455-8C61-0DCC12C14DCC}"/>
              </a:ext>
            </a:extLst>
          </p:cNvPr>
          <p:cNvSpPr/>
          <p:nvPr/>
        </p:nvSpPr>
        <p:spPr>
          <a:xfrm>
            <a:off x="356485" y="4169163"/>
            <a:ext cx="3872949" cy="166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en-US" altLang="ko-KR" dirty="0"/>
              <a:t>&lt;&lt;</a:t>
            </a:r>
            <a:r>
              <a:rPr lang="en-US" altLang="ko-KR" dirty="0" err="1"/>
              <a:t>sp_UPDATE_ORD_STATUS</a:t>
            </a:r>
            <a:r>
              <a:rPr lang="en-US" altLang="ko-KR" dirty="0"/>
              <a:t>&gt;&gt;</a:t>
            </a:r>
            <a:endParaRPr lang="en-US" altLang="ko-KR" sz="1000" dirty="0"/>
          </a:p>
          <a:p>
            <a:pPr algn="ctr"/>
            <a:r>
              <a:rPr lang="ko-KR" altLang="en-US" sz="1000" dirty="0"/>
              <a:t>오더 테이블 </a:t>
            </a:r>
            <a:r>
              <a:rPr lang="en-US" altLang="ko-KR" sz="1000" dirty="0"/>
              <a:t>update</a:t>
            </a:r>
          </a:p>
          <a:p>
            <a:pPr algn="ctr"/>
            <a:r>
              <a:rPr lang="en-US" altLang="ko-KR" sz="1000" dirty="0"/>
              <a:t>(ORDER_MST)</a:t>
            </a:r>
          </a:p>
          <a:p>
            <a:pPr algn="ctr"/>
            <a:r>
              <a:rPr lang="en-US" altLang="ko-KR" sz="1000" dirty="0"/>
              <a:t>DELIVERY_STATUS=000</a:t>
            </a:r>
          </a:p>
          <a:p>
            <a:pPr algn="ctr"/>
            <a:r>
              <a:rPr lang="en-US" altLang="ko-KR" sz="1000" dirty="0"/>
              <a:t>DELIVERY_PROCESS_TM=</a:t>
            </a:r>
            <a:r>
              <a:rPr lang="en-US" altLang="ko-KR" sz="1000" dirty="0" err="1"/>
              <a:t>sysdate</a:t>
            </a:r>
            <a:endParaRPr lang="en-US" altLang="ko-KR" sz="1000" dirty="0"/>
          </a:p>
          <a:p>
            <a:pPr algn="ctr"/>
            <a:r>
              <a:rPr lang="en-US" altLang="ko-KR" sz="1000" dirty="0"/>
              <a:t>Where DISPATCH_NOTE_NO=?</a:t>
            </a:r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TRUCK_OPERATION_HISTORY</a:t>
            </a:r>
            <a:r>
              <a:rPr lang="ko-KR" altLang="en-US" sz="1000" dirty="0"/>
              <a:t>에</a:t>
            </a:r>
            <a:r>
              <a:rPr lang="en-US" altLang="ko-KR" sz="1000" dirty="0"/>
              <a:t> insert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9D1F36-2EAA-4D15-B759-E6A1D2730857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2292960" y="3801955"/>
            <a:ext cx="1" cy="3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46E881F-C40A-412F-8115-D8AFC7CF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26425"/>
              </p:ext>
            </p:extLst>
          </p:nvPr>
        </p:nvGraphicFramePr>
        <p:xfrm>
          <a:off x="8769320" y="1739977"/>
          <a:ext cx="2414165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165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ORDER_MST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DISPATCH_NOTE_NO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65CB5B8-4F9F-4190-AF97-A5AA2F61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19640"/>
              </p:ext>
            </p:extLst>
          </p:nvPr>
        </p:nvGraphicFramePr>
        <p:xfrm>
          <a:off x="7243923" y="4123849"/>
          <a:ext cx="2051080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80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TRUCK_ALLOCATION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SHIPMENT_NO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날짜</a:t>
                      </a:r>
                      <a:r>
                        <a:rPr lang="en-US" altLang="ko-KR" sz="1000" dirty="0"/>
                        <a:t>+</a:t>
                      </a:r>
                      <a:r>
                        <a:rPr lang="ko-KR" altLang="en-US" sz="1000" dirty="0"/>
                        <a:t>일련번호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CAR_REGIST_NO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790812-3A14-4699-AA25-C51B46F9B31D}"/>
              </a:ext>
            </a:extLst>
          </p:cNvPr>
          <p:cNvCxnSpPr>
            <a:cxnSpLocks/>
          </p:cNvCxnSpPr>
          <p:nvPr/>
        </p:nvCxnSpPr>
        <p:spPr>
          <a:xfrm>
            <a:off x="6416151" y="5092117"/>
            <a:ext cx="79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6A59842-3523-40CD-B1C6-4082A8682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8774"/>
              </p:ext>
            </p:extLst>
          </p:nvPr>
        </p:nvGraphicFramePr>
        <p:xfrm>
          <a:off x="9809994" y="4123847"/>
          <a:ext cx="2253375" cy="127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75">
                  <a:extLst>
                    <a:ext uri="{9D8B030D-6E8A-4147-A177-3AD203B41FA5}">
                      <a16:colId xmlns:a16="http://schemas.microsoft.com/office/drawing/2014/main" val="613054227"/>
                    </a:ext>
                  </a:extLst>
                </a:gridCol>
              </a:tblGrid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TRUCK_ALLOCATION_ITEM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5614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DISPATCH_NOTE_NO(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45101840"/>
                  </a:ext>
                </a:extLst>
              </a:tr>
              <a:tr h="423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SHIPMENT_NO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1250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329EA1-D6FC-47B9-BD30-E12BB22E3CF0}"/>
              </a:ext>
            </a:extLst>
          </p:cNvPr>
          <p:cNvCxnSpPr/>
          <p:nvPr/>
        </p:nvCxnSpPr>
        <p:spPr>
          <a:xfrm>
            <a:off x="8988835" y="4886589"/>
            <a:ext cx="910205" cy="2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2B482A-0FC0-4A36-9D0E-2F08D605274B}"/>
              </a:ext>
            </a:extLst>
          </p:cNvPr>
          <p:cNvCxnSpPr/>
          <p:nvPr/>
        </p:nvCxnSpPr>
        <p:spPr>
          <a:xfrm>
            <a:off x="9809994" y="2306972"/>
            <a:ext cx="667856" cy="235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F39A5C-1B01-4A20-B405-1415949ABA8F}"/>
              </a:ext>
            </a:extLst>
          </p:cNvPr>
          <p:cNvSpPr/>
          <p:nvPr/>
        </p:nvSpPr>
        <p:spPr>
          <a:xfrm>
            <a:off x="665950" y="173963"/>
            <a:ext cx="353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상차취소 </a:t>
            </a:r>
            <a:r>
              <a:rPr lang="en-US" altLang="ko-KR" dirty="0"/>
              <a:t>(DISPATCH_NOTE_NO)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54A0ABE-592F-4B8B-88B4-8CFD8E8B4E0B}"/>
              </a:ext>
            </a:extLst>
          </p:cNvPr>
          <p:cNvSpPr/>
          <p:nvPr/>
        </p:nvSpPr>
        <p:spPr>
          <a:xfrm>
            <a:off x="665950" y="2477207"/>
            <a:ext cx="3045203" cy="8892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오늘 상차 개수</a:t>
            </a:r>
            <a:r>
              <a:rPr lang="en-US" altLang="ko-KR" sz="1000" dirty="0"/>
              <a:t>=0</a:t>
            </a:r>
          </a:p>
          <a:p>
            <a:pPr algn="ctr"/>
            <a:r>
              <a:rPr lang="en-US" altLang="ko-KR" sz="1000" dirty="0"/>
              <a:t>(TRUCK_ALLOCATION_ITEM)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98271-4506-44BC-B7EF-217EC72F3BCC}"/>
              </a:ext>
            </a:extLst>
          </p:cNvPr>
          <p:cNvSpPr/>
          <p:nvPr/>
        </p:nvSpPr>
        <p:spPr>
          <a:xfrm>
            <a:off x="2889034" y="3649045"/>
            <a:ext cx="1820412" cy="100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 테이블 </a:t>
            </a:r>
            <a:r>
              <a:rPr lang="en-US" altLang="ko-KR" sz="1000" dirty="0"/>
              <a:t>delete</a:t>
            </a:r>
          </a:p>
          <a:p>
            <a:pPr algn="ctr"/>
            <a:r>
              <a:rPr lang="en-US" altLang="ko-KR" sz="1000" dirty="0"/>
              <a:t>(TRUCK_ALLOCATION)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29C521-CAAE-479C-BE1A-64362AF2222B}"/>
              </a:ext>
            </a:extLst>
          </p:cNvPr>
          <p:cNvSpPr/>
          <p:nvPr/>
        </p:nvSpPr>
        <p:spPr>
          <a:xfrm>
            <a:off x="720479" y="935017"/>
            <a:ext cx="2936147" cy="113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배차</a:t>
            </a:r>
            <a:r>
              <a:rPr lang="en-US" altLang="ko-KR" sz="1000" dirty="0"/>
              <a:t> </a:t>
            </a:r>
            <a:r>
              <a:rPr lang="ko-KR" altLang="en-US" sz="1000" dirty="0"/>
              <a:t>항목 테이블 </a:t>
            </a:r>
            <a:r>
              <a:rPr lang="en-US" altLang="ko-KR" sz="1000" dirty="0"/>
              <a:t>delete</a:t>
            </a:r>
          </a:p>
          <a:p>
            <a:pPr algn="ctr"/>
            <a:r>
              <a:rPr lang="en-US" altLang="ko-KR" sz="1000" dirty="0"/>
              <a:t>(TRUCK_ALLOCATION_ITEM)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811441-7578-4649-B1E0-4672E1ACAF3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188552" y="2065434"/>
            <a:ext cx="1" cy="41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2F7CFCD-5B9D-406A-AFBB-1936D3FDECED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145035" y="3409957"/>
            <a:ext cx="787517" cy="700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552DB-3286-4FC4-8047-55F46A868AC2}"/>
              </a:ext>
            </a:extLst>
          </p:cNvPr>
          <p:cNvSpPr txBox="1"/>
          <p:nvPr/>
        </p:nvSpPr>
        <p:spPr>
          <a:xfrm>
            <a:off x="897622" y="578839"/>
            <a:ext cx="1092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 위치 전송</a:t>
            </a:r>
            <a:r>
              <a:rPr lang="en-US" altLang="ko-KR" dirty="0"/>
              <a:t>(SHIPMENT_NO, CAR_REGIST_NO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LAT, LNG) 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얼마나 자주 보내는 가는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login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시 가지고 와서 셋팅</a:t>
            </a:r>
            <a:r>
              <a:rPr lang="en-US" altLang="ko-KR" dirty="0"/>
              <a:t> , SHIPMENT_NO</a:t>
            </a:r>
            <a:r>
              <a:rPr lang="ko-KR" altLang="en-US" dirty="0"/>
              <a:t>값이 있어야 전송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D1D85B-B3AA-40CB-AFE4-7D75B02E4F55}"/>
              </a:ext>
            </a:extLst>
          </p:cNvPr>
          <p:cNvSpPr/>
          <p:nvPr/>
        </p:nvSpPr>
        <p:spPr>
          <a:xfrm>
            <a:off x="1644241" y="2399251"/>
            <a:ext cx="4337109" cy="102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Update</a:t>
            </a:r>
            <a:r>
              <a:rPr lang="ko-KR" altLang="en-US" sz="1000" dirty="0"/>
              <a:t> </a:t>
            </a:r>
            <a:r>
              <a:rPr lang="en-US" altLang="ko-KR" sz="1000" dirty="0"/>
              <a:t>TRUCK_ALLOCATION set TRUCK_LAT=?</a:t>
            </a:r>
          </a:p>
          <a:p>
            <a:pPr algn="ctr"/>
            <a:r>
              <a:rPr lang="en-US" altLang="ko-KR" sz="1000" dirty="0"/>
              <a:t>TRUCK_LOT=?</a:t>
            </a:r>
          </a:p>
          <a:p>
            <a:pPr algn="ctr"/>
            <a:r>
              <a:rPr lang="en-US" altLang="ko-KR" sz="1000" dirty="0"/>
              <a:t>DETECT_TM=</a:t>
            </a:r>
            <a:r>
              <a:rPr lang="en-US" altLang="ko-KR" sz="1000" dirty="0" err="1"/>
              <a:t>sysdate</a:t>
            </a:r>
            <a:r>
              <a:rPr lang="en-US" altLang="ko-KR" sz="1000" dirty="0"/>
              <a:t> </a:t>
            </a:r>
          </a:p>
          <a:p>
            <a:pPr algn="ctr"/>
            <a:r>
              <a:rPr lang="en-US" altLang="ko-KR" sz="1000" dirty="0"/>
              <a:t>where SHIPMENT_NO =?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8F3E6-2247-47A8-BDEC-176134A877CA}"/>
              </a:ext>
            </a:extLst>
          </p:cNvPr>
          <p:cNvSpPr/>
          <p:nvPr/>
        </p:nvSpPr>
        <p:spPr>
          <a:xfrm>
            <a:off x="1644240" y="3851945"/>
            <a:ext cx="4337109" cy="102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Insert TRUCK_OPERATION_HISTORY 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CBBBB9-233C-42C9-BBE2-684FFAA4699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795" y="3429001"/>
            <a:ext cx="1" cy="42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6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244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서윤경</dc:creator>
  <cp:lastModifiedBy>서윤경</cp:lastModifiedBy>
  <cp:revision>6</cp:revision>
  <dcterms:created xsi:type="dcterms:W3CDTF">2017-12-11T07:09:22Z</dcterms:created>
  <dcterms:modified xsi:type="dcterms:W3CDTF">2017-12-12T02:36:07Z</dcterms:modified>
</cp:coreProperties>
</file>