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407" r:id="rId3"/>
    <p:sldId id="611" r:id="rId4"/>
    <p:sldId id="612" r:id="rId5"/>
    <p:sldId id="602" r:id="rId6"/>
    <p:sldId id="620" r:id="rId7"/>
    <p:sldId id="621" r:id="rId8"/>
    <p:sldId id="622" r:id="rId9"/>
    <p:sldId id="623" r:id="rId10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FF"/>
    <a:srgbClr val="ADF9FD"/>
    <a:srgbClr val="5D26E6"/>
    <a:srgbClr val="CCCCFF"/>
    <a:srgbClr val="A2211E"/>
    <a:srgbClr val="135D1F"/>
    <a:srgbClr val="6DB212"/>
    <a:srgbClr val="85D81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9" autoAdjust="0"/>
  </p:normalViewPr>
  <p:slideViewPr>
    <p:cSldViewPr>
      <p:cViewPr varScale="1">
        <p:scale>
          <a:sx n="93" d="100"/>
          <a:sy n="93" d="100"/>
        </p:scale>
        <p:origin x="922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6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5299"/>
          </a:xfrm>
          <a:prstGeom prst="rect">
            <a:avLst/>
          </a:prstGeom>
        </p:spPr>
        <p:txBody>
          <a:bodyPr vert="horz" lIns="88223" tIns="44112" rIns="88223" bIns="441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7" y="1"/>
            <a:ext cx="2946400" cy="495299"/>
          </a:xfrm>
          <a:prstGeom prst="rect">
            <a:avLst/>
          </a:prstGeom>
        </p:spPr>
        <p:txBody>
          <a:bodyPr vert="horz" lIns="88223" tIns="44112" rIns="88223" bIns="441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A0C1AB-D826-4E58-962F-D59F867FDDC8}" type="datetime1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5299"/>
          </a:xfrm>
          <a:prstGeom prst="rect">
            <a:avLst/>
          </a:prstGeom>
        </p:spPr>
        <p:txBody>
          <a:bodyPr vert="horz" lIns="88223" tIns="44112" rIns="88223" bIns="441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7" y="9429751"/>
            <a:ext cx="2946400" cy="495299"/>
          </a:xfrm>
          <a:prstGeom prst="rect">
            <a:avLst/>
          </a:prstGeom>
        </p:spPr>
        <p:txBody>
          <a:bodyPr vert="horz" lIns="88223" tIns="44112" rIns="88223" bIns="441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FE1782-6457-47DE-91E0-E947919333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795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5299"/>
          </a:xfrm>
          <a:prstGeom prst="rect">
            <a:avLst/>
          </a:prstGeom>
        </p:spPr>
        <p:txBody>
          <a:bodyPr vert="horz" lIns="95564" tIns="47781" rIns="95564" bIns="477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7" y="1"/>
            <a:ext cx="2946400" cy="495299"/>
          </a:xfrm>
          <a:prstGeom prst="rect">
            <a:avLst/>
          </a:prstGeom>
        </p:spPr>
        <p:txBody>
          <a:bodyPr vert="horz" lIns="95564" tIns="47781" rIns="95564" bIns="477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CEC6E39-4012-4B43-B4B2-B295E0E3E2ED}" type="datetime1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1" rIns="95564" bIns="477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vert="horz" lIns="95564" tIns="47781" rIns="95564" bIns="4778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5299"/>
          </a:xfrm>
          <a:prstGeom prst="rect">
            <a:avLst/>
          </a:prstGeom>
        </p:spPr>
        <p:txBody>
          <a:bodyPr vert="horz" lIns="95564" tIns="47781" rIns="95564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7" y="9429751"/>
            <a:ext cx="2946400" cy="495299"/>
          </a:xfrm>
          <a:prstGeom prst="rect">
            <a:avLst/>
          </a:prstGeom>
        </p:spPr>
        <p:txBody>
          <a:bodyPr vert="horz" lIns="95564" tIns="47781" rIns="95564" bIns="477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BCF1F34-FCBA-4EBB-840E-AE8D8895BB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635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09613" y="744538"/>
            <a:ext cx="53784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36688-4BF7-4B61-BAF6-439090D3DCA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  <p:sp>
        <p:nvSpPr>
          <p:cNvPr id="9221" name="날짜 개체 틀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284B9C-2EB9-4280-AEBF-B9C9FDF82BC9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2017-09-27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1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F7A6E-E4F8-4735-A060-63058189F99D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22A6E-184D-4D9D-95CA-6CA4013C42D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B7C7D-EDC3-4F80-B966-2DDF4944CDFD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56FFE-606F-4F53-AC67-ABFFCAE4A59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042E3-9F40-422F-BF7E-464CB9564198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FF44-3616-4856-9709-ADC14ABA969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6746"/>
              </p:ext>
            </p:extLst>
          </p:nvPr>
        </p:nvGraphicFramePr>
        <p:xfrm>
          <a:off x="65089" y="116631"/>
          <a:ext cx="9777082" cy="6718770"/>
        </p:xfrm>
        <a:graphic>
          <a:graphicData uri="http://schemas.openxmlformats.org/drawingml/2006/table">
            <a:tbl>
              <a:tblPr/>
              <a:tblGrid>
                <a:gridCol w="92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모듈명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메뉴명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/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76">
                <a:tc rowSpan="2"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2064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18939"/>
              </p:ext>
            </p:extLst>
          </p:nvPr>
        </p:nvGraphicFramePr>
        <p:xfrm>
          <a:off x="65089" y="116631"/>
          <a:ext cx="9777082" cy="6718770"/>
        </p:xfrm>
        <a:graphic>
          <a:graphicData uri="http://schemas.openxmlformats.org/drawingml/2006/table">
            <a:tbl>
              <a:tblPr/>
              <a:tblGrid>
                <a:gridCol w="92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모듈명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메뉴명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/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54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771" marR="97771" marT="45124" marB="451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4308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90529-692D-46B7-95A7-776B98713516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E4A9C-C8E3-4FE1-B63A-6D019F5D607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23E96-2A02-421D-8AF3-AF4EE8818433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C0627-057E-49AA-8DAF-1ED972E4394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4EBFD-690F-40D2-9661-D03F000F2DC2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189FD-6238-4351-AF95-DD180FDA0F4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9137-100B-488E-850E-5B6057BB0824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EECEA-9C80-4E8A-8FB3-36D4A00C8EC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8352-9A56-4F61-8F81-29F2EDAF85FB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1AC4A-EA6F-405A-ACA9-43043EDA4B9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90361-DF85-4B1F-A420-3D7A8378D8B8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5D430-0257-41B5-8297-26CBD7276A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2522-A2A0-4694-BBBE-7E7E4FA8F37A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1813B-5831-4A63-B369-61BE1D3F840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378F-A4CC-42FD-A1A9-87080BD82511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E943E-9F04-4D91-A931-0B90D8AFA5C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7AD3D2-6ABA-4F74-AD80-3F351B0D5A04}" type="datetimeFigureOut">
              <a:rPr lang="ko-KR" altLang="en-US"/>
              <a:pPr>
                <a:defRPr/>
              </a:pPr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0B639D-194E-4593-844A-3E79389657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image" Target="../media/image2.png"/><Relationship Id="rId68" Type="http://schemas.openxmlformats.org/officeDocument/2006/relationships/image" Target="../media/image7.png"/><Relationship Id="rId7" Type="http://schemas.openxmlformats.org/officeDocument/2006/relationships/tags" Target="../tags/tag7.xml"/><Relationship Id="rId71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image" Target="../media/image5.pn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image" Target="../media/image3.png"/><Relationship Id="rId69" Type="http://schemas.openxmlformats.org/officeDocument/2006/relationships/image" Target="../media/image8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image" Target="../media/image11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image" Target="../media/image6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7.xml"/><Relationship Id="rId7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87.xml"/><Relationship Id="rId21" Type="http://schemas.openxmlformats.org/officeDocument/2006/relationships/tags" Target="../tags/tag82.xml"/><Relationship Id="rId42" Type="http://schemas.openxmlformats.org/officeDocument/2006/relationships/tags" Target="../tags/tag103.xml"/><Relationship Id="rId47" Type="http://schemas.openxmlformats.org/officeDocument/2006/relationships/tags" Target="../tags/tag108.xml"/><Relationship Id="rId63" Type="http://schemas.openxmlformats.org/officeDocument/2006/relationships/image" Target="../media/image16.png"/><Relationship Id="rId68" Type="http://schemas.openxmlformats.org/officeDocument/2006/relationships/image" Target="../media/image21.png"/><Relationship Id="rId16" Type="http://schemas.openxmlformats.org/officeDocument/2006/relationships/tags" Target="../tags/tag77.xml"/><Relationship Id="rId11" Type="http://schemas.openxmlformats.org/officeDocument/2006/relationships/tags" Target="../tags/tag72.xml"/><Relationship Id="rId32" Type="http://schemas.openxmlformats.org/officeDocument/2006/relationships/tags" Target="../tags/tag93.xml"/><Relationship Id="rId37" Type="http://schemas.openxmlformats.org/officeDocument/2006/relationships/tags" Target="../tags/tag98.xml"/><Relationship Id="rId53" Type="http://schemas.openxmlformats.org/officeDocument/2006/relationships/tags" Target="../tags/tag114.xml"/><Relationship Id="rId58" Type="http://schemas.openxmlformats.org/officeDocument/2006/relationships/image" Target="../media/image5.png"/><Relationship Id="rId74" Type="http://schemas.openxmlformats.org/officeDocument/2006/relationships/image" Target="../media/image27.png"/><Relationship Id="rId79" Type="http://schemas.openxmlformats.org/officeDocument/2006/relationships/image" Target="../media/image32.png"/><Relationship Id="rId5" Type="http://schemas.openxmlformats.org/officeDocument/2006/relationships/tags" Target="../tags/tag66.xml"/><Relationship Id="rId61" Type="http://schemas.openxmlformats.org/officeDocument/2006/relationships/image" Target="../media/image14.png"/><Relationship Id="rId82" Type="http://schemas.openxmlformats.org/officeDocument/2006/relationships/image" Target="../media/image35.png"/><Relationship Id="rId19" Type="http://schemas.openxmlformats.org/officeDocument/2006/relationships/tags" Target="../tags/tag8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tags" Target="../tags/tag88.xml"/><Relationship Id="rId30" Type="http://schemas.openxmlformats.org/officeDocument/2006/relationships/tags" Target="../tags/tag91.xml"/><Relationship Id="rId35" Type="http://schemas.openxmlformats.org/officeDocument/2006/relationships/tags" Target="../tags/tag96.xml"/><Relationship Id="rId43" Type="http://schemas.openxmlformats.org/officeDocument/2006/relationships/tags" Target="../tags/tag104.xml"/><Relationship Id="rId48" Type="http://schemas.openxmlformats.org/officeDocument/2006/relationships/tags" Target="../tags/tag109.xml"/><Relationship Id="rId56" Type="http://schemas.openxmlformats.org/officeDocument/2006/relationships/image" Target="../media/image3.png"/><Relationship Id="rId64" Type="http://schemas.openxmlformats.org/officeDocument/2006/relationships/image" Target="../media/image17.png"/><Relationship Id="rId69" Type="http://schemas.openxmlformats.org/officeDocument/2006/relationships/image" Target="../media/image22.png"/><Relationship Id="rId77" Type="http://schemas.openxmlformats.org/officeDocument/2006/relationships/image" Target="../media/image30.png"/><Relationship Id="rId8" Type="http://schemas.openxmlformats.org/officeDocument/2006/relationships/tags" Target="../tags/tag69.xml"/><Relationship Id="rId51" Type="http://schemas.openxmlformats.org/officeDocument/2006/relationships/tags" Target="../tags/tag112.xml"/><Relationship Id="rId72" Type="http://schemas.openxmlformats.org/officeDocument/2006/relationships/image" Target="../media/image25.png"/><Relationship Id="rId80" Type="http://schemas.openxmlformats.org/officeDocument/2006/relationships/image" Target="../media/image33.png"/><Relationship Id="rId3" Type="http://schemas.openxmlformats.org/officeDocument/2006/relationships/tags" Target="../tags/tag64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tags" Target="../tags/tag86.xml"/><Relationship Id="rId33" Type="http://schemas.openxmlformats.org/officeDocument/2006/relationships/tags" Target="../tags/tag94.xml"/><Relationship Id="rId38" Type="http://schemas.openxmlformats.org/officeDocument/2006/relationships/tags" Target="../tags/tag99.xml"/><Relationship Id="rId46" Type="http://schemas.openxmlformats.org/officeDocument/2006/relationships/tags" Target="../tags/tag107.xml"/><Relationship Id="rId59" Type="http://schemas.openxmlformats.org/officeDocument/2006/relationships/image" Target="../media/image12.png"/><Relationship Id="rId67" Type="http://schemas.openxmlformats.org/officeDocument/2006/relationships/image" Target="../media/image20.png"/><Relationship Id="rId20" Type="http://schemas.openxmlformats.org/officeDocument/2006/relationships/tags" Target="../tags/tag81.xml"/><Relationship Id="rId41" Type="http://schemas.openxmlformats.org/officeDocument/2006/relationships/tags" Target="../tags/tag102.xml"/><Relationship Id="rId54" Type="http://schemas.openxmlformats.org/officeDocument/2006/relationships/slideLayout" Target="../slideLayouts/slideLayout7.xml"/><Relationship Id="rId62" Type="http://schemas.openxmlformats.org/officeDocument/2006/relationships/image" Target="../media/image15.png"/><Relationship Id="rId70" Type="http://schemas.openxmlformats.org/officeDocument/2006/relationships/image" Target="../media/image23.png"/><Relationship Id="rId75" Type="http://schemas.openxmlformats.org/officeDocument/2006/relationships/image" Target="../media/image28.png"/><Relationship Id="rId83" Type="http://schemas.openxmlformats.org/officeDocument/2006/relationships/image" Target="../media/image36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28" Type="http://schemas.openxmlformats.org/officeDocument/2006/relationships/tags" Target="../tags/tag89.xml"/><Relationship Id="rId36" Type="http://schemas.openxmlformats.org/officeDocument/2006/relationships/tags" Target="../tags/tag97.xml"/><Relationship Id="rId49" Type="http://schemas.openxmlformats.org/officeDocument/2006/relationships/tags" Target="../tags/tag110.xml"/><Relationship Id="rId57" Type="http://schemas.openxmlformats.org/officeDocument/2006/relationships/image" Target="../media/image4.png"/><Relationship Id="rId10" Type="http://schemas.openxmlformats.org/officeDocument/2006/relationships/tags" Target="../tags/tag71.xml"/><Relationship Id="rId31" Type="http://schemas.openxmlformats.org/officeDocument/2006/relationships/tags" Target="../tags/tag92.xml"/><Relationship Id="rId44" Type="http://schemas.openxmlformats.org/officeDocument/2006/relationships/tags" Target="../tags/tag105.xml"/><Relationship Id="rId52" Type="http://schemas.openxmlformats.org/officeDocument/2006/relationships/tags" Target="../tags/tag113.xml"/><Relationship Id="rId60" Type="http://schemas.openxmlformats.org/officeDocument/2006/relationships/image" Target="../media/image13.png"/><Relationship Id="rId65" Type="http://schemas.openxmlformats.org/officeDocument/2006/relationships/image" Target="../media/image18.png"/><Relationship Id="rId73" Type="http://schemas.openxmlformats.org/officeDocument/2006/relationships/image" Target="../media/image26.png"/><Relationship Id="rId78" Type="http://schemas.openxmlformats.org/officeDocument/2006/relationships/image" Target="../media/image31.png"/><Relationship Id="rId81" Type="http://schemas.openxmlformats.org/officeDocument/2006/relationships/image" Target="../media/image34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9" Type="http://schemas.openxmlformats.org/officeDocument/2006/relationships/tags" Target="../tags/tag100.xml"/><Relationship Id="rId34" Type="http://schemas.openxmlformats.org/officeDocument/2006/relationships/tags" Target="../tags/tag95.xml"/><Relationship Id="rId50" Type="http://schemas.openxmlformats.org/officeDocument/2006/relationships/tags" Target="../tags/tag111.xml"/><Relationship Id="rId55" Type="http://schemas.openxmlformats.org/officeDocument/2006/relationships/image" Target="../media/image2.png"/><Relationship Id="rId76" Type="http://schemas.openxmlformats.org/officeDocument/2006/relationships/image" Target="../media/image29.png"/><Relationship Id="rId7" Type="http://schemas.openxmlformats.org/officeDocument/2006/relationships/tags" Target="../tags/tag68.xml"/><Relationship Id="rId71" Type="http://schemas.openxmlformats.org/officeDocument/2006/relationships/image" Target="../media/image24.png"/><Relationship Id="rId2" Type="http://schemas.openxmlformats.org/officeDocument/2006/relationships/tags" Target="../tags/tag63.xml"/><Relationship Id="rId29" Type="http://schemas.openxmlformats.org/officeDocument/2006/relationships/tags" Target="../tags/tag90.xml"/><Relationship Id="rId24" Type="http://schemas.openxmlformats.org/officeDocument/2006/relationships/tags" Target="../tags/tag85.xml"/><Relationship Id="rId40" Type="http://schemas.openxmlformats.org/officeDocument/2006/relationships/tags" Target="../tags/tag101.xml"/><Relationship Id="rId45" Type="http://schemas.openxmlformats.org/officeDocument/2006/relationships/tags" Target="../tags/tag106.xml"/><Relationship Id="rId66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/>
        </p:nvCxnSpPr>
        <p:spPr>
          <a:xfrm>
            <a:off x="115888" y="3357563"/>
            <a:ext cx="9674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65321"/>
              </p:ext>
            </p:extLst>
          </p:nvPr>
        </p:nvGraphicFramePr>
        <p:xfrm>
          <a:off x="4887984" y="5661248"/>
          <a:ext cx="4689599" cy="78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3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최초작성일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2017-09-27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PI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담당자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최종수정일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김진세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6229" marR="116229" marT="45767" marB="4576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-1" y="1642"/>
            <a:ext cx="166655" cy="6861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5925" y="2864549"/>
            <a:ext cx="93741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택배 앱 </a:t>
            </a:r>
            <a:r>
              <a:rPr kumimoji="0" lang="ko-KR" altLang="en-US" sz="2600" b="1" dirty="0" err="1" smtClean="0">
                <a:latin typeface="+mn-ea"/>
                <a:ea typeface="+mn-ea"/>
              </a:rPr>
              <a:t>화면설계서</a:t>
            </a:r>
            <a:r>
              <a:rPr kumimoji="0" lang="ko-KR" altLang="en-US" sz="2600" b="1" dirty="0" smtClean="0">
                <a:latin typeface="+mn-ea"/>
                <a:ea typeface="+mn-ea"/>
              </a:rPr>
              <a:t> 및 </a:t>
            </a:r>
            <a:r>
              <a:rPr kumimoji="0" lang="ko-KR" altLang="en-US" sz="2600" b="1" dirty="0" err="1" smtClean="0">
                <a:latin typeface="+mn-ea"/>
                <a:ea typeface="+mn-ea"/>
              </a:rPr>
              <a:t>기능설계서</a:t>
            </a:r>
            <a:r>
              <a:rPr kumimoji="0" lang="en-US" altLang="ko-KR" sz="2600" b="1" dirty="0" smtClean="0">
                <a:latin typeface="+mn-ea"/>
                <a:ea typeface="+mn-ea"/>
              </a:rPr>
              <a:t>(FD)</a:t>
            </a:r>
            <a:endParaRPr kumimoji="0" lang="en-US" altLang="ko-KR" sz="2600" b="1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6285013"/>
            <a:ext cx="733871" cy="163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43829"/>
              </p:ext>
            </p:extLst>
          </p:nvPr>
        </p:nvGraphicFramePr>
        <p:xfrm>
          <a:off x="309530" y="1071546"/>
          <a:ext cx="9251982" cy="382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6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8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6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작성일</a:t>
                      </a: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개정내용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개정사유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89" marR="116389" marT="64659" marB="6465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89" marR="116389" marT="64659" marB="6465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900" dirty="0"/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latinLnBrk="1">
                        <a:lnSpc>
                          <a:spcPct val="130000"/>
                        </a:lnSpc>
                        <a:buFont typeface="Wingdings" pitchFamily="2" charset="2"/>
                        <a:buChar char="ü"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latinLnBrk="1">
                        <a:lnSpc>
                          <a:spcPct val="130000"/>
                        </a:lnSpc>
                        <a:buFont typeface="Wingdings" pitchFamily="2" charset="2"/>
                        <a:buChar char="ü"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latinLnBrk="1">
                        <a:lnSpc>
                          <a:spcPct val="130000"/>
                        </a:lnSpc>
                        <a:buFont typeface="Wingdings" pitchFamily="2" charset="2"/>
                        <a:buChar char="ü"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587083"/>
                  </a:ext>
                </a:extLst>
              </a:tr>
              <a:tr h="2719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latinLnBrk="1">
                        <a:lnSpc>
                          <a:spcPct val="130000"/>
                        </a:lnSpc>
                        <a:buFont typeface="Wingdings" pitchFamily="2" charset="2"/>
                        <a:buChar char="ü"/>
                      </a:pPr>
                      <a:endParaRPr lang="en-US" altLang="ko-KR" sz="9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473100"/>
                  </a:ext>
                </a:extLst>
              </a:tr>
            </a:tbl>
          </a:graphicData>
        </a:graphic>
      </p:graphicFrame>
      <p:sp>
        <p:nvSpPr>
          <p:cNvPr id="32" name="제목 154"/>
          <p:cNvSpPr txBox="1">
            <a:spLocks/>
          </p:cNvSpPr>
          <p:nvPr/>
        </p:nvSpPr>
        <p:spPr bwMode="auto">
          <a:xfrm>
            <a:off x="309530" y="546082"/>
            <a:ext cx="44577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23" eaLnBrk="0" hangingPunct="0">
              <a:defRPr/>
            </a:pPr>
            <a:r>
              <a:rPr kumimoji="0" lang="ko-KR" altLang="en-US" sz="2400" b="1" dirty="0">
                <a:latin typeface="+mj-lt"/>
                <a:ea typeface="+mj-ea"/>
                <a:cs typeface="+mj-cs"/>
              </a:rPr>
              <a:t>개정이력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50730" y="253657"/>
            <a:ext cx="7029203" cy="382588"/>
          </a:xfrm>
          <a:prstGeom prst="rect">
            <a:avLst/>
          </a:prstGeom>
        </p:spPr>
        <p:txBody>
          <a:bodyPr/>
          <a:lstStyle/>
          <a:p>
            <a:pPr defTabSz="914423" eaLnBrk="0" hangingPunct="0">
              <a:defRPr/>
            </a:pPr>
            <a:r>
              <a:rPr kumimoji="0" lang="en-US" altLang="ko-KR" sz="2800" dirty="0">
                <a:latin typeface="+mj-lt"/>
                <a:ea typeface="+mj-ea"/>
                <a:cs typeface="+mj-cs"/>
              </a:rPr>
              <a:t>UI Library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00800" y="357959"/>
            <a:ext cx="8730" cy="27863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/>
          <p:cNvSpPr txBox="1">
            <a:spLocks noChangeArrowheads="1"/>
          </p:cNvSpPr>
          <p:nvPr/>
        </p:nvSpPr>
        <p:spPr bwMode="auto">
          <a:xfrm>
            <a:off x="309531" y="923838"/>
            <a:ext cx="128240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  <a:cs typeface="Verdana" pitchFamily="34" charset="0"/>
              </a:rPr>
              <a:t>Description indicator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66852" y="923837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9" name="타원 8"/>
          <p:cNvSpPr/>
          <p:nvPr/>
        </p:nvSpPr>
        <p:spPr>
          <a:xfrm>
            <a:off x="1962480" y="923837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10" name="타원 9"/>
          <p:cNvSpPr/>
          <p:nvPr/>
        </p:nvSpPr>
        <p:spPr>
          <a:xfrm>
            <a:off x="2262534" y="923837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1" name="타원 10"/>
          <p:cNvSpPr/>
          <p:nvPr/>
        </p:nvSpPr>
        <p:spPr>
          <a:xfrm>
            <a:off x="2557824" y="923837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6" name="TextBox 63"/>
          <p:cNvSpPr txBox="1">
            <a:spLocks noChangeArrowheads="1"/>
          </p:cNvSpPr>
          <p:nvPr/>
        </p:nvSpPr>
        <p:spPr bwMode="auto">
          <a:xfrm>
            <a:off x="309530" y="1347713"/>
            <a:ext cx="77745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  <a:cs typeface="Verdana" pitchFamily="34" charset="0"/>
              </a:rPr>
              <a:t>Components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17" name="Picture 76"/>
          <p:cNvPicPr>
            <a:picLocks noChangeAspect="1" noChangeArrowheads="1"/>
          </p:cNvPicPr>
          <p:nvPr/>
        </p:nvPicPr>
        <p:blipFill>
          <a:blip r:embed="rId63" cstate="print"/>
          <a:srcRect/>
          <a:stretch>
            <a:fillRect/>
          </a:stretch>
        </p:blipFill>
        <p:spPr bwMode="auto">
          <a:xfrm>
            <a:off x="1667132" y="135463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5"/>
          <p:cNvPicPr>
            <a:picLocks noChangeAspect="1" noChangeArrowheads="1"/>
          </p:cNvPicPr>
          <p:nvPr/>
        </p:nvPicPr>
        <p:blipFill>
          <a:blip r:embed="rId64" cstate="print"/>
          <a:srcRect/>
          <a:stretch>
            <a:fillRect/>
          </a:stretch>
        </p:blipFill>
        <p:spPr bwMode="auto">
          <a:xfrm>
            <a:off x="1857631" y="135463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5" cstate="print"/>
          <a:srcRect/>
          <a:stretch>
            <a:fillRect/>
          </a:stretch>
        </p:blipFill>
        <p:spPr bwMode="auto">
          <a:xfrm>
            <a:off x="2057657" y="135463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6" cstate="print"/>
          <a:srcRect/>
          <a:stretch>
            <a:fillRect/>
          </a:stretch>
        </p:blipFill>
        <p:spPr bwMode="auto">
          <a:xfrm>
            <a:off x="2248156" y="135463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Pagination"/>
          <p:cNvGrpSpPr>
            <a:grpSpLocks/>
          </p:cNvGrpSpPr>
          <p:nvPr/>
        </p:nvGrpSpPr>
        <p:grpSpPr bwMode="auto">
          <a:xfrm>
            <a:off x="1672233" y="4380742"/>
            <a:ext cx="1705644" cy="153888"/>
            <a:chOff x="291976" y="1395833"/>
            <a:chExt cx="1975948" cy="178274"/>
          </a:xfrm>
        </p:grpSpPr>
        <p:sp>
          <p:nvSpPr>
            <p:cNvPr id="22" name="Back Button"/>
            <p:cNvSpPr>
              <a:spLocks/>
            </p:cNvSpPr>
            <p:nvPr/>
          </p:nvSpPr>
          <p:spPr bwMode="auto">
            <a:xfrm>
              <a:off x="508000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23" name="Page 1"/>
            <p:cNvSpPr>
              <a:spLocks/>
            </p:cNvSpPr>
            <p:nvPr/>
          </p:nvSpPr>
          <p:spPr bwMode="auto">
            <a:xfrm>
              <a:off x="741764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24" name="Page 2"/>
            <p:cNvSpPr>
              <a:spLocks/>
            </p:cNvSpPr>
            <p:nvPr/>
          </p:nvSpPr>
          <p:spPr bwMode="auto">
            <a:xfrm>
              <a:off x="981312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27" name="Dots"/>
            <p:cNvSpPr>
              <a:spLocks/>
            </p:cNvSpPr>
            <p:nvPr/>
          </p:nvSpPr>
          <p:spPr bwMode="auto">
            <a:xfrm>
              <a:off x="1223732" y="1395833"/>
              <a:ext cx="102138" cy="17827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262626"/>
                  </a:solidFill>
                  <a:latin typeface="Calibri"/>
                </a:rPr>
                <a:t>…</a:t>
              </a:r>
            </a:p>
          </p:txBody>
        </p:sp>
        <p:sp>
          <p:nvSpPr>
            <p:cNvPr id="28" name="Page 9"/>
            <p:cNvSpPr>
              <a:spLocks/>
            </p:cNvSpPr>
            <p:nvPr/>
          </p:nvSpPr>
          <p:spPr bwMode="auto">
            <a:xfrm>
              <a:off x="1381080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29" name="Page 10"/>
            <p:cNvSpPr>
              <a:spLocks/>
            </p:cNvSpPr>
            <p:nvPr/>
          </p:nvSpPr>
          <p:spPr bwMode="auto">
            <a:xfrm>
              <a:off x="1620629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30" name="Next Button"/>
            <p:cNvSpPr>
              <a:spLocks/>
            </p:cNvSpPr>
            <p:nvPr/>
          </p:nvSpPr>
          <p:spPr bwMode="auto">
            <a:xfrm>
              <a:off x="1858868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31" name="Back Button"/>
            <p:cNvSpPr>
              <a:spLocks/>
            </p:cNvSpPr>
            <p:nvPr/>
          </p:nvSpPr>
          <p:spPr bwMode="auto">
            <a:xfrm>
              <a:off x="291976" y="1397000"/>
              <a:ext cx="167867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A6A6A6"/>
                  </a:solidFill>
                  <a:latin typeface="Wingdings 3"/>
                </a:rPr>
                <a:t>tt</a:t>
              </a:r>
              <a:endParaRPr lang="en-US" sz="600" dirty="0">
                <a:solidFill>
                  <a:srgbClr val="A6A6A6"/>
                </a:solidFill>
                <a:latin typeface="Wingdings 3"/>
              </a:endParaRPr>
            </a:p>
          </p:txBody>
        </p:sp>
        <p:sp>
          <p:nvSpPr>
            <p:cNvPr id="33" name="Next Button"/>
            <p:cNvSpPr>
              <a:spLocks/>
            </p:cNvSpPr>
            <p:nvPr/>
          </p:nvSpPr>
          <p:spPr bwMode="auto">
            <a:xfrm>
              <a:off x="2084295" y="1397000"/>
              <a:ext cx="183629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09530" y="4357677"/>
            <a:ext cx="5450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  <a:cs typeface="Verdana" pitchFamily="34" charset="0"/>
              </a:rPr>
              <a:t>Paging : 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24120" y="1332320"/>
            <a:ext cx="944704" cy="150813"/>
            <a:chOff x="3962848" y="960655"/>
            <a:chExt cx="944704" cy="150813"/>
          </a:xfrm>
        </p:grpSpPr>
        <p:sp>
          <p:nvSpPr>
            <p:cNvPr id="35" name="Date Picker Icon"/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4759532" y="960655"/>
              <a:ext cx="148020" cy="150813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 Box"/>
            <p:cNvSpPr/>
            <p:nvPr>
              <p:custDataLst>
                <p:tags r:id="rId61"/>
              </p:custDataLst>
            </p:nvPr>
          </p:nvSpPr>
          <p:spPr>
            <a:xfrm>
              <a:off x="3962848" y="970191"/>
              <a:ext cx="723696" cy="1396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YYY-MM-DD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Date Picker Field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26273" y="1339619"/>
            <a:ext cx="1462099" cy="1400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Text Input (Active)</a:t>
            </a:r>
          </a:p>
        </p:txBody>
      </p:sp>
      <p:sp>
        <p:nvSpPr>
          <p:cNvPr id="39" name="Date Picker Field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986384" y="1339596"/>
            <a:ext cx="1457336" cy="140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Text Input(Non Active)</a:t>
            </a:r>
          </a:p>
        </p:txBody>
      </p:sp>
      <p:grpSp>
        <p:nvGrpSpPr>
          <p:cNvPr id="40" name="Drop-Down Box"/>
          <p:cNvGrpSpPr/>
          <p:nvPr>
            <p:custDataLst>
              <p:tags r:id="rId3"/>
            </p:custDataLst>
          </p:nvPr>
        </p:nvGrpSpPr>
        <p:grpSpPr>
          <a:xfrm>
            <a:off x="6579152" y="1329943"/>
            <a:ext cx="966765" cy="139612"/>
            <a:chOff x="595690" y="1551580"/>
            <a:chExt cx="1368131" cy="241091"/>
          </a:xfrm>
          <a:solidFill>
            <a:srgbClr val="FFFFFF"/>
          </a:solidFill>
        </p:grpSpPr>
        <p:sp>
          <p:nvSpPr>
            <p:cNvPr id="41" name="Text Box"/>
            <p:cNvSpPr/>
            <p:nvPr>
              <p:custDataLst>
                <p:tags r:id="rId57"/>
              </p:custDataLst>
            </p:nvPr>
          </p:nvSpPr>
          <p:spPr>
            <a:xfrm>
              <a:off x="595690" y="1551580"/>
              <a:ext cx="1133237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Arrow Box"/>
            <p:cNvSpPr/>
            <p:nvPr>
              <p:custDataLst>
                <p:tags r:id="rId58"/>
              </p:custDataLst>
            </p:nvPr>
          </p:nvSpPr>
          <p:spPr>
            <a:xfrm>
              <a:off x="1728928" y="1551582"/>
              <a:ext cx="234893" cy="24108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Arrow Down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 bwMode="auto">
            <a:xfrm flipH="1">
              <a:off x="1801077" y="1640876"/>
              <a:ext cx="90576" cy="6247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309530" y="4878332"/>
            <a:ext cx="5562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  <a:cs typeface="Verdana" pitchFamily="34" charset="0"/>
              </a:rPr>
              <a:t>Buttons :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1676204" y="4825486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accent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319056" y="5418503"/>
            <a:ext cx="74699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  <a:cs typeface="Verdana" pitchFamily="34" charset="0"/>
              </a:rPr>
              <a:t>Grid Icons : 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97" name="Image"/>
          <p:cNvGrpSpPr>
            <a:grpSpLocks/>
          </p:cNvGrpSpPr>
          <p:nvPr/>
        </p:nvGrpSpPr>
        <p:grpSpPr bwMode="auto">
          <a:xfrm>
            <a:off x="3422332" y="1989341"/>
            <a:ext cx="744850" cy="744850"/>
            <a:chOff x="508000" y="1397000"/>
            <a:chExt cx="1008112" cy="1008112"/>
          </a:xfrm>
          <a:solidFill>
            <a:schemeClr val="bg1">
              <a:lumMod val="95000"/>
            </a:schemeClr>
          </a:solidFill>
        </p:grpSpPr>
        <p:sp>
          <p:nvSpPr>
            <p:cNvPr id="9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</a:p>
          </p:txBody>
        </p:sp>
        <p:sp>
          <p:nvSpPr>
            <p:cNvPr id="9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7" name="Alert"/>
          <p:cNvGrpSpPr/>
          <p:nvPr>
            <p:custDataLst>
              <p:tags r:id="rId4"/>
            </p:custDataLst>
          </p:nvPr>
        </p:nvGrpSpPr>
        <p:grpSpPr>
          <a:xfrm>
            <a:off x="4277265" y="1987427"/>
            <a:ext cx="2413000" cy="1397000"/>
            <a:chOff x="595686" y="1261242"/>
            <a:chExt cx="3222245" cy="1507357"/>
          </a:xfrm>
        </p:grpSpPr>
        <p:sp>
          <p:nvSpPr>
            <p:cNvPr id="108" name="Window Body"/>
            <p:cNvSpPr/>
            <p:nvPr>
              <p:custDataLst>
                <p:tags r:id="rId46"/>
              </p:custDataLst>
            </p:nvPr>
          </p:nvSpPr>
          <p:spPr>
            <a:xfrm>
              <a:off x="595686" y="1517767"/>
              <a:ext cx="3222245" cy="12508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Text"/>
            <p:cNvSpPr txBox="1"/>
            <p:nvPr>
              <p:custDataLst>
                <p:tags r:id="rId47"/>
              </p:custDataLst>
            </p:nvPr>
          </p:nvSpPr>
          <p:spPr>
            <a:xfrm>
              <a:off x="1583684" y="1665408"/>
              <a:ext cx="1983375" cy="62357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삭제하시겠습니까 </a:t>
              </a:r>
              <a:r>
                <a:rPr lang="en-US" altLang="ko-KR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0" name="Title Bar"/>
            <p:cNvSpPr/>
            <p:nvPr>
              <p:custDataLst>
                <p:tags r:id="rId48"/>
              </p:custDataLst>
            </p:nvPr>
          </p:nvSpPr>
          <p:spPr>
            <a:xfrm>
              <a:off x="595686" y="1261242"/>
              <a:ext cx="3222245" cy="25652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111" name="Close Button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3536319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2" name="Icons"/>
            <p:cNvGrpSpPr/>
            <p:nvPr/>
          </p:nvGrpSpPr>
          <p:grpSpPr>
            <a:xfrm>
              <a:off x="833174" y="1701979"/>
              <a:ext cx="610530" cy="428226"/>
              <a:chOff x="833174" y="1701979"/>
              <a:chExt cx="610530" cy="428226"/>
            </a:xfrm>
          </p:grpSpPr>
          <p:sp>
            <p:nvSpPr>
              <p:cNvPr id="117" name="Info Icon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73456" y="1702836"/>
                <a:ext cx="529974" cy="426511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Warning Icon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33174" y="1702836"/>
                <a:ext cx="610530" cy="42651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Error Icon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4" y="1702836"/>
                <a:ext cx="532095" cy="42651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Question Icon" hidden="1"/>
              <p:cNvSpPr>
                <a:spLocks noChangeAspect="1" noEditPoint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872396" y="1701979"/>
                <a:ext cx="532095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3" name="Buttons"/>
            <p:cNvGrpSpPr/>
            <p:nvPr/>
          </p:nvGrpSpPr>
          <p:grpSpPr>
            <a:xfrm>
              <a:off x="773764" y="2356282"/>
              <a:ext cx="2686614" cy="228120"/>
              <a:chOff x="773764" y="2356282"/>
              <a:chExt cx="2686614" cy="228120"/>
            </a:xfrm>
          </p:grpSpPr>
          <p:sp>
            <p:nvSpPr>
              <p:cNvPr id="114" name="Button 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681674" y="2356282"/>
                <a:ext cx="778704" cy="22812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</a:p>
            </p:txBody>
          </p:sp>
          <p:sp>
            <p:nvSpPr>
              <p:cNvPr id="115" name="Button 2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727719" y="2356282"/>
                <a:ext cx="778706" cy="22812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16" name="Button 3"/>
              <p:cNvSpPr>
                <a:spLocks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73764" y="2356282"/>
                <a:ext cx="778706" cy="22812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32" name="List Box"/>
          <p:cNvGrpSpPr/>
          <p:nvPr>
            <p:custDataLst>
              <p:tags r:id="rId5"/>
            </p:custDataLst>
          </p:nvPr>
        </p:nvGrpSpPr>
        <p:grpSpPr>
          <a:xfrm>
            <a:off x="1666856" y="1987429"/>
            <a:ext cx="1643071" cy="1409710"/>
            <a:chOff x="595686" y="1260908"/>
            <a:chExt cx="1687739" cy="1062160"/>
          </a:xfrm>
        </p:grpSpPr>
        <p:sp>
          <p:nvSpPr>
            <p:cNvPr id="133" name="Box"/>
            <p:cNvSpPr/>
            <p:nvPr>
              <p:custDataLst>
                <p:tags r:id="rId40"/>
              </p:custDataLst>
            </p:nvPr>
          </p:nvSpPr>
          <p:spPr>
            <a:xfrm>
              <a:off x="595686" y="1261159"/>
              <a:ext cx="1539802" cy="10619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Sixth item</a:t>
              </a:r>
            </a:p>
          </p:txBody>
        </p:sp>
        <p:sp>
          <p:nvSpPr>
            <p:cNvPr id="134" name="Selection Overlay"/>
            <p:cNvSpPr/>
            <p:nvPr>
              <p:custDataLst>
                <p:tags r:id="rId41"/>
              </p:custDataLst>
            </p:nvPr>
          </p:nvSpPr>
          <p:spPr>
            <a:xfrm>
              <a:off x="595686" y="1377405"/>
              <a:ext cx="1539802" cy="124827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5" name="Scrollbar"/>
            <p:cNvGrpSpPr/>
            <p:nvPr/>
          </p:nvGrpSpPr>
          <p:grpSpPr>
            <a:xfrm>
              <a:off x="2135494" y="1260908"/>
              <a:ext cx="147931" cy="1062159"/>
              <a:chOff x="5062844" y="1652478"/>
              <a:chExt cx="147931" cy="2304348"/>
            </a:xfrm>
          </p:grpSpPr>
          <p:sp>
            <p:nvSpPr>
              <p:cNvPr id="136" name="Track"/>
              <p:cNvSpPr/>
              <p:nvPr>
                <p:custDataLst>
                  <p:tags r:id="rId42"/>
                </p:custDataLst>
              </p:nvPr>
            </p:nvSpPr>
            <p:spPr>
              <a:xfrm rot="5400000">
                <a:off x="3984636" y="2730686"/>
                <a:ext cx="2304348" cy="1479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Scroll Thumb"/>
              <p:cNvSpPr/>
              <p:nvPr>
                <p:custDataLst>
                  <p:tags r:id="rId43"/>
                </p:custDataLst>
              </p:nvPr>
            </p:nvSpPr>
            <p:spPr>
              <a:xfrm rot="5400000">
                <a:off x="4368056" y="2645317"/>
                <a:ext cx="1537505" cy="84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Chevron"/>
              <p:cNvSpPr>
                <a:spLocks noChangeAspect="1"/>
              </p:cNvSpPr>
              <p:nvPr>
                <p:custDataLst>
                  <p:tags r:id="rId44"/>
                </p:custDataLst>
              </p:nvPr>
            </p:nvSpPr>
            <p:spPr bwMode="auto">
              <a:xfrm rot="10800000" flipH="1">
                <a:off x="5103935" y="1749335"/>
                <a:ext cx="65747" cy="5913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Chevron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auto">
              <a:xfrm flipH="1">
                <a:off x="5103933" y="3806014"/>
                <a:ext cx="65748" cy="5913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6" name="표 145"/>
          <p:cNvGraphicFramePr>
            <a:graphicFrameLocks noGrp="1"/>
          </p:cNvGraphicFramePr>
          <p:nvPr>
            <p:extLst/>
          </p:nvPr>
        </p:nvGraphicFramePr>
        <p:xfrm>
          <a:off x="6791318" y="1996067"/>
          <a:ext cx="2189194" cy="1407212"/>
        </p:xfrm>
        <a:graphic>
          <a:graphicData uri="http://schemas.openxmlformats.org/drawingml/2006/table">
            <a:tbl>
              <a:tblPr/>
              <a:tblGrid>
                <a:gridCol w="31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7" name="Tab Bar"/>
          <p:cNvGrpSpPr/>
          <p:nvPr>
            <p:custDataLst>
              <p:tags r:id="rId6"/>
            </p:custDataLst>
          </p:nvPr>
        </p:nvGrpSpPr>
        <p:grpSpPr>
          <a:xfrm>
            <a:off x="1557318" y="3772823"/>
            <a:ext cx="3681435" cy="248464"/>
            <a:chOff x="595686" y="2423988"/>
            <a:chExt cx="3245799" cy="248464"/>
          </a:xfrm>
          <a:solidFill>
            <a:srgbClr val="FFFFFF"/>
          </a:solidFill>
        </p:grpSpPr>
        <p:cxnSp>
          <p:nvCxnSpPr>
            <p:cNvPr id="148" name="Line 1"/>
            <p:cNvCxnSpPr/>
            <p:nvPr>
              <p:custDataLst>
                <p:tags r:id="rId35"/>
              </p:custDataLst>
            </p:nvPr>
          </p:nvCxnSpPr>
          <p:spPr>
            <a:xfrm rot="10800000" flipV="1">
              <a:off x="595686" y="2670293"/>
              <a:ext cx="3245799" cy="215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ab Selected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682463" y="2423988"/>
              <a:ext cx="812146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Menu1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Tab"/>
            <p:cNvSpPr/>
            <p:nvPr>
              <p:custDataLst>
                <p:tags r:id="rId37"/>
              </p:custDataLst>
            </p:nvPr>
          </p:nvSpPr>
          <p:spPr>
            <a:xfrm>
              <a:off x="1529328" y="2423989"/>
              <a:ext cx="70395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Menu2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Tab"/>
            <p:cNvSpPr/>
            <p:nvPr>
              <p:custDataLst>
                <p:tags r:id="rId38"/>
              </p:custDataLst>
            </p:nvPr>
          </p:nvSpPr>
          <p:spPr>
            <a:xfrm>
              <a:off x="2268002" y="2423989"/>
              <a:ext cx="70395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Menu3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Tab"/>
            <p:cNvSpPr/>
            <p:nvPr>
              <p:custDataLst>
                <p:tags r:id="rId39"/>
              </p:custDataLst>
            </p:nvPr>
          </p:nvSpPr>
          <p:spPr>
            <a:xfrm>
              <a:off x="3006674" y="2423989"/>
              <a:ext cx="70395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Menu4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Box 63"/>
          <p:cNvSpPr txBox="1">
            <a:spLocks noChangeArrowheads="1"/>
          </p:cNvSpPr>
          <p:nvPr/>
        </p:nvSpPr>
        <p:spPr bwMode="auto">
          <a:xfrm>
            <a:off x="309530" y="3805221"/>
            <a:ext cx="73898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  <a:cs typeface="Verdana" pitchFamily="34" charset="0"/>
              </a:rPr>
              <a:t>Tab menu : 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54" name="Tree View"/>
          <p:cNvGrpSpPr/>
          <p:nvPr>
            <p:custDataLst>
              <p:tags r:id="rId7"/>
            </p:custDataLst>
          </p:nvPr>
        </p:nvGrpSpPr>
        <p:grpSpPr>
          <a:xfrm>
            <a:off x="7732975" y="4357677"/>
            <a:ext cx="1418309" cy="1735619"/>
            <a:chOff x="838200" y="1552575"/>
            <a:chExt cx="1418309" cy="1735619"/>
          </a:xfrm>
          <a:solidFill>
            <a:srgbClr val="FFFFFF"/>
          </a:solidFill>
        </p:grpSpPr>
        <p:sp>
          <p:nvSpPr>
            <p:cNvPr id="155" name="Panel"/>
            <p:cNvSpPr/>
            <p:nvPr/>
          </p:nvSpPr>
          <p:spPr>
            <a:xfrm>
              <a:off x="838200" y="1552575"/>
              <a:ext cx="1418309" cy="17356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abel"/>
            <p:cNvSpPr txBox="1"/>
            <p:nvPr>
              <p:custDataLst>
                <p:tags r:id="rId25"/>
              </p:custDataLst>
            </p:nvPr>
          </p:nvSpPr>
          <p:spPr>
            <a:xfrm>
              <a:off x="1032014" y="1589266"/>
              <a:ext cx="74565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Root Item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Dummy Icon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914400" y="1636643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Dummy Icon"/>
            <p:cNvSpPr>
              <a:spLocks noChangeAspect="1"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104900" y="1849008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Label"/>
            <p:cNvSpPr txBox="1"/>
            <p:nvPr>
              <p:custDataLst>
                <p:tags r:id="rId28"/>
              </p:custDataLst>
            </p:nvPr>
          </p:nvSpPr>
          <p:spPr>
            <a:xfrm>
              <a:off x="1222514" y="1801632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Dummy Icon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104900" y="2061375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Label"/>
            <p:cNvSpPr txBox="1"/>
            <p:nvPr>
              <p:custDataLst>
                <p:tags r:id="rId30"/>
              </p:custDataLst>
            </p:nvPr>
          </p:nvSpPr>
          <p:spPr>
            <a:xfrm>
              <a:off x="1222514" y="2013998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Dummy Icon"/>
            <p:cNvSpPr>
              <a:spLocks noChangeAspect="1"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295400" y="2273740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abel"/>
            <p:cNvSpPr txBox="1"/>
            <p:nvPr>
              <p:custDataLst>
                <p:tags r:id="rId32"/>
              </p:custDataLst>
            </p:nvPr>
          </p:nvSpPr>
          <p:spPr>
            <a:xfrm>
              <a:off x="1413014" y="2226364"/>
              <a:ext cx="7857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2.1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Dummy Icon"/>
            <p:cNvSpPr>
              <a:spLocks noChangeAspect="1"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1104900" y="2486106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Label"/>
            <p:cNvSpPr txBox="1"/>
            <p:nvPr>
              <p:custDataLst>
                <p:tags r:id="rId34"/>
              </p:custDataLst>
            </p:nvPr>
          </p:nvSpPr>
          <p:spPr>
            <a:xfrm>
              <a:off x="1222514" y="2438730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6" name="TextBox 63"/>
          <p:cNvSpPr txBox="1">
            <a:spLocks noChangeArrowheads="1"/>
          </p:cNvSpPr>
          <p:nvPr/>
        </p:nvSpPr>
        <p:spPr bwMode="auto">
          <a:xfrm>
            <a:off x="6656627" y="4339188"/>
            <a:ext cx="6572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prstClr val="black"/>
                </a:solidFill>
                <a:latin typeface="+mn-ea"/>
                <a:cs typeface="Verdana" pitchFamily="34" charset="0"/>
              </a:rPr>
              <a:t>Tree menu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67" name="Scrollbar"/>
          <p:cNvGrpSpPr/>
          <p:nvPr>
            <p:custDataLst>
              <p:tags r:id="rId8"/>
            </p:custDataLst>
          </p:nvPr>
        </p:nvGrpSpPr>
        <p:grpSpPr>
          <a:xfrm>
            <a:off x="9239610" y="1987425"/>
            <a:ext cx="224462" cy="1397000"/>
            <a:chOff x="5066742" y="1652469"/>
            <a:chExt cx="144016" cy="2304356"/>
          </a:xfrm>
          <a:solidFill>
            <a:srgbClr val="FFFFFF"/>
          </a:solidFill>
        </p:grpSpPr>
        <p:sp>
          <p:nvSpPr>
            <p:cNvPr id="168" name="Track"/>
            <p:cNvSpPr/>
            <p:nvPr/>
          </p:nvSpPr>
          <p:spPr>
            <a:xfrm rot="5400000">
              <a:off x="3986572" y="2732639"/>
              <a:ext cx="2304356" cy="14401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Scroll Thumb"/>
            <p:cNvSpPr/>
            <p:nvPr>
              <p:custDataLst>
                <p:tags r:id="rId22"/>
              </p:custDataLst>
            </p:nvPr>
          </p:nvSpPr>
          <p:spPr>
            <a:xfrm rot="5400000">
              <a:off x="4580543" y="2427324"/>
              <a:ext cx="1116413" cy="10465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0" name="Chevron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rot="10800000" flipH="1">
              <a:off x="5118229" y="1750207"/>
              <a:ext cx="41068" cy="5967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Chevron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5118230" y="3804645"/>
              <a:ext cx="41068" cy="5967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Scrollbar"/>
          <p:cNvGrpSpPr/>
          <p:nvPr>
            <p:custDataLst>
              <p:tags r:id="rId9"/>
            </p:custDataLst>
          </p:nvPr>
        </p:nvGrpSpPr>
        <p:grpSpPr>
          <a:xfrm>
            <a:off x="6832157" y="3435677"/>
            <a:ext cx="1785950" cy="214442"/>
            <a:chOff x="595686" y="3155462"/>
            <a:chExt cx="2304356" cy="144017"/>
          </a:xfrm>
          <a:solidFill>
            <a:srgbClr val="FFFFFF"/>
          </a:solidFill>
        </p:grpSpPr>
        <p:sp>
          <p:nvSpPr>
            <p:cNvPr id="180" name="Track"/>
            <p:cNvSpPr/>
            <p:nvPr/>
          </p:nvSpPr>
          <p:spPr>
            <a:xfrm>
              <a:off x="595686" y="315546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Scroll Thumb"/>
            <p:cNvSpPr/>
            <p:nvPr>
              <p:custDataLst>
                <p:tags r:id="rId19"/>
              </p:custDataLst>
            </p:nvPr>
          </p:nvSpPr>
          <p:spPr>
            <a:xfrm>
              <a:off x="806082" y="3176061"/>
              <a:ext cx="1375129" cy="1028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Chevron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5400000" flipH="1">
              <a:off x="673988" y="3204126"/>
              <a:ext cx="42986" cy="466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hevron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6200000" flipH="1">
              <a:off x="2782851" y="3204127"/>
              <a:ext cx="42986" cy="466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4" name="직선 연결선 223"/>
          <p:cNvCxnSpPr/>
          <p:nvPr/>
        </p:nvCxnSpPr>
        <p:spPr>
          <a:xfrm>
            <a:off x="290481" y="764704"/>
            <a:ext cx="914406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534294" y="266769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Table Style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Button"/>
          <p:cNvSpPr/>
          <p:nvPr/>
        </p:nvSpPr>
        <p:spPr>
          <a:xfrm>
            <a:off x="2265333" y="4824711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accent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Button"/>
          <p:cNvSpPr/>
          <p:nvPr/>
        </p:nvSpPr>
        <p:spPr>
          <a:xfrm>
            <a:off x="2862138" y="4824711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accent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Button"/>
          <p:cNvSpPr/>
          <p:nvPr/>
        </p:nvSpPr>
        <p:spPr>
          <a:xfrm>
            <a:off x="3471539" y="4828081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accent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Button"/>
          <p:cNvSpPr/>
          <p:nvPr/>
        </p:nvSpPr>
        <p:spPr>
          <a:xfrm>
            <a:off x="4065533" y="4824711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accent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인쇄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Button"/>
          <p:cNvSpPr/>
          <p:nvPr/>
        </p:nvSpPr>
        <p:spPr>
          <a:xfrm>
            <a:off x="1669237" y="5103701"/>
            <a:ext cx="484705" cy="160537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Button"/>
          <p:cNvSpPr/>
          <p:nvPr/>
        </p:nvSpPr>
        <p:spPr>
          <a:xfrm>
            <a:off x="2272195" y="5103701"/>
            <a:ext cx="484705" cy="160537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Button"/>
          <p:cNvSpPr/>
          <p:nvPr/>
        </p:nvSpPr>
        <p:spPr>
          <a:xfrm>
            <a:off x="2857225" y="5103701"/>
            <a:ext cx="484705" cy="160537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Button"/>
          <p:cNvSpPr/>
          <p:nvPr/>
        </p:nvSpPr>
        <p:spPr>
          <a:xfrm>
            <a:off x="3474847" y="5106133"/>
            <a:ext cx="484705" cy="160537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Button"/>
          <p:cNvSpPr/>
          <p:nvPr/>
        </p:nvSpPr>
        <p:spPr>
          <a:xfrm>
            <a:off x="4069309" y="5101271"/>
            <a:ext cx="484705" cy="160537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인쇄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Date Picker Field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672518" y="4838594"/>
            <a:ext cx="1462099" cy="14006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:     </a:t>
            </a:r>
            <a:r>
              <a:rPr lang="ko-KR" alt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활성화 버튼 </a:t>
            </a:r>
            <a:r>
              <a:rPr lang="en-US" altLang="ko-KR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ICON</a:t>
            </a:r>
          </a:p>
        </p:txBody>
      </p:sp>
      <p:sp>
        <p:nvSpPr>
          <p:cNvPr id="199" name="Date Picker Field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664969" y="5113704"/>
            <a:ext cx="1462099" cy="14006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:     </a:t>
            </a:r>
            <a:r>
              <a:rPr lang="ko-KR" altLang="en-US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비활성화 버튼 </a:t>
            </a:r>
            <a:r>
              <a:rPr lang="en-US" altLang="ko-KR" sz="800" dirty="0">
                <a:solidFill>
                  <a:srgbClr val="262626"/>
                </a:solidFill>
                <a:latin typeface="+mn-ea"/>
                <a:cs typeface="Calibri" pitchFamily="34" charset="0"/>
              </a:rPr>
              <a:t>ICON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44" y="5453328"/>
            <a:ext cx="342900" cy="238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2" y="5458187"/>
            <a:ext cx="342900" cy="2381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92" y="5453328"/>
            <a:ext cx="342900" cy="2381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93" y="5476034"/>
            <a:ext cx="342900" cy="238125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36" y="5467069"/>
            <a:ext cx="342900" cy="238125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422154" y="5658814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   </a:t>
            </a:r>
            <a:r>
              <a:rPr lang="ko-KR" altLang="en-US" sz="1000" dirty="0" err="1">
                <a:latin typeface="+mn-ea"/>
                <a:ea typeface="+mn-ea"/>
              </a:rPr>
              <a:t>행추가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행삭제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엑셀다운로드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엑셀업로드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 err="1">
                <a:latin typeface="+mn-ea"/>
                <a:ea typeface="+mn-ea"/>
              </a:rPr>
              <a:t>새로고침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141" name="Drop-Down Box"/>
          <p:cNvGrpSpPr/>
          <p:nvPr>
            <p:custDataLst>
              <p:tags r:id="rId12"/>
            </p:custDataLst>
          </p:nvPr>
        </p:nvGrpSpPr>
        <p:grpSpPr>
          <a:xfrm>
            <a:off x="7641349" y="1324111"/>
            <a:ext cx="966765" cy="139612"/>
            <a:chOff x="595690" y="1551580"/>
            <a:chExt cx="1368131" cy="241091"/>
          </a:xfrm>
          <a:solidFill>
            <a:srgbClr val="FFFFFF"/>
          </a:solidFill>
        </p:grpSpPr>
        <p:sp>
          <p:nvSpPr>
            <p:cNvPr id="142" name="Text Box"/>
            <p:cNvSpPr/>
            <p:nvPr>
              <p:custDataLst>
                <p:tags r:id="rId16"/>
              </p:custDataLst>
            </p:nvPr>
          </p:nvSpPr>
          <p:spPr>
            <a:xfrm>
              <a:off x="595690" y="1551580"/>
              <a:ext cx="1133237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예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아니오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Arrow Box"/>
            <p:cNvSpPr/>
            <p:nvPr>
              <p:custDataLst>
                <p:tags r:id="rId17"/>
              </p:custDataLst>
            </p:nvPr>
          </p:nvSpPr>
          <p:spPr>
            <a:xfrm>
              <a:off x="1728928" y="1551582"/>
              <a:ext cx="234893" cy="24108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Arrow Down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801077" y="1640876"/>
              <a:ext cx="90576" cy="6247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693731" y="1662317"/>
            <a:ext cx="1584979" cy="228600"/>
            <a:chOff x="5651901" y="6024047"/>
            <a:chExt cx="1584979" cy="228600"/>
          </a:xfrm>
        </p:grpSpPr>
        <p:sp>
          <p:nvSpPr>
            <p:cNvPr id="128" name="Date Picker Field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51901" y="6064044"/>
              <a:ext cx="597243" cy="14006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253173" y="6024047"/>
              <a:ext cx="238125" cy="228600"/>
            </a:xfrm>
            <a:prstGeom prst="rect">
              <a:avLst/>
            </a:prstGeom>
          </p:spPr>
        </p:pic>
        <p:sp>
          <p:nvSpPr>
            <p:cNvPr id="140" name="Date Picker Field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514216" y="6064044"/>
              <a:ext cx="722664" cy="140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262626"/>
                  </a:solidFill>
                  <a:latin typeface="+mn-ea"/>
                  <a:cs typeface="Calibri" pitchFamily="34" charset="0"/>
                </a:rPr>
                <a:t>O(9)</a:t>
              </a: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609547" y="1667876"/>
            <a:ext cx="839397" cy="228600"/>
            <a:chOff x="7371294" y="6029606"/>
            <a:chExt cx="839397" cy="228600"/>
          </a:xfrm>
        </p:grpSpPr>
        <p:sp>
          <p:nvSpPr>
            <p:cNvPr id="151" name="Date Picker Field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7371294" y="6070787"/>
              <a:ext cx="597243" cy="14006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972566" y="6029606"/>
              <a:ext cx="2381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6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380968" y="642918"/>
            <a:ext cx="9144000" cy="38574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문서 형태의 통일성을 위하여 아래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속하는 항목은 동일하게 적용합니다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381000" y="254000"/>
            <a:ext cx="7029203" cy="38258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 Library</a:t>
            </a: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16626" y="640545"/>
            <a:ext cx="566759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/>
          <p:cNvSpPr txBox="1">
            <a:spLocks noChangeArrowheads="1"/>
          </p:cNvSpPr>
          <p:nvPr/>
        </p:nvSpPr>
        <p:spPr bwMode="auto">
          <a:xfrm>
            <a:off x="309530" y="1357298"/>
            <a:ext cx="12182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+mn-ea"/>
                <a:cs typeface="Verdana" pitchFamily="34" charset="0"/>
              </a:rPr>
              <a:t>Description number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66852" y="1357298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9" name="타원 8"/>
          <p:cNvSpPr/>
          <p:nvPr/>
        </p:nvSpPr>
        <p:spPr>
          <a:xfrm>
            <a:off x="1962480" y="1357298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10" name="타원 9"/>
          <p:cNvSpPr/>
          <p:nvPr/>
        </p:nvSpPr>
        <p:spPr>
          <a:xfrm>
            <a:off x="2262534" y="1357298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11" name="타원 10"/>
          <p:cNvSpPr/>
          <p:nvPr/>
        </p:nvSpPr>
        <p:spPr>
          <a:xfrm>
            <a:off x="2557824" y="1357298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  <p:sp>
        <p:nvSpPr>
          <p:cNvPr id="16" name="TextBox 63"/>
          <p:cNvSpPr txBox="1">
            <a:spLocks noChangeArrowheads="1"/>
          </p:cNvSpPr>
          <p:nvPr/>
        </p:nvSpPr>
        <p:spPr bwMode="auto">
          <a:xfrm>
            <a:off x="309530" y="1781174"/>
            <a:ext cx="1330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+mn-ea"/>
                <a:cs typeface="Verdana" pitchFamily="34" charset="0"/>
              </a:rPr>
              <a:t>UI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17" name="Picture 76"/>
          <p:cNvPicPr>
            <a:picLocks noChangeAspect="1" noChangeArrowheads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1667131" y="178809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5"/>
          <p:cNvPicPr>
            <a:picLocks noChangeAspect="1" noChangeArrowheads="1"/>
          </p:cNvPicPr>
          <p:nvPr/>
        </p:nvPicPr>
        <p:blipFill>
          <a:blip r:embed="rId56"/>
          <a:srcRect/>
          <a:stretch>
            <a:fillRect/>
          </a:stretch>
        </p:blipFill>
        <p:spPr bwMode="auto">
          <a:xfrm>
            <a:off x="1857631" y="178809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7"/>
          <a:srcRect/>
          <a:stretch>
            <a:fillRect/>
          </a:stretch>
        </p:blipFill>
        <p:spPr bwMode="auto">
          <a:xfrm>
            <a:off x="2057656" y="178809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8"/>
          <a:srcRect/>
          <a:stretch>
            <a:fillRect/>
          </a:stretch>
        </p:blipFill>
        <p:spPr bwMode="auto">
          <a:xfrm>
            <a:off x="2248156" y="1788099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Pagination"/>
          <p:cNvGrpSpPr>
            <a:grpSpLocks/>
          </p:cNvGrpSpPr>
          <p:nvPr/>
        </p:nvGrpSpPr>
        <p:grpSpPr bwMode="auto">
          <a:xfrm>
            <a:off x="1672232" y="4537430"/>
            <a:ext cx="2113359" cy="151872"/>
            <a:chOff x="291976" y="1397000"/>
            <a:chExt cx="2448272" cy="175940"/>
          </a:xfrm>
        </p:grpSpPr>
        <p:sp>
          <p:nvSpPr>
            <p:cNvPr id="22" name="Back Button"/>
            <p:cNvSpPr>
              <a:spLocks/>
            </p:cNvSpPr>
            <p:nvPr/>
          </p:nvSpPr>
          <p:spPr bwMode="auto">
            <a:xfrm>
              <a:off x="508000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smtClean="0">
                  <a:solidFill>
                    <a:srgbClr val="A6A6A6"/>
                  </a:solidFill>
                  <a:effectLst/>
                  <a:latin typeface="Wingdings 3"/>
                </a:rPr>
                <a:t>t</a:t>
              </a:r>
              <a:endParaRPr lang="en-US" sz="600">
                <a:solidFill>
                  <a:srgbClr val="A6A6A6"/>
                </a:solidFill>
                <a:effectLst/>
                <a:latin typeface="Wingdings 3"/>
              </a:endParaRPr>
            </a:p>
          </p:txBody>
        </p:sp>
        <p:sp>
          <p:nvSpPr>
            <p:cNvPr id="23" name="Page 1"/>
            <p:cNvSpPr>
              <a:spLocks/>
            </p:cNvSpPr>
            <p:nvPr/>
          </p:nvSpPr>
          <p:spPr bwMode="auto">
            <a:xfrm>
              <a:off x="741764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FFFFFF"/>
                  </a:solidFill>
                  <a:effectLst/>
                  <a:latin typeface="Calibri"/>
                </a:rPr>
                <a:t>1</a:t>
              </a:r>
              <a:endParaRPr lang="en-US" sz="900">
                <a:solidFill>
                  <a:srgbClr val="FFFFFF"/>
                </a:solidFill>
                <a:effectLst/>
                <a:latin typeface="Calibri"/>
              </a:endParaRPr>
            </a:p>
          </p:txBody>
        </p:sp>
        <p:sp>
          <p:nvSpPr>
            <p:cNvPr id="24" name="Page 2"/>
            <p:cNvSpPr>
              <a:spLocks/>
            </p:cNvSpPr>
            <p:nvPr/>
          </p:nvSpPr>
          <p:spPr bwMode="auto">
            <a:xfrm>
              <a:off x="981312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262626"/>
                  </a:solidFill>
                  <a:effectLst/>
                  <a:latin typeface="Calibri"/>
                </a:rPr>
                <a:t>2</a:t>
              </a:r>
              <a:endParaRPr lang="en-US" sz="90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5" name="Page 3"/>
            <p:cNvSpPr>
              <a:spLocks/>
            </p:cNvSpPr>
            <p:nvPr/>
          </p:nvSpPr>
          <p:spPr bwMode="auto">
            <a:xfrm>
              <a:off x="1220860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262626"/>
                  </a:solidFill>
                  <a:effectLst/>
                  <a:latin typeface="Calibri"/>
                </a:rPr>
                <a:t>3</a:t>
              </a:r>
              <a:endParaRPr lang="en-US" sz="90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6" name="Page 4"/>
            <p:cNvSpPr>
              <a:spLocks/>
            </p:cNvSpPr>
            <p:nvPr/>
          </p:nvSpPr>
          <p:spPr bwMode="auto">
            <a:xfrm>
              <a:off x="1460407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262626"/>
                  </a:solidFill>
                  <a:effectLst/>
                  <a:latin typeface="Calibri"/>
                </a:rPr>
                <a:t>4</a:t>
              </a:r>
              <a:endParaRPr lang="en-US" sz="90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7" name="Dots"/>
            <p:cNvSpPr>
              <a:spLocks/>
            </p:cNvSpPr>
            <p:nvPr/>
          </p:nvSpPr>
          <p:spPr bwMode="auto">
            <a:xfrm>
              <a:off x="1703045" y="1408026"/>
              <a:ext cx="88166" cy="15388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rgbClr val="262626"/>
                  </a:solidFill>
                  <a:effectLst/>
                  <a:latin typeface="Calibri"/>
                </a:rPr>
                <a:t>…</a:t>
              </a:r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8" name="Page 9"/>
            <p:cNvSpPr>
              <a:spLocks/>
            </p:cNvSpPr>
            <p:nvPr/>
          </p:nvSpPr>
          <p:spPr bwMode="auto">
            <a:xfrm>
              <a:off x="1853407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262626"/>
                  </a:solidFill>
                  <a:effectLst/>
                  <a:latin typeface="Calibri"/>
                </a:rPr>
                <a:t>9</a:t>
              </a:r>
              <a:endParaRPr lang="en-US" sz="90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9" name="Page 10"/>
            <p:cNvSpPr>
              <a:spLocks/>
            </p:cNvSpPr>
            <p:nvPr/>
          </p:nvSpPr>
          <p:spPr bwMode="auto">
            <a:xfrm>
              <a:off x="2092955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262626"/>
                  </a:solidFill>
                  <a:effectLst/>
                  <a:latin typeface="Calibri"/>
                </a:rPr>
                <a:t>10</a:t>
              </a:r>
              <a:endParaRPr lang="en-US" sz="90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30" name="Next Button"/>
            <p:cNvSpPr>
              <a:spLocks/>
            </p:cNvSpPr>
            <p:nvPr/>
          </p:nvSpPr>
          <p:spPr bwMode="auto">
            <a:xfrm>
              <a:off x="2331194" y="1397000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262626"/>
                  </a:solidFill>
                  <a:effectLst/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effectLst/>
                <a:latin typeface="Wingdings 3"/>
              </a:endParaRPr>
            </a:p>
          </p:txBody>
        </p:sp>
        <p:sp>
          <p:nvSpPr>
            <p:cNvPr id="31" name="Back Button"/>
            <p:cNvSpPr>
              <a:spLocks/>
            </p:cNvSpPr>
            <p:nvPr/>
          </p:nvSpPr>
          <p:spPr bwMode="auto">
            <a:xfrm>
              <a:off x="291976" y="1397000"/>
              <a:ext cx="167867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 smtClean="0">
                  <a:solidFill>
                    <a:srgbClr val="A6A6A6"/>
                  </a:solidFill>
                  <a:latin typeface="Wingdings 3"/>
                </a:rPr>
                <a:t>tt</a:t>
              </a:r>
              <a:endParaRPr lang="en-US" sz="600" dirty="0">
                <a:solidFill>
                  <a:srgbClr val="A6A6A6"/>
                </a:solidFill>
                <a:effectLst/>
                <a:latin typeface="Wingdings 3"/>
              </a:endParaRPr>
            </a:p>
          </p:txBody>
        </p:sp>
        <p:sp>
          <p:nvSpPr>
            <p:cNvPr id="33" name="Next Button"/>
            <p:cNvSpPr>
              <a:spLocks/>
            </p:cNvSpPr>
            <p:nvPr/>
          </p:nvSpPr>
          <p:spPr bwMode="auto">
            <a:xfrm>
              <a:off x="2556619" y="1397000"/>
              <a:ext cx="183629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 smtClean="0">
                  <a:solidFill>
                    <a:srgbClr val="262626"/>
                  </a:solidFill>
                  <a:latin typeface="Wingdings 3"/>
                </a:rPr>
                <a:t>uu</a:t>
              </a:r>
              <a:endParaRPr lang="en-US" sz="600" dirty="0">
                <a:solidFill>
                  <a:srgbClr val="262626"/>
                </a:solidFill>
                <a:effectLst/>
                <a:latin typeface="Wingdings 3"/>
              </a:endParaRPr>
            </a:p>
          </p:txBody>
        </p:sp>
      </p:grp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09530" y="4513364"/>
            <a:ext cx="4215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+mn-ea"/>
                <a:cs typeface="Verdana" pitchFamily="34" charset="0"/>
              </a:rPr>
              <a:t>Paging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57016" y="1765780"/>
            <a:ext cx="844756" cy="150813"/>
            <a:chOff x="3995744" y="960655"/>
            <a:chExt cx="844756" cy="150813"/>
          </a:xfrm>
        </p:grpSpPr>
        <p:sp>
          <p:nvSpPr>
            <p:cNvPr id="35" name="Date Picker Icon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4692480" y="960655"/>
              <a:ext cx="148020" cy="150813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 Box"/>
            <p:cNvSpPr/>
            <p:nvPr>
              <p:custDataLst>
                <p:tags r:id="rId53"/>
              </p:custDataLst>
            </p:nvPr>
          </p:nvSpPr>
          <p:spPr>
            <a:xfrm>
              <a:off x="3995744" y="970191"/>
              <a:ext cx="657905" cy="1396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2015/07/27</a:t>
              </a:r>
              <a:endPara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Date Picker Field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26272" y="1773080"/>
            <a:ext cx="1462099" cy="1400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Text Input (Active)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Date Picker Field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986384" y="1773057"/>
            <a:ext cx="1457336" cy="1400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Text Input(Non Active)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40" name="Drop-Down Box"/>
          <p:cNvGrpSpPr/>
          <p:nvPr>
            <p:custDataLst>
              <p:tags r:id="rId3"/>
            </p:custDataLst>
          </p:nvPr>
        </p:nvGrpSpPr>
        <p:grpSpPr>
          <a:xfrm>
            <a:off x="6558002" y="1773291"/>
            <a:ext cx="966765" cy="139612"/>
            <a:chOff x="595690" y="1551580"/>
            <a:chExt cx="1368131" cy="241091"/>
          </a:xfrm>
          <a:solidFill>
            <a:srgbClr val="FFFFFF"/>
          </a:solidFill>
        </p:grpSpPr>
        <p:sp>
          <p:nvSpPr>
            <p:cNvPr id="41" name="Text Box"/>
            <p:cNvSpPr/>
            <p:nvPr>
              <p:custDataLst>
                <p:tags r:id="rId49"/>
              </p:custDataLst>
            </p:nvPr>
          </p:nvSpPr>
          <p:spPr>
            <a:xfrm>
              <a:off x="595690" y="1551580"/>
              <a:ext cx="1133237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Select Box</a:t>
              </a:r>
            </a:p>
          </p:txBody>
        </p:sp>
        <p:sp>
          <p:nvSpPr>
            <p:cNvPr id="42" name="Arrow Box"/>
            <p:cNvSpPr/>
            <p:nvPr>
              <p:custDataLst>
                <p:tags r:id="rId50"/>
              </p:custDataLst>
            </p:nvPr>
          </p:nvSpPr>
          <p:spPr>
            <a:xfrm>
              <a:off x="1728928" y="1551582"/>
              <a:ext cx="234893" cy="24108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Arrow Down"/>
            <p:cNvSpPr>
              <a:spLocks noChangeAspect="1"/>
            </p:cNvSpPr>
            <p:nvPr>
              <p:custDataLst>
                <p:tags r:id="rId51"/>
              </p:custDataLst>
            </p:nvPr>
          </p:nvSpPr>
          <p:spPr bwMode="auto">
            <a:xfrm flipH="1">
              <a:off x="1801077" y="1640876"/>
              <a:ext cx="90576" cy="6247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309530" y="5034019"/>
            <a:ext cx="4183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+mn-ea"/>
                <a:cs typeface="Verdana" pitchFamily="34" charset="0"/>
              </a:rPr>
              <a:t>Button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45" name="Button"/>
          <p:cNvSpPr/>
          <p:nvPr/>
        </p:nvSpPr>
        <p:spPr>
          <a:xfrm>
            <a:off x="1666852" y="5059181"/>
            <a:ext cx="482582" cy="132675"/>
          </a:xfrm>
          <a:prstGeom prst="roundRect">
            <a:avLst>
              <a:gd name="adj" fmla="val 1118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7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/>
          <p:nvPr/>
        </p:nvSpPr>
        <p:spPr>
          <a:xfrm>
            <a:off x="2199950" y="5056790"/>
            <a:ext cx="484705" cy="132675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/>
          <p:nvPr/>
        </p:nvSpPr>
        <p:spPr>
          <a:xfrm>
            <a:off x="2732059" y="5040846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accent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강조</a:t>
            </a:r>
            <a:endParaRPr lang="en-US" sz="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674970" y="5578249"/>
            <a:ext cx="4710113" cy="466725"/>
            <a:chOff x="2843212" y="1209659"/>
            <a:chExt cx="4710113" cy="466725"/>
          </a:xfrm>
        </p:grpSpPr>
        <p:pic>
          <p:nvPicPr>
            <p:cNvPr id="49" name="Picture 51" descr="D:\03_Images\icon\ext\bmp.gif"/>
            <p:cNvPicPr>
              <a:picLocks noChangeAspect="1" noChangeArrowheads="1"/>
            </p:cNvPicPr>
            <p:nvPr/>
          </p:nvPicPr>
          <p:blipFill>
            <a:blip r:embed="rId59"/>
            <a:srcRect/>
            <a:stretch>
              <a:fillRect/>
            </a:stretch>
          </p:blipFill>
          <p:spPr bwMode="auto">
            <a:xfrm>
              <a:off x="2843212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2" descr="D:\03_Images\icon\ext\gif.gif"/>
            <p:cNvPicPr>
              <a:picLocks noChangeAspect="1" noChangeArrowheads="1"/>
            </p:cNvPicPr>
            <p:nvPr/>
          </p:nvPicPr>
          <p:blipFill>
            <a:blip r:embed="rId60"/>
            <a:srcRect/>
            <a:stretch>
              <a:fillRect/>
            </a:stretch>
          </p:blipFill>
          <p:spPr bwMode="auto">
            <a:xfrm>
              <a:off x="3136900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53" descr="D:\03_Images\icon\ext\jpg.gif"/>
            <p:cNvPicPr>
              <a:picLocks noChangeAspect="1" noChangeArrowheads="1"/>
            </p:cNvPicPr>
            <p:nvPr/>
          </p:nvPicPr>
          <p:blipFill>
            <a:blip r:embed="rId61"/>
            <a:srcRect/>
            <a:stretch>
              <a:fillRect/>
            </a:stretch>
          </p:blipFill>
          <p:spPr bwMode="auto">
            <a:xfrm>
              <a:off x="3430587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56" descr="D:\03_Images\icon\ext\ppt.gif"/>
            <p:cNvPicPr>
              <a:picLocks noChangeAspect="1" noChangeArrowheads="1"/>
            </p:cNvPicPr>
            <p:nvPr/>
          </p:nvPicPr>
          <p:blipFill>
            <a:blip r:embed="rId62"/>
            <a:srcRect/>
            <a:stretch>
              <a:fillRect/>
            </a:stretch>
          </p:blipFill>
          <p:spPr bwMode="auto">
            <a:xfrm>
              <a:off x="3724275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8" descr="D:\03_Images\icon\ext\txt.gif"/>
            <p:cNvPicPr>
              <a:picLocks noChangeAspect="1" noChangeArrowheads="1"/>
            </p:cNvPicPr>
            <p:nvPr/>
          </p:nvPicPr>
          <p:blipFill>
            <a:blip r:embed="rId63"/>
            <a:srcRect/>
            <a:stretch>
              <a:fillRect/>
            </a:stretch>
          </p:blipFill>
          <p:spPr bwMode="auto">
            <a:xfrm>
              <a:off x="3790950" y="1214422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61" descr="D:\03_Images\icon\icon_new.gif"/>
            <p:cNvPicPr>
              <a:picLocks noChangeAspect="1" noChangeArrowheads="1"/>
            </p:cNvPicPr>
            <p:nvPr/>
          </p:nvPicPr>
          <p:blipFill>
            <a:blip r:embed="rId64"/>
            <a:srcRect/>
            <a:stretch>
              <a:fillRect/>
            </a:stretch>
          </p:blipFill>
          <p:spPr bwMode="auto">
            <a:xfrm>
              <a:off x="7343775" y="1238234"/>
              <a:ext cx="209550" cy="10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80" descr="http://www.websiteicons.com/icons_src/10/15/homepage_47.gif"/>
            <p:cNvPicPr>
              <a:picLocks noChangeAspect="1" noChangeArrowheads="1"/>
            </p:cNvPicPr>
            <p:nvPr/>
          </p:nvPicPr>
          <p:blipFill>
            <a:blip r:embed="rId65"/>
            <a:srcRect/>
            <a:stretch>
              <a:fillRect/>
            </a:stretch>
          </p:blipFill>
          <p:spPr bwMode="auto">
            <a:xfrm>
              <a:off x="6396037" y="1228709"/>
              <a:ext cx="13335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82" descr="http://www.websiteicons.com/icons_src/10/16/pages_48.gif"/>
            <p:cNvPicPr>
              <a:picLocks noChangeAspect="1" noChangeArrowheads="1"/>
            </p:cNvPicPr>
            <p:nvPr/>
          </p:nvPicPr>
          <p:blipFill>
            <a:blip r:embed="rId66"/>
            <a:srcRect/>
            <a:stretch>
              <a:fillRect/>
            </a:stretch>
          </p:blipFill>
          <p:spPr bwMode="auto">
            <a:xfrm>
              <a:off x="5821362" y="1214422"/>
              <a:ext cx="95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84" descr="http://www.websiteicons.com/icons_src/10/15/homepage_45.gif"/>
            <p:cNvPicPr>
              <a:picLocks noChangeAspect="1" noChangeArrowheads="1"/>
            </p:cNvPicPr>
            <p:nvPr/>
          </p:nvPicPr>
          <p:blipFill>
            <a:blip r:embed="rId67"/>
            <a:srcRect/>
            <a:stretch>
              <a:fillRect/>
            </a:stretch>
          </p:blipFill>
          <p:spPr bwMode="auto">
            <a:xfrm>
              <a:off x="5226050" y="1242997"/>
              <a:ext cx="114300" cy="9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86" descr="http://www.websiteicons.com/icons_src/9/13/contacts_48.gif"/>
            <p:cNvPicPr>
              <a:picLocks noChangeAspect="1" noChangeArrowheads="1"/>
            </p:cNvPicPr>
            <p:nvPr/>
          </p:nvPicPr>
          <p:blipFill>
            <a:blip r:embed="rId68"/>
            <a:srcRect/>
            <a:stretch>
              <a:fillRect/>
            </a:stretch>
          </p:blipFill>
          <p:spPr bwMode="auto">
            <a:xfrm>
              <a:off x="4135437" y="1219184"/>
              <a:ext cx="1524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88" descr="http://www.websiteicons.com/icons_src/9/14/balloons_02.gif"/>
            <p:cNvPicPr>
              <a:picLocks noChangeAspect="1" noChangeArrowheads="1"/>
            </p:cNvPicPr>
            <p:nvPr/>
          </p:nvPicPr>
          <p:blipFill>
            <a:blip r:embed="rId69"/>
            <a:srcRect/>
            <a:stretch>
              <a:fillRect/>
            </a:stretch>
          </p:blipFill>
          <p:spPr bwMode="auto">
            <a:xfrm>
              <a:off x="3159125" y="1233472"/>
              <a:ext cx="123825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90" descr="http://www.websiteicons.com/icons_src/8/12/pc_25.gif"/>
            <p:cNvPicPr>
              <a:picLocks noChangeAspect="1" noChangeArrowheads="1"/>
            </p:cNvPicPr>
            <p:nvPr/>
          </p:nvPicPr>
          <p:blipFill>
            <a:blip r:embed="rId70"/>
            <a:srcRect/>
            <a:stretch>
              <a:fillRect/>
            </a:stretch>
          </p:blipFill>
          <p:spPr bwMode="auto">
            <a:xfrm>
              <a:off x="2843212" y="1219184"/>
              <a:ext cx="12382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92" descr="http://www.websiteicons.com/icons_src/8/12/pc_08.gif"/>
            <p:cNvPicPr>
              <a:picLocks noChangeAspect="1" noChangeArrowheads="1"/>
            </p:cNvPicPr>
            <p:nvPr/>
          </p:nvPicPr>
          <p:blipFill>
            <a:blip r:embed="rId71"/>
            <a:srcRect/>
            <a:stretch>
              <a:fillRect/>
            </a:stretch>
          </p:blipFill>
          <p:spPr bwMode="auto">
            <a:xfrm>
              <a:off x="4881562" y="1214422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Picture 94" descr="http://www.websiteicons.com/icons_src/8/11/music_15.gif"/>
            <p:cNvPicPr>
              <a:picLocks noChangeAspect="1" noChangeArrowheads="1"/>
            </p:cNvPicPr>
            <p:nvPr/>
          </p:nvPicPr>
          <p:blipFill>
            <a:blip r:embed="rId72"/>
            <a:srcRect/>
            <a:stretch>
              <a:fillRect/>
            </a:stretch>
          </p:blipFill>
          <p:spPr bwMode="auto">
            <a:xfrm>
              <a:off x="7018337" y="1238234"/>
              <a:ext cx="133350" cy="10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" name="Picture 108" descr="http://www.websiteicons.com/icons_src/7/8/edit_53.gif"/>
            <p:cNvPicPr>
              <a:picLocks noChangeAspect="1" noChangeArrowheads="1"/>
            </p:cNvPicPr>
            <p:nvPr/>
          </p:nvPicPr>
          <p:blipFill>
            <a:blip r:embed="rId73"/>
            <a:srcRect/>
            <a:stretch>
              <a:fillRect/>
            </a:stretch>
          </p:blipFill>
          <p:spPr bwMode="auto">
            <a:xfrm>
              <a:off x="5534025" y="1242997"/>
              <a:ext cx="95250" cy="9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110" descr="http://www.websiteicons.com/icons_src/7/8/edit_55.gif"/>
            <p:cNvPicPr>
              <a:picLocks noChangeAspect="1" noChangeArrowheads="1"/>
            </p:cNvPicPr>
            <p:nvPr/>
          </p:nvPicPr>
          <p:blipFill>
            <a:blip r:embed="rId74"/>
            <a:srcRect/>
            <a:stretch>
              <a:fillRect/>
            </a:stretch>
          </p:blipFill>
          <p:spPr bwMode="auto">
            <a:xfrm>
              <a:off x="6108700" y="1242997"/>
              <a:ext cx="95250" cy="9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112" descr="http://www.websiteicons.com/icons_src/7/8/edit_42.gif"/>
            <p:cNvPicPr>
              <a:picLocks noChangeAspect="1" noChangeArrowheads="1"/>
            </p:cNvPicPr>
            <p:nvPr/>
          </p:nvPicPr>
          <p:blipFill>
            <a:blip r:embed="rId75"/>
            <a:srcRect/>
            <a:stretch>
              <a:fillRect/>
            </a:stretch>
          </p:blipFill>
          <p:spPr bwMode="auto">
            <a:xfrm>
              <a:off x="4479925" y="1209659"/>
              <a:ext cx="2095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114" descr="http://www.websiteicons.com/icons_src/9/14/balloons_12.gif"/>
            <p:cNvPicPr>
              <a:picLocks noChangeAspect="1" noChangeArrowheads="1"/>
            </p:cNvPicPr>
            <p:nvPr/>
          </p:nvPicPr>
          <p:blipFill>
            <a:blip r:embed="rId76"/>
            <a:srcRect/>
            <a:stretch>
              <a:fillRect/>
            </a:stretch>
          </p:blipFill>
          <p:spPr bwMode="auto">
            <a:xfrm>
              <a:off x="3475037" y="1233472"/>
              <a:ext cx="123825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116" descr="http://www.websiteicons.com/icons_src/11/18/magnifier_06.gif"/>
            <p:cNvPicPr>
              <a:picLocks noChangeAspect="1" noChangeArrowheads="1"/>
            </p:cNvPicPr>
            <p:nvPr/>
          </p:nvPicPr>
          <p:blipFill>
            <a:blip r:embed="rId77"/>
            <a:srcRect/>
            <a:stretch>
              <a:fillRect/>
            </a:stretch>
          </p:blipFill>
          <p:spPr bwMode="auto">
            <a:xfrm>
              <a:off x="6721475" y="1238234"/>
              <a:ext cx="104775" cy="10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117"/>
            <p:cNvPicPr>
              <a:picLocks noChangeAspect="1" noChangeArrowheads="1"/>
            </p:cNvPicPr>
            <p:nvPr/>
          </p:nvPicPr>
          <p:blipFill>
            <a:blip r:embed="rId78"/>
            <a:srcRect/>
            <a:stretch>
              <a:fillRect/>
            </a:stretch>
          </p:blipFill>
          <p:spPr bwMode="auto">
            <a:xfrm>
              <a:off x="4016375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118"/>
            <p:cNvPicPr>
              <a:picLocks noChangeAspect="1" noChangeArrowheads="1"/>
            </p:cNvPicPr>
            <p:nvPr/>
          </p:nvPicPr>
          <p:blipFill>
            <a:blip r:embed="rId79"/>
            <a:srcRect/>
            <a:stretch>
              <a:fillRect/>
            </a:stretch>
          </p:blipFill>
          <p:spPr bwMode="auto">
            <a:xfrm>
              <a:off x="4310062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119"/>
            <p:cNvPicPr>
              <a:picLocks noChangeAspect="1" noChangeArrowheads="1"/>
            </p:cNvPicPr>
            <p:nvPr/>
          </p:nvPicPr>
          <p:blipFill>
            <a:blip r:embed="rId80"/>
            <a:srcRect/>
            <a:stretch>
              <a:fillRect/>
            </a:stretch>
          </p:blipFill>
          <p:spPr bwMode="auto">
            <a:xfrm>
              <a:off x="5191125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120"/>
            <p:cNvPicPr>
              <a:picLocks noChangeAspect="1" noChangeArrowheads="1"/>
            </p:cNvPicPr>
            <p:nvPr/>
          </p:nvPicPr>
          <p:blipFill>
            <a:blip r:embed="rId81"/>
            <a:srcRect/>
            <a:stretch>
              <a:fillRect/>
            </a:stretch>
          </p:blipFill>
          <p:spPr bwMode="auto">
            <a:xfrm>
              <a:off x="4603750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121"/>
            <p:cNvPicPr>
              <a:picLocks noChangeAspect="1" noChangeArrowheads="1"/>
            </p:cNvPicPr>
            <p:nvPr/>
          </p:nvPicPr>
          <p:blipFill>
            <a:blip r:embed="rId82"/>
            <a:srcRect/>
            <a:stretch>
              <a:fillRect/>
            </a:stretch>
          </p:blipFill>
          <p:spPr bwMode="auto">
            <a:xfrm>
              <a:off x="4897437" y="1523984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319055" y="5574190"/>
            <a:ext cx="2612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+mn-ea"/>
                <a:cs typeface="Verdana" pitchFamily="34" charset="0"/>
              </a:rPr>
              <a:t>Icon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74" name="Picture 102" descr="http://www.websiteicons.com/icons_src/7/8/edit_15.gif"/>
          <p:cNvPicPr>
            <a:picLocks noChangeAspect="1" noChangeArrowheads="1"/>
          </p:cNvPicPr>
          <p:nvPr/>
        </p:nvPicPr>
        <p:blipFill>
          <a:blip r:embed="rId83"/>
          <a:srcRect/>
          <a:stretch>
            <a:fillRect/>
          </a:stretch>
        </p:blipFill>
        <p:spPr bwMode="auto">
          <a:xfrm>
            <a:off x="4270068" y="5928775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7" name="Image"/>
          <p:cNvGrpSpPr>
            <a:grpSpLocks/>
          </p:cNvGrpSpPr>
          <p:nvPr/>
        </p:nvGrpSpPr>
        <p:grpSpPr bwMode="auto">
          <a:xfrm>
            <a:off x="3422332" y="2145029"/>
            <a:ext cx="744850" cy="744850"/>
            <a:chOff x="508000" y="1397000"/>
            <a:chExt cx="1008112" cy="1008112"/>
          </a:xfrm>
          <a:solidFill>
            <a:schemeClr val="bg1">
              <a:lumMod val="95000"/>
            </a:schemeClr>
          </a:solidFill>
        </p:grpSpPr>
        <p:sp>
          <p:nvSpPr>
            <p:cNvPr id="9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7" name="Alert"/>
          <p:cNvGrpSpPr/>
          <p:nvPr>
            <p:custDataLst>
              <p:tags r:id="rId4"/>
            </p:custDataLst>
          </p:nvPr>
        </p:nvGrpSpPr>
        <p:grpSpPr>
          <a:xfrm>
            <a:off x="4277265" y="2143114"/>
            <a:ext cx="2413000" cy="1397000"/>
            <a:chOff x="595686" y="1261242"/>
            <a:chExt cx="3222245" cy="1507357"/>
          </a:xfrm>
        </p:grpSpPr>
        <p:sp>
          <p:nvSpPr>
            <p:cNvPr id="108" name="Window Body"/>
            <p:cNvSpPr/>
            <p:nvPr>
              <p:custDataLst>
                <p:tags r:id="rId38"/>
              </p:custDataLst>
            </p:nvPr>
          </p:nvSpPr>
          <p:spPr>
            <a:xfrm>
              <a:off x="595686" y="1517767"/>
              <a:ext cx="3222245" cy="12508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Text"/>
            <p:cNvSpPr txBox="1"/>
            <p:nvPr>
              <p:custDataLst>
                <p:tags r:id="rId39"/>
              </p:custDataLst>
            </p:nvPr>
          </p:nvSpPr>
          <p:spPr>
            <a:xfrm>
              <a:off x="1583684" y="1665408"/>
              <a:ext cx="1983375" cy="62357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삭제하시겠습니까 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noProof="1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0" name="Title Bar"/>
            <p:cNvSpPr/>
            <p:nvPr>
              <p:custDataLst>
                <p:tags r:id="rId40"/>
              </p:custDataLst>
            </p:nvPr>
          </p:nvSpPr>
          <p:spPr>
            <a:xfrm>
              <a:off x="595686" y="1261242"/>
              <a:ext cx="3222245" cy="25652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lose Button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3536319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2" name="Icons"/>
            <p:cNvGrpSpPr/>
            <p:nvPr/>
          </p:nvGrpSpPr>
          <p:grpSpPr>
            <a:xfrm>
              <a:off x="833174" y="1701979"/>
              <a:ext cx="610530" cy="428226"/>
              <a:chOff x="833174" y="1701979"/>
              <a:chExt cx="610530" cy="428226"/>
            </a:xfrm>
          </p:grpSpPr>
          <p:sp>
            <p:nvSpPr>
              <p:cNvPr id="117" name="Info Icon" hidden="1"/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873456" y="1702836"/>
                <a:ext cx="529974" cy="426511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Warning Icon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833174" y="1702836"/>
                <a:ext cx="610530" cy="42651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Error Icon" hidden="1"/>
              <p:cNvSpPr>
                <a:spLocks noChangeAspect="1"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72394" y="1702836"/>
                <a:ext cx="532095" cy="42651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Question Icon" hidden="1"/>
              <p:cNvSpPr>
                <a:spLocks noChangeAspect="1"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72396" y="1701979"/>
                <a:ext cx="532095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3" name="Buttons"/>
            <p:cNvGrpSpPr/>
            <p:nvPr/>
          </p:nvGrpSpPr>
          <p:grpSpPr>
            <a:xfrm>
              <a:off x="773764" y="2356282"/>
              <a:ext cx="2686614" cy="228120"/>
              <a:chOff x="773764" y="2356282"/>
              <a:chExt cx="2686614" cy="228120"/>
            </a:xfrm>
          </p:grpSpPr>
          <p:sp>
            <p:nvSpPr>
              <p:cNvPr id="114" name="Button 1"/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681674" y="2356282"/>
                <a:ext cx="778704" cy="22812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7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Button 2"/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727719" y="2356282"/>
                <a:ext cx="778706" cy="22812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7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Button 3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773764" y="2356282"/>
                <a:ext cx="778706" cy="22812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7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2" name="List Box"/>
          <p:cNvGrpSpPr/>
          <p:nvPr>
            <p:custDataLst>
              <p:tags r:id="rId5"/>
            </p:custDataLst>
          </p:nvPr>
        </p:nvGrpSpPr>
        <p:grpSpPr>
          <a:xfrm>
            <a:off x="1666855" y="2143117"/>
            <a:ext cx="1643071" cy="1409710"/>
            <a:chOff x="595686" y="1260908"/>
            <a:chExt cx="1687739" cy="1062160"/>
          </a:xfrm>
        </p:grpSpPr>
        <p:sp>
          <p:nvSpPr>
            <p:cNvPr id="133" name="Box"/>
            <p:cNvSpPr/>
            <p:nvPr>
              <p:custDataLst>
                <p:tags r:id="rId32"/>
              </p:custDataLst>
            </p:nvPr>
          </p:nvSpPr>
          <p:spPr>
            <a:xfrm>
              <a:off x="595686" y="1261159"/>
              <a:ext cx="1539802" cy="10619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r>
                <a:rPr lang="en-US" sz="800" noProof="1" smtClean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Sixth item</a:t>
              </a:r>
            </a:p>
          </p:txBody>
        </p:sp>
        <p:sp>
          <p:nvSpPr>
            <p:cNvPr id="134" name="Selection Overlay"/>
            <p:cNvSpPr/>
            <p:nvPr>
              <p:custDataLst>
                <p:tags r:id="rId33"/>
              </p:custDataLst>
            </p:nvPr>
          </p:nvSpPr>
          <p:spPr>
            <a:xfrm>
              <a:off x="595686" y="1377405"/>
              <a:ext cx="1539802" cy="124827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5" name="Scrollbar"/>
            <p:cNvGrpSpPr/>
            <p:nvPr/>
          </p:nvGrpSpPr>
          <p:grpSpPr>
            <a:xfrm>
              <a:off x="2135494" y="1260908"/>
              <a:ext cx="147931" cy="1062159"/>
              <a:chOff x="5062844" y="1652478"/>
              <a:chExt cx="147931" cy="2304348"/>
            </a:xfrm>
          </p:grpSpPr>
          <p:sp>
            <p:nvSpPr>
              <p:cNvPr id="136" name="Track"/>
              <p:cNvSpPr/>
              <p:nvPr>
                <p:custDataLst>
                  <p:tags r:id="rId34"/>
                </p:custDataLst>
              </p:nvPr>
            </p:nvSpPr>
            <p:spPr>
              <a:xfrm rot="5400000">
                <a:off x="3984636" y="2730686"/>
                <a:ext cx="2304348" cy="1479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Scroll Thumb"/>
              <p:cNvSpPr/>
              <p:nvPr>
                <p:custDataLst>
                  <p:tags r:id="rId35"/>
                </p:custDataLst>
              </p:nvPr>
            </p:nvSpPr>
            <p:spPr>
              <a:xfrm rot="5400000">
                <a:off x="4368056" y="2645317"/>
                <a:ext cx="1537505" cy="84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Chevron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auto">
              <a:xfrm rot="10800000" flipH="1">
                <a:off x="5103935" y="1749335"/>
                <a:ext cx="65747" cy="5913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Chevron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auto">
              <a:xfrm flipH="1">
                <a:off x="5103933" y="3806014"/>
                <a:ext cx="65748" cy="5913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0" name="Star Rating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627820" y="5909139"/>
            <a:ext cx="869432" cy="144016"/>
            <a:chOff x="508000" y="1397000"/>
            <a:chExt cx="869432" cy="144016"/>
          </a:xfrm>
        </p:grpSpPr>
        <p:sp>
          <p:nvSpPr>
            <p:cNvPr id="141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6" name="표 145"/>
          <p:cNvGraphicFramePr>
            <a:graphicFrameLocks noGrp="1"/>
          </p:cNvGraphicFramePr>
          <p:nvPr>
            <p:extLst/>
          </p:nvPr>
        </p:nvGraphicFramePr>
        <p:xfrm>
          <a:off x="6791318" y="2151755"/>
          <a:ext cx="2189194" cy="1391544"/>
        </p:xfrm>
        <a:graphic>
          <a:graphicData uri="http://schemas.openxmlformats.org/drawingml/2006/table">
            <a:tbl>
              <a:tblPr/>
              <a:tblGrid>
                <a:gridCol w="31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43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7" name="Tab Bar"/>
          <p:cNvGrpSpPr/>
          <p:nvPr>
            <p:custDataLst>
              <p:tags r:id="rId7"/>
            </p:custDataLst>
          </p:nvPr>
        </p:nvGrpSpPr>
        <p:grpSpPr>
          <a:xfrm>
            <a:off x="1557317" y="3928511"/>
            <a:ext cx="3681435" cy="248464"/>
            <a:chOff x="595686" y="2423988"/>
            <a:chExt cx="3245799" cy="248464"/>
          </a:xfrm>
          <a:solidFill>
            <a:srgbClr val="FFFFFF"/>
          </a:solidFill>
        </p:grpSpPr>
        <p:cxnSp>
          <p:nvCxnSpPr>
            <p:cNvPr id="148" name="Line 1"/>
            <p:cNvCxnSpPr/>
            <p:nvPr>
              <p:custDataLst>
                <p:tags r:id="rId27"/>
              </p:custDataLst>
            </p:nvPr>
          </p:nvCxnSpPr>
          <p:spPr>
            <a:xfrm rot="10800000" flipV="1">
              <a:off x="595686" y="2670293"/>
              <a:ext cx="3245799" cy="215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ab Selected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82463" y="2423988"/>
              <a:ext cx="812146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Menu1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Tab"/>
            <p:cNvSpPr/>
            <p:nvPr>
              <p:custDataLst>
                <p:tags r:id="rId29"/>
              </p:custDataLst>
            </p:nvPr>
          </p:nvSpPr>
          <p:spPr>
            <a:xfrm>
              <a:off x="1529328" y="2423989"/>
              <a:ext cx="70395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Menu2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Tab"/>
            <p:cNvSpPr/>
            <p:nvPr>
              <p:custDataLst>
                <p:tags r:id="rId30"/>
              </p:custDataLst>
            </p:nvPr>
          </p:nvSpPr>
          <p:spPr>
            <a:xfrm>
              <a:off x="2268002" y="2423989"/>
              <a:ext cx="70395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Menu3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Tab"/>
            <p:cNvSpPr/>
            <p:nvPr>
              <p:custDataLst>
                <p:tags r:id="rId31"/>
              </p:custDataLst>
            </p:nvPr>
          </p:nvSpPr>
          <p:spPr>
            <a:xfrm>
              <a:off x="3006674" y="2423989"/>
              <a:ext cx="70395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Menu4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Box 63"/>
          <p:cNvSpPr txBox="1">
            <a:spLocks noChangeArrowheads="1"/>
          </p:cNvSpPr>
          <p:nvPr/>
        </p:nvSpPr>
        <p:spPr bwMode="auto">
          <a:xfrm>
            <a:off x="309530" y="3960908"/>
            <a:ext cx="61555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+mn-ea"/>
                <a:cs typeface="Verdana" pitchFamily="34" charset="0"/>
              </a:rPr>
              <a:t>Tap menu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54" name="Tree View"/>
          <p:cNvGrpSpPr/>
          <p:nvPr>
            <p:custDataLst>
              <p:tags r:id="rId8"/>
            </p:custDataLst>
          </p:nvPr>
        </p:nvGrpSpPr>
        <p:grpSpPr>
          <a:xfrm>
            <a:off x="7567647" y="3979397"/>
            <a:ext cx="1418309" cy="1735619"/>
            <a:chOff x="838200" y="1552575"/>
            <a:chExt cx="1418309" cy="1735619"/>
          </a:xfrm>
          <a:solidFill>
            <a:srgbClr val="FFFFFF"/>
          </a:solidFill>
        </p:grpSpPr>
        <p:sp>
          <p:nvSpPr>
            <p:cNvPr id="155" name="Panel"/>
            <p:cNvSpPr/>
            <p:nvPr/>
          </p:nvSpPr>
          <p:spPr>
            <a:xfrm>
              <a:off x="838200" y="1552575"/>
              <a:ext cx="1418309" cy="17356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abel"/>
            <p:cNvSpPr txBox="1"/>
            <p:nvPr>
              <p:custDataLst>
                <p:tags r:id="rId17"/>
              </p:custDataLst>
            </p:nvPr>
          </p:nvSpPr>
          <p:spPr>
            <a:xfrm>
              <a:off x="1032014" y="1589266"/>
              <a:ext cx="74565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Root Item 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Dummy Icon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14400" y="1636643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Dummy Icon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04900" y="1849008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Label"/>
            <p:cNvSpPr txBox="1"/>
            <p:nvPr>
              <p:custDataLst>
                <p:tags r:id="rId20"/>
              </p:custDataLst>
            </p:nvPr>
          </p:nvSpPr>
          <p:spPr>
            <a:xfrm>
              <a:off x="1222514" y="1801632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Dummy Icon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104900" y="2061375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Label"/>
            <p:cNvSpPr txBox="1"/>
            <p:nvPr>
              <p:custDataLst>
                <p:tags r:id="rId22"/>
              </p:custDataLst>
            </p:nvPr>
          </p:nvSpPr>
          <p:spPr>
            <a:xfrm>
              <a:off x="1222514" y="2013998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Dummy Icon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295400" y="2273740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abel"/>
            <p:cNvSpPr txBox="1"/>
            <p:nvPr>
              <p:custDataLst>
                <p:tags r:id="rId24"/>
              </p:custDataLst>
            </p:nvPr>
          </p:nvSpPr>
          <p:spPr>
            <a:xfrm>
              <a:off x="1413014" y="2226364"/>
              <a:ext cx="7857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2.1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Dummy Icon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04900" y="2486106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Label"/>
            <p:cNvSpPr txBox="1"/>
            <p:nvPr>
              <p:custDataLst>
                <p:tags r:id="rId26"/>
              </p:custDataLst>
            </p:nvPr>
          </p:nvSpPr>
          <p:spPr>
            <a:xfrm>
              <a:off x="1222514" y="2438730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3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6" name="TextBox 63"/>
          <p:cNvSpPr txBox="1">
            <a:spLocks noChangeArrowheads="1"/>
          </p:cNvSpPr>
          <p:nvPr/>
        </p:nvSpPr>
        <p:spPr bwMode="auto">
          <a:xfrm>
            <a:off x="6491298" y="3960908"/>
            <a:ext cx="6572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+mn-ea"/>
                <a:cs typeface="Verdana" pitchFamily="34" charset="0"/>
              </a:rPr>
              <a:t>Tree menu</a:t>
            </a:r>
            <a:endParaRPr lang="ko-KR" altLang="en-US" sz="1000" b="1" dirty="0">
              <a:solidFill>
                <a:prstClr val="black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67" name="Scrollbar"/>
          <p:cNvGrpSpPr/>
          <p:nvPr>
            <p:custDataLst>
              <p:tags r:id="rId9"/>
            </p:custDataLst>
          </p:nvPr>
        </p:nvGrpSpPr>
        <p:grpSpPr>
          <a:xfrm>
            <a:off x="9320056" y="2143115"/>
            <a:ext cx="144016" cy="3571900"/>
            <a:chOff x="5066754" y="1652471"/>
            <a:chExt cx="144017" cy="2304356"/>
          </a:xfrm>
          <a:solidFill>
            <a:srgbClr val="FFFFFF"/>
          </a:solidFill>
        </p:grpSpPr>
        <p:sp>
          <p:nvSpPr>
            <p:cNvPr id="168" name="Track"/>
            <p:cNvSpPr/>
            <p:nvPr/>
          </p:nvSpPr>
          <p:spPr>
            <a:xfrm rot="5400000">
              <a:off x="3986585" y="2732640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Scroll Thumb"/>
            <p:cNvSpPr/>
            <p:nvPr>
              <p:custDataLst>
                <p:tags r:id="rId14"/>
              </p:custDataLst>
            </p:nvPr>
          </p:nvSpPr>
          <p:spPr>
            <a:xfrm rot="5400000">
              <a:off x="4218892" y="2636205"/>
              <a:ext cx="1839742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0" name="Chevron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0800000" flipH="1">
              <a:off x="5106760" y="1690697"/>
              <a:ext cx="64008" cy="2333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Chevron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5106760" y="3897308"/>
              <a:ext cx="64008" cy="2333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Scrollbar"/>
          <p:cNvGrpSpPr/>
          <p:nvPr>
            <p:custDataLst>
              <p:tags r:id="rId10"/>
            </p:custDataLst>
          </p:nvPr>
        </p:nvGrpSpPr>
        <p:grpSpPr>
          <a:xfrm>
            <a:off x="7667644" y="1769491"/>
            <a:ext cx="1785950" cy="144017"/>
            <a:chOff x="595686" y="3155457"/>
            <a:chExt cx="2304356" cy="144017"/>
          </a:xfrm>
          <a:solidFill>
            <a:srgbClr val="FFFFFF"/>
          </a:solidFill>
        </p:grpSpPr>
        <p:sp>
          <p:nvSpPr>
            <p:cNvPr id="180" name="Track"/>
            <p:cNvSpPr/>
            <p:nvPr/>
          </p:nvSpPr>
          <p:spPr>
            <a:xfrm>
              <a:off x="595686" y="3155457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Scroll Thumb"/>
            <p:cNvSpPr/>
            <p:nvPr>
              <p:custDataLst>
                <p:tags r:id="rId11"/>
              </p:custDataLst>
            </p:nvPr>
          </p:nvSpPr>
          <p:spPr>
            <a:xfrm>
              <a:off x="806082" y="3186130"/>
              <a:ext cx="1375129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Chevron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5400000" flipH="1">
              <a:off x="663476" y="3204127"/>
              <a:ext cx="64007" cy="466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hevron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 flipH="1">
              <a:off x="2772340" y="3204127"/>
              <a:ext cx="64007" cy="466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Throbber"/>
          <p:cNvGrpSpPr>
            <a:grpSpLocks noChangeAspect="1"/>
          </p:cNvGrpSpPr>
          <p:nvPr/>
        </p:nvGrpSpPr>
        <p:grpSpPr>
          <a:xfrm>
            <a:off x="1641716" y="6216973"/>
            <a:ext cx="299343" cy="298164"/>
            <a:chOff x="2681288" y="1182688"/>
            <a:chExt cx="403225" cy="401637"/>
          </a:xfrm>
        </p:grpSpPr>
        <p:sp>
          <p:nvSpPr>
            <p:cNvPr id="185" name="Segment 8"/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Segment 7"/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Segment 6"/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Segment 5"/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Segment 4"/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Segment 3"/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Segment 2"/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Segment 1"/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4" name="직선 연결선 223"/>
          <p:cNvCxnSpPr/>
          <p:nvPr/>
        </p:nvCxnSpPr>
        <p:spPr>
          <a:xfrm>
            <a:off x="290480" y="1152509"/>
            <a:ext cx="9144064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Question"/>
          <p:cNvSpPr>
            <a:spLocks noChangeAspect="1" noEditPoints="1"/>
          </p:cNvSpPr>
          <p:nvPr/>
        </p:nvSpPr>
        <p:spPr bwMode="auto">
          <a:xfrm>
            <a:off x="2139539" y="6293189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Zoom In"/>
          <p:cNvSpPr>
            <a:spLocks noChangeAspect="1" noEditPoints="1"/>
          </p:cNvSpPr>
          <p:nvPr/>
        </p:nvSpPr>
        <p:spPr bwMode="auto">
          <a:xfrm>
            <a:off x="2620038" y="6312467"/>
            <a:ext cx="139700" cy="141287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60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  <a:gd name="T28" fmla="*/ 214 w 572"/>
              <a:gd name="T29" fmla="*/ 120 h 585"/>
              <a:gd name="T30" fmla="*/ 214 w 572"/>
              <a:gd name="T31" fmla="*/ 213 h 585"/>
              <a:gd name="T32" fmla="*/ 120 w 572"/>
              <a:gd name="T33" fmla="*/ 213 h 585"/>
              <a:gd name="T34" fmla="*/ 120 w 572"/>
              <a:gd name="T35" fmla="*/ 240 h 585"/>
              <a:gd name="T36" fmla="*/ 214 w 572"/>
              <a:gd name="T37" fmla="*/ 240 h 585"/>
              <a:gd name="T38" fmla="*/ 214 w 572"/>
              <a:gd name="T39" fmla="*/ 333 h 585"/>
              <a:gd name="T40" fmla="*/ 240 w 572"/>
              <a:gd name="T41" fmla="*/ 333 h 585"/>
              <a:gd name="T42" fmla="*/ 240 w 572"/>
              <a:gd name="T43" fmla="*/ 240 h 585"/>
              <a:gd name="T44" fmla="*/ 334 w 572"/>
              <a:gd name="T45" fmla="*/ 240 h 585"/>
              <a:gd name="T46" fmla="*/ 334 w 572"/>
              <a:gd name="T47" fmla="*/ 213 h 585"/>
              <a:gd name="T48" fmla="*/ 240 w 572"/>
              <a:gd name="T49" fmla="*/ 213 h 585"/>
              <a:gd name="T50" fmla="*/ 240 w 572"/>
              <a:gd name="T51" fmla="*/ 120 h 585"/>
              <a:gd name="T52" fmla="*/ 214 w 572"/>
              <a:gd name="T53" fmla="*/ 12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Zoom Out"/>
          <p:cNvSpPr>
            <a:spLocks noChangeAspect="1" noEditPoints="1"/>
          </p:cNvSpPr>
          <p:nvPr/>
        </p:nvSpPr>
        <p:spPr bwMode="auto">
          <a:xfrm>
            <a:off x="2865827" y="6303509"/>
            <a:ext cx="138113" cy="142875"/>
          </a:xfrm>
          <a:custGeom>
            <a:avLst/>
            <a:gdLst>
              <a:gd name="T0" fmla="*/ 226 w 572"/>
              <a:gd name="T1" fmla="*/ 0 h 585"/>
              <a:gd name="T2" fmla="*/ 0 w 572"/>
              <a:gd name="T3" fmla="*/ 226 h 585"/>
              <a:gd name="T4" fmla="*/ 226 w 572"/>
              <a:gd name="T5" fmla="*/ 453 h 585"/>
              <a:gd name="T6" fmla="*/ 359 w 572"/>
              <a:gd name="T7" fmla="*/ 410 h 585"/>
              <a:gd name="T8" fmla="*/ 534 w 572"/>
              <a:gd name="T9" fmla="*/ 585 h 585"/>
              <a:gd name="T10" fmla="*/ 572 w 572"/>
              <a:gd name="T11" fmla="*/ 548 h 585"/>
              <a:gd name="T12" fmla="*/ 398 w 572"/>
              <a:gd name="T13" fmla="*/ 374 h 585"/>
              <a:gd name="T14" fmla="*/ 453 w 572"/>
              <a:gd name="T15" fmla="*/ 226 h 585"/>
              <a:gd name="T16" fmla="*/ 226 w 572"/>
              <a:gd name="T17" fmla="*/ 0 h 585"/>
              <a:gd name="T18" fmla="*/ 226 w 572"/>
              <a:gd name="T19" fmla="*/ 26 h 585"/>
              <a:gd name="T20" fmla="*/ 426 w 572"/>
              <a:gd name="T21" fmla="*/ 226 h 585"/>
              <a:gd name="T22" fmla="*/ 226 w 572"/>
              <a:gd name="T23" fmla="*/ 426 h 585"/>
              <a:gd name="T24" fmla="*/ 26 w 572"/>
              <a:gd name="T25" fmla="*/ 226 h 585"/>
              <a:gd name="T26" fmla="*/ 226 w 572"/>
              <a:gd name="T27" fmla="*/ 26 h 585"/>
              <a:gd name="T28" fmla="*/ 120 w 572"/>
              <a:gd name="T29" fmla="*/ 213 h 585"/>
              <a:gd name="T30" fmla="*/ 120 w 572"/>
              <a:gd name="T31" fmla="*/ 240 h 585"/>
              <a:gd name="T32" fmla="*/ 333 w 572"/>
              <a:gd name="T33" fmla="*/ 240 h 585"/>
              <a:gd name="T34" fmla="*/ 333 w 572"/>
              <a:gd name="T35" fmla="*/ 213 h 585"/>
              <a:gd name="T36" fmla="*/ 120 w 572"/>
              <a:gd name="T37" fmla="*/ 21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2" h="585">
                <a:moveTo>
                  <a:pt x="226" y="0"/>
                </a:moveTo>
                <a:cubicBezTo>
                  <a:pt x="101" y="0"/>
                  <a:pt x="0" y="101"/>
                  <a:pt x="0" y="226"/>
                </a:cubicBezTo>
                <a:cubicBezTo>
                  <a:pt x="0" y="352"/>
                  <a:pt x="101" y="453"/>
                  <a:pt x="226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4" y="585"/>
                </a:lnTo>
                <a:lnTo>
                  <a:pt x="572" y="548"/>
                </a:lnTo>
                <a:lnTo>
                  <a:pt x="398" y="374"/>
                </a:lnTo>
                <a:cubicBezTo>
                  <a:pt x="432" y="334"/>
                  <a:pt x="453" y="283"/>
                  <a:pt x="453" y="226"/>
                </a:cubicBezTo>
                <a:cubicBezTo>
                  <a:pt x="453" y="101"/>
                  <a:pt x="351" y="0"/>
                  <a:pt x="226" y="0"/>
                </a:cubicBezTo>
                <a:close/>
                <a:moveTo>
                  <a:pt x="226" y="26"/>
                </a:moveTo>
                <a:cubicBezTo>
                  <a:pt x="337" y="26"/>
                  <a:pt x="426" y="116"/>
                  <a:pt x="426" y="226"/>
                </a:cubicBezTo>
                <a:cubicBezTo>
                  <a:pt x="426" y="337"/>
                  <a:pt x="337" y="426"/>
                  <a:pt x="226" y="426"/>
                </a:cubicBezTo>
                <a:cubicBezTo>
                  <a:pt x="116" y="426"/>
                  <a:pt x="26" y="337"/>
                  <a:pt x="26" y="226"/>
                </a:cubicBezTo>
                <a:cubicBezTo>
                  <a:pt x="26" y="116"/>
                  <a:pt x="116" y="26"/>
                  <a:pt x="226" y="26"/>
                </a:cubicBezTo>
                <a:close/>
                <a:moveTo>
                  <a:pt x="120" y="213"/>
                </a:moveTo>
                <a:lnTo>
                  <a:pt x="120" y="240"/>
                </a:lnTo>
                <a:lnTo>
                  <a:pt x="333" y="240"/>
                </a:lnTo>
                <a:lnTo>
                  <a:pt x="333" y="213"/>
                </a:lnTo>
                <a:lnTo>
                  <a:pt x="120" y="21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Lock"/>
          <p:cNvSpPr>
            <a:spLocks noChangeAspect="1" noEditPoints="1"/>
          </p:cNvSpPr>
          <p:nvPr/>
        </p:nvSpPr>
        <p:spPr bwMode="auto">
          <a:xfrm>
            <a:off x="3355670" y="6292963"/>
            <a:ext cx="111125" cy="147637"/>
          </a:xfrm>
          <a:custGeom>
            <a:avLst/>
            <a:gdLst>
              <a:gd name="T0" fmla="*/ 226 w 453"/>
              <a:gd name="T1" fmla="*/ 0 h 600"/>
              <a:gd name="T2" fmla="*/ 80 w 453"/>
              <a:gd name="T3" fmla="*/ 146 h 600"/>
              <a:gd name="T4" fmla="*/ 80 w 453"/>
              <a:gd name="T5" fmla="*/ 226 h 600"/>
              <a:gd name="T6" fmla="*/ 40 w 453"/>
              <a:gd name="T7" fmla="*/ 226 h 600"/>
              <a:gd name="T8" fmla="*/ 0 w 453"/>
              <a:gd name="T9" fmla="*/ 266 h 600"/>
              <a:gd name="T10" fmla="*/ 0 w 453"/>
              <a:gd name="T11" fmla="*/ 560 h 600"/>
              <a:gd name="T12" fmla="*/ 40 w 453"/>
              <a:gd name="T13" fmla="*/ 600 h 600"/>
              <a:gd name="T14" fmla="*/ 413 w 453"/>
              <a:gd name="T15" fmla="*/ 600 h 600"/>
              <a:gd name="T16" fmla="*/ 453 w 453"/>
              <a:gd name="T17" fmla="*/ 560 h 600"/>
              <a:gd name="T18" fmla="*/ 453 w 453"/>
              <a:gd name="T19" fmla="*/ 266 h 600"/>
              <a:gd name="T20" fmla="*/ 413 w 453"/>
              <a:gd name="T21" fmla="*/ 226 h 600"/>
              <a:gd name="T22" fmla="*/ 373 w 453"/>
              <a:gd name="T23" fmla="*/ 226 h 600"/>
              <a:gd name="T24" fmla="*/ 373 w 453"/>
              <a:gd name="T25" fmla="*/ 146 h 600"/>
              <a:gd name="T26" fmla="*/ 226 w 453"/>
              <a:gd name="T27" fmla="*/ 0 h 600"/>
              <a:gd name="T28" fmla="*/ 226 w 453"/>
              <a:gd name="T29" fmla="*/ 26 h 600"/>
              <a:gd name="T30" fmla="*/ 346 w 453"/>
              <a:gd name="T31" fmla="*/ 146 h 600"/>
              <a:gd name="T32" fmla="*/ 346 w 453"/>
              <a:gd name="T33" fmla="*/ 226 h 600"/>
              <a:gd name="T34" fmla="*/ 106 w 453"/>
              <a:gd name="T35" fmla="*/ 226 h 600"/>
              <a:gd name="T36" fmla="*/ 106 w 453"/>
              <a:gd name="T37" fmla="*/ 146 h 600"/>
              <a:gd name="T38" fmla="*/ 226 w 453"/>
              <a:gd name="T39" fmla="*/ 26 h 600"/>
              <a:gd name="T40" fmla="*/ 40 w 453"/>
              <a:gd name="T41" fmla="*/ 253 h 600"/>
              <a:gd name="T42" fmla="*/ 413 w 453"/>
              <a:gd name="T43" fmla="*/ 253 h 600"/>
              <a:gd name="T44" fmla="*/ 426 w 453"/>
              <a:gd name="T45" fmla="*/ 266 h 600"/>
              <a:gd name="T46" fmla="*/ 426 w 453"/>
              <a:gd name="T47" fmla="*/ 560 h 600"/>
              <a:gd name="T48" fmla="*/ 413 w 453"/>
              <a:gd name="T49" fmla="*/ 573 h 600"/>
              <a:gd name="T50" fmla="*/ 40 w 453"/>
              <a:gd name="T51" fmla="*/ 573 h 600"/>
              <a:gd name="T52" fmla="*/ 26 w 453"/>
              <a:gd name="T53" fmla="*/ 560 h 600"/>
              <a:gd name="T54" fmla="*/ 26 w 453"/>
              <a:gd name="T55" fmla="*/ 266 h 600"/>
              <a:gd name="T56" fmla="*/ 40 w 453"/>
              <a:gd name="T57" fmla="*/ 253 h 600"/>
              <a:gd name="T58" fmla="*/ 226 w 453"/>
              <a:gd name="T59" fmla="*/ 346 h 600"/>
              <a:gd name="T60" fmla="*/ 186 w 453"/>
              <a:gd name="T61" fmla="*/ 386 h 600"/>
              <a:gd name="T62" fmla="*/ 200 w 453"/>
              <a:gd name="T63" fmla="*/ 416 h 600"/>
              <a:gd name="T64" fmla="*/ 200 w 453"/>
              <a:gd name="T65" fmla="*/ 453 h 600"/>
              <a:gd name="T66" fmla="*/ 226 w 453"/>
              <a:gd name="T67" fmla="*/ 480 h 600"/>
              <a:gd name="T68" fmla="*/ 253 w 453"/>
              <a:gd name="T69" fmla="*/ 453 h 600"/>
              <a:gd name="T70" fmla="*/ 253 w 453"/>
              <a:gd name="T71" fmla="*/ 416 h 600"/>
              <a:gd name="T72" fmla="*/ 266 w 453"/>
              <a:gd name="T73" fmla="*/ 386 h 600"/>
              <a:gd name="T74" fmla="*/ 226 w 453"/>
              <a:gd name="T75" fmla="*/ 34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600">
                <a:moveTo>
                  <a:pt x="226" y="0"/>
                </a:moveTo>
                <a:cubicBezTo>
                  <a:pt x="146" y="0"/>
                  <a:pt x="80" y="65"/>
                  <a:pt x="80" y="146"/>
                </a:cubicBezTo>
                <a:lnTo>
                  <a:pt x="80" y="226"/>
                </a:lnTo>
                <a:lnTo>
                  <a:pt x="40" y="226"/>
                </a:lnTo>
                <a:cubicBezTo>
                  <a:pt x="18" y="226"/>
                  <a:pt x="0" y="244"/>
                  <a:pt x="0" y="266"/>
                </a:cubicBezTo>
                <a:lnTo>
                  <a:pt x="0" y="560"/>
                </a:lnTo>
                <a:cubicBezTo>
                  <a:pt x="0" y="582"/>
                  <a:pt x="18" y="600"/>
                  <a:pt x="40" y="600"/>
                </a:cubicBezTo>
                <a:lnTo>
                  <a:pt x="413" y="600"/>
                </a:lnTo>
                <a:cubicBezTo>
                  <a:pt x="435" y="600"/>
                  <a:pt x="453" y="582"/>
                  <a:pt x="453" y="560"/>
                </a:cubicBezTo>
                <a:lnTo>
                  <a:pt x="453" y="266"/>
                </a:lnTo>
                <a:cubicBezTo>
                  <a:pt x="453" y="244"/>
                  <a:pt x="435" y="226"/>
                  <a:pt x="413" y="226"/>
                </a:cubicBezTo>
                <a:lnTo>
                  <a:pt x="373" y="226"/>
                </a:lnTo>
                <a:lnTo>
                  <a:pt x="373" y="146"/>
                </a:lnTo>
                <a:cubicBezTo>
                  <a:pt x="373" y="65"/>
                  <a:pt x="307" y="0"/>
                  <a:pt x="226" y="0"/>
                </a:cubicBezTo>
                <a:close/>
                <a:moveTo>
                  <a:pt x="226" y="26"/>
                </a:moveTo>
                <a:cubicBezTo>
                  <a:pt x="293" y="26"/>
                  <a:pt x="346" y="80"/>
                  <a:pt x="346" y="146"/>
                </a:cubicBezTo>
                <a:lnTo>
                  <a:pt x="346" y="226"/>
                </a:lnTo>
                <a:lnTo>
                  <a:pt x="106" y="226"/>
                </a:lnTo>
                <a:lnTo>
                  <a:pt x="106" y="146"/>
                </a:lnTo>
                <a:cubicBezTo>
                  <a:pt x="106" y="80"/>
                  <a:pt x="160" y="26"/>
                  <a:pt x="226" y="26"/>
                </a:cubicBezTo>
                <a:close/>
                <a:moveTo>
                  <a:pt x="40" y="253"/>
                </a:moveTo>
                <a:lnTo>
                  <a:pt x="413" y="253"/>
                </a:lnTo>
                <a:cubicBezTo>
                  <a:pt x="421" y="253"/>
                  <a:pt x="426" y="259"/>
                  <a:pt x="426" y="266"/>
                </a:cubicBezTo>
                <a:lnTo>
                  <a:pt x="426" y="560"/>
                </a:lnTo>
                <a:cubicBezTo>
                  <a:pt x="426" y="567"/>
                  <a:pt x="421" y="573"/>
                  <a:pt x="413" y="573"/>
                </a:cubicBezTo>
                <a:lnTo>
                  <a:pt x="40" y="573"/>
                </a:lnTo>
                <a:cubicBezTo>
                  <a:pt x="32" y="573"/>
                  <a:pt x="26" y="567"/>
                  <a:pt x="26" y="560"/>
                </a:cubicBezTo>
                <a:lnTo>
                  <a:pt x="26" y="266"/>
                </a:lnTo>
                <a:cubicBezTo>
                  <a:pt x="26" y="259"/>
                  <a:pt x="32" y="253"/>
                  <a:pt x="40" y="253"/>
                </a:cubicBezTo>
                <a:close/>
                <a:moveTo>
                  <a:pt x="226" y="346"/>
                </a:moveTo>
                <a:cubicBezTo>
                  <a:pt x="204" y="346"/>
                  <a:pt x="186" y="364"/>
                  <a:pt x="186" y="386"/>
                </a:cubicBezTo>
                <a:cubicBezTo>
                  <a:pt x="186" y="398"/>
                  <a:pt x="192" y="409"/>
                  <a:pt x="200" y="416"/>
                </a:cubicBezTo>
                <a:lnTo>
                  <a:pt x="200" y="453"/>
                </a:lnTo>
                <a:cubicBezTo>
                  <a:pt x="200" y="468"/>
                  <a:pt x="212" y="480"/>
                  <a:pt x="226" y="480"/>
                </a:cubicBezTo>
                <a:cubicBezTo>
                  <a:pt x="241" y="480"/>
                  <a:pt x="253" y="468"/>
                  <a:pt x="253" y="453"/>
                </a:cubicBezTo>
                <a:lnTo>
                  <a:pt x="253" y="416"/>
                </a:lnTo>
                <a:cubicBezTo>
                  <a:pt x="261" y="409"/>
                  <a:pt x="266" y="398"/>
                  <a:pt x="266" y="386"/>
                </a:cubicBezTo>
                <a:cubicBezTo>
                  <a:pt x="266" y="364"/>
                  <a:pt x="249" y="346"/>
                  <a:pt x="226" y="34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Accept"/>
          <p:cNvSpPr>
            <a:spLocks noChangeAspect="1"/>
          </p:cNvSpPr>
          <p:nvPr/>
        </p:nvSpPr>
        <p:spPr bwMode="auto">
          <a:xfrm>
            <a:off x="3818752" y="6326754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0" name="Add"/>
          <p:cNvSpPr>
            <a:spLocks noChangeAspect="1"/>
          </p:cNvSpPr>
          <p:nvPr/>
        </p:nvSpPr>
        <p:spPr bwMode="auto">
          <a:xfrm>
            <a:off x="4083027" y="6330723"/>
            <a:ext cx="104775" cy="104775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Delete"/>
          <p:cNvSpPr>
            <a:spLocks noChangeAspect="1"/>
          </p:cNvSpPr>
          <p:nvPr/>
        </p:nvSpPr>
        <p:spPr bwMode="auto">
          <a:xfrm>
            <a:off x="4335635" y="6330156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2" name="Opened Folder"/>
          <p:cNvSpPr>
            <a:spLocks noChangeAspect="1" noEditPoints="1"/>
          </p:cNvSpPr>
          <p:nvPr/>
        </p:nvSpPr>
        <p:spPr bwMode="auto">
          <a:xfrm>
            <a:off x="4591876" y="6313260"/>
            <a:ext cx="165100" cy="139700"/>
          </a:xfrm>
          <a:custGeom>
            <a:avLst/>
            <a:gdLst>
              <a:gd name="T0" fmla="*/ 45 w 671"/>
              <a:gd name="T1" fmla="*/ 0 h 573"/>
              <a:gd name="T2" fmla="*/ 5 w 671"/>
              <a:gd name="T3" fmla="*/ 40 h 573"/>
              <a:gd name="T4" fmla="*/ 5 w 671"/>
              <a:gd name="T5" fmla="*/ 537 h 573"/>
              <a:gd name="T6" fmla="*/ 45 w 671"/>
              <a:gd name="T7" fmla="*/ 573 h 573"/>
              <a:gd name="T8" fmla="*/ 565 w 671"/>
              <a:gd name="T9" fmla="*/ 573 h 573"/>
              <a:gd name="T10" fmla="*/ 605 w 671"/>
              <a:gd name="T11" fmla="*/ 536 h 573"/>
              <a:gd name="T12" fmla="*/ 671 w 671"/>
              <a:gd name="T13" fmla="*/ 174 h 573"/>
              <a:gd name="T14" fmla="*/ 671 w 671"/>
              <a:gd name="T15" fmla="*/ 173 h 573"/>
              <a:gd name="T16" fmla="*/ 631 w 671"/>
              <a:gd name="T17" fmla="*/ 133 h 573"/>
              <a:gd name="T18" fmla="*/ 631 w 671"/>
              <a:gd name="T19" fmla="*/ 93 h 573"/>
              <a:gd name="T20" fmla="*/ 591 w 671"/>
              <a:gd name="T21" fmla="*/ 53 h 573"/>
              <a:gd name="T22" fmla="*/ 245 w 671"/>
              <a:gd name="T23" fmla="*/ 53 h 573"/>
              <a:gd name="T24" fmla="*/ 241 w 671"/>
              <a:gd name="T25" fmla="*/ 49 h 573"/>
              <a:gd name="T26" fmla="*/ 216 w 671"/>
              <a:gd name="T27" fmla="*/ 13 h 573"/>
              <a:gd name="T28" fmla="*/ 191 w 671"/>
              <a:gd name="T29" fmla="*/ 0 h 573"/>
              <a:gd name="T30" fmla="*/ 45 w 671"/>
              <a:gd name="T31" fmla="*/ 0 h 573"/>
              <a:gd name="T32" fmla="*/ 45 w 671"/>
              <a:gd name="T33" fmla="*/ 26 h 573"/>
              <a:gd name="T34" fmla="*/ 191 w 671"/>
              <a:gd name="T35" fmla="*/ 26 h 573"/>
              <a:gd name="T36" fmla="*/ 196 w 671"/>
              <a:gd name="T37" fmla="*/ 30 h 573"/>
              <a:gd name="T38" fmla="*/ 221 w 671"/>
              <a:gd name="T39" fmla="*/ 67 h 573"/>
              <a:gd name="T40" fmla="*/ 245 w 671"/>
              <a:gd name="T41" fmla="*/ 80 h 573"/>
              <a:gd name="T42" fmla="*/ 591 w 671"/>
              <a:gd name="T43" fmla="*/ 80 h 573"/>
              <a:gd name="T44" fmla="*/ 605 w 671"/>
              <a:gd name="T45" fmla="*/ 93 h 573"/>
              <a:gd name="T46" fmla="*/ 605 w 671"/>
              <a:gd name="T47" fmla="*/ 133 h 573"/>
              <a:gd name="T48" fmla="*/ 111 w 671"/>
              <a:gd name="T49" fmla="*/ 133 h 573"/>
              <a:gd name="T50" fmla="*/ 72 w 671"/>
              <a:gd name="T51" fmla="*/ 171 h 573"/>
              <a:gd name="T52" fmla="*/ 31 w 671"/>
              <a:gd name="T53" fmla="*/ 388 h 573"/>
              <a:gd name="T54" fmla="*/ 31 w 671"/>
              <a:gd name="T55" fmla="*/ 40 h 573"/>
              <a:gd name="T56" fmla="*/ 45 w 671"/>
              <a:gd name="T57" fmla="*/ 26 h 573"/>
              <a:gd name="T58" fmla="*/ 111 w 671"/>
              <a:gd name="T59" fmla="*/ 160 h 573"/>
              <a:gd name="T60" fmla="*/ 631 w 671"/>
              <a:gd name="T61" fmla="*/ 160 h 573"/>
              <a:gd name="T62" fmla="*/ 645 w 671"/>
              <a:gd name="T63" fmla="*/ 173 h 573"/>
              <a:gd name="T64" fmla="*/ 578 w 671"/>
              <a:gd name="T65" fmla="*/ 534 h 573"/>
              <a:gd name="T66" fmla="*/ 565 w 671"/>
              <a:gd name="T67" fmla="*/ 546 h 573"/>
              <a:gd name="T68" fmla="*/ 45 w 671"/>
              <a:gd name="T69" fmla="*/ 546 h 573"/>
              <a:gd name="T70" fmla="*/ 32 w 671"/>
              <a:gd name="T71" fmla="*/ 534 h 573"/>
              <a:gd name="T72" fmla="*/ 98 w 671"/>
              <a:gd name="T73" fmla="*/ 174 h 573"/>
              <a:gd name="T74" fmla="*/ 98 w 671"/>
              <a:gd name="T75" fmla="*/ 173 h 573"/>
              <a:gd name="T76" fmla="*/ 111 w 671"/>
              <a:gd name="T77" fmla="*/ 16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1" h="573">
                <a:moveTo>
                  <a:pt x="45" y="0"/>
                </a:moveTo>
                <a:cubicBezTo>
                  <a:pt x="23" y="0"/>
                  <a:pt x="5" y="18"/>
                  <a:pt x="5" y="40"/>
                </a:cubicBezTo>
                <a:cubicBezTo>
                  <a:pt x="10" y="211"/>
                  <a:pt x="0" y="390"/>
                  <a:pt x="5" y="537"/>
                </a:cubicBezTo>
                <a:cubicBezTo>
                  <a:pt x="7" y="557"/>
                  <a:pt x="24" y="573"/>
                  <a:pt x="45" y="573"/>
                </a:cubicBezTo>
                <a:lnTo>
                  <a:pt x="565" y="573"/>
                </a:lnTo>
                <a:cubicBezTo>
                  <a:pt x="586" y="573"/>
                  <a:pt x="603" y="556"/>
                  <a:pt x="605" y="536"/>
                </a:cubicBezTo>
                <a:cubicBezTo>
                  <a:pt x="627" y="415"/>
                  <a:pt x="649" y="295"/>
                  <a:pt x="671" y="174"/>
                </a:cubicBezTo>
                <a:lnTo>
                  <a:pt x="671" y="173"/>
                </a:lnTo>
                <a:cubicBezTo>
                  <a:pt x="671" y="151"/>
                  <a:pt x="653" y="133"/>
                  <a:pt x="631" y="133"/>
                </a:cubicBezTo>
                <a:lnTo>
                  <a:pt x="631" y="93"/>
                </a:lnTo>
                <a:cubicBezTo>
                  <a:pt x="631" y="71"/>
                  <a:pt x="613" y="53"/>
                  <a:pt x="591" y="53"/>
                </a:cubicBezTo>
                <a:lnTo>
                  <a:pt x="245" y="53"/>
                </a:lnTo>
                <a:cubicBezTo>
                  <a:pt x="246" y="53"/>
                  <a:pt x="244" y="53"/>
                  <a:pt x="241" y="49"/>
                </a:cubicBezTo>
                <a:cubicBezTo>
                  <a:pt x="232" y="37"/>
                  <a:pt x="224" y="24"/>
                  <a:pt x="216" y="13"/>
                </a:cubicBezTo>
                <a:cubicBezTo>
                  <a:pt x="210" y="6"/>
                  <a:pt x="202" y="0"/>
                  <a:pt x="191" y="0"/>
                </a:cubicBezTo>
                <a:lnTo>
                  <a:pt x="45" y="0"/>
                </a:lnTo>
                <a:close/>
                <a:moveTo>
                  <a:pt x="45" y="26"/>
                </a:moveTo>
                <a:lnTo>
                  <a:pt x="191" y="26"/>
                </a:lnTo>
                <a:cubicBezTo>
                  <a:pt x="191" y="26"/>
                  <a:pt x="192" y="27"/>
                  <a:pt x="196" y="30"/>
                </a:cubicBezTo>
                <a:cubicBezTo>
                  <a:pt x="205" y="43"/>
                  <a:pt x="213" y="55"/>
                  <a:pt x="221" y="67"/>
                </a:cubicBezTo>
                <a:cubicBezTo>
                  <a:pt x="226" y="73"/>
                  <a:pt x="234" y="80"/>
                  <a:pt x="245" y="80"/>
                </a:cubicBezTo>
                <a:lnTo>
                  <a:pt x="591" y="80"/>
                </a:lnTo>
                <a:cubicBezTo>
                  <a:pt x="599" y="80"/>
                  <a:pt x="605" y="86"/>
                  <a:pt x="605" y="93"/>
                </a:cubicBezTo>
                <a:lnTo>
                  <a:pt x="605" y="133"/>
                </a:lnTo>
                <a:lnTo>
                  <a:pt x="111" y="133"/>
                </a:lnTo>
                <a:cubicBezTo>
                  <a:pt x="90" y="133"/>
                  <a:pt x="73" y="150"/>
                  <a:pt x="72" y="171"/>
                </a:cubicBezTo>
                <a:lnTo>
                  <a:pt x="31" y="388"/>
                </a:lnTo>
                <a:lnTo>
                  <a:pt x="31" y="40"/>
                </a:lnTo>
                <a:cubicBezTo>
                  <a:pt x="31" y="32"/>
                  <a:pt x="37" y="26"/>
                  <a:pt x="45" y="26"/>
                </a:cubicBezTo>
                <a:close/>
                <a:moveTo>
                  <a:pt x="111" y="160"/>
                </a:moveTo>
                <a:cubicBezTo>
                  <a:pt x="285" y="160"/>
                  <a:pt x="459" y="160"/>
                  <a:pt x="631" y="160"/>
                </a:cubicBezTo>
                <a:cubicBezTo>
                  <a:pt x="639" y="160"/>
                  <a:pt x="644" y="165"/>
                  <a:pt x="645" y="173"/>
                </a:cubicBezTo>
                <a:cubicBezTo>
                  <a:pt x="623" y="293"/>
                  <a:pt x="598" y="414"/>
                  <a:pt x="578" y="534"/>
                </a:cubicBezTo>
                <a:cubicBezTo>
                  <a:pt x="578" y="541"/>
                  <a:pt x="572" y="546"/>
                  <a:pt x="565" y="546"/>
                </a:cubicBezTo>
                <a:lnTo>
                  <a:pt x="45" y="546"/>
                </a:lnTo>
                <a:cubicBezTo>
                  <a:pt x="37" y="546"/>
                  <a:pt x="32" y="541"/>
                  <a:pt x="32" y="534"/>
                </a:cubicBezTo>
                <a:lnTo>
                  <a:pt x="98" y="174"/>
                </a:lnTo>
                <a:lnTo>
                  <a:pt x="98" y="173"/>
                </a:lnTo>
                <a:cubicBezTo>
                  <a:pt x="98" y="166"/>
                  <a:pt x="104" y="160"/>
                  <a:pt x="111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3" name="File"/>
          <p:cNvSpPr>
            <a:spLocks noChangeAspect="1" noEditPoints="1"/>
          </p:cNvSpPr>
          <p:nvPr/>
        </p:nvSpPr>
        <p:spPr bwMode="auto">
          <a:xfrm>
            <a:off x="4877826" y="6302148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4" name="Warning"/>
          <p:cNvSpPr>
            <a:spLocks noChangeAspect="1" noEditPoints="1"/>
          </p:cNvSpPr>
          <p:nvPr/>
        </p:nvSpPr>
        <p:spPr bwMode="auto">
          <a:xfrm>
            <a:off x="2368202" y="6296138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Save"/>
          <p:cNvSpPr>
            <a:spLocks noChangeAspect="1" noEditPoints="1"/>
          </p:cNvSpPr>
          <p:nvPr/>
        </p:nvSpPr>
        <p:spPr bwMode="auto">
          <a:xfrm>
            <a:off x="5113019" y="6302147"/>
            <a:ext cx="161925" cy="161925"/>
          </a:xfrm>
          <a:custGeom>
            <a:avLst/>
            <a:gdLst>
              <a:gd name="T0" fmla="*/ 40 w 667"/>
              <a:gd name="T1" fmla="*/ 1 h 667"/>
              <a:gd name="T2" fmla="*/ 0 w 667"/>
              <a:gd name="T3" fmla="*/ 41 h 667"/>
              <a:gd name="T4" fmla="*/ 0 w 667"/>
              <a:gd name="T5" fmla="*/ 627 h 667"/>
              <a:gd name="T6" fmla="*/ 40 w 667"/>
              <a:gd name="T7" fmla="*/ 667 h 667"/>
              <a:gd name="T8" fmla="*/ 627 w 667"/>
              <a:gd name="T9" fmla="*/ 667 h 667"/>
              <a:gd name="T10" fmla="*/ 667 w 667"/>
              <a:gd name="T11" fmla="*/ 627 h 667"/>
              <a:gd name="T12" fmla="*/ 667 w 667"/>
              <a:gd name="T13" fmla="*/ 161 h 667"/>
              <a:gd name="T14" fmla="*/ 663 w 667"/>
              <a:gd name="T15" fmla="*/ 151 h 667"/>
              <a:gd name="T16" fmla="*/ 517 w 667"/>
              <a:gd name="T17" fmla="*/ 4 h 667"/>
              <a:gd name="T18" fmla="*/ 507 w 667"/>
              <a:gd name="T19" fmla="*/ 1 h 667"/>
              <a:gd name="T20" fmla="*/ 40 w 667"/>
              <a:gd name="T21" fmla="*/ 1 h 667"/>
              <a:gd name="T22" fmla="*/ 40 w 667"/>
              <a:gd name="T23" fmla="*/ 27 h 667"/>
              <a:gd name="T24" fmla="*/ 147 w 667"/>
              <a:gd name="T25" fmla="*/ 27 h 667"/>
              <a:gd name="T26" fmla="*/ 147 w 667"/>
              <a:gd name="T27" fmla="*/ 227 h 667"/>
              <a:gd name="T28" fmla="*/ 155 w 667"/>
              <a:gd name="T29" fmla="*/ 246 h 667"/>
              <a:gd name="T30" fmla="*/ 174 w 667"/>
              <a:gd name="T31" fmla="*/ 254 h 667"/>
              <a:gd name="T32" fmla="*/ 494 w 667"/>
              <a:gd name="T33" fmla="*/ 254 h 667"/>
              <a:gd name="T34" fmla="*/ 513 w 667"/>
              <a:gd name="T35" fmla="*/ 246 h 667"/>
              <a:gd name="T36" fmla="*/ 520 w 667"/>
              <a:gd name="T37" fmla="*/ 227 h 667"/>
              <a:gd name="T38" fmla="*/ 520 w 667"/>
              <a:gd name="T39" fmla="*/ 46 h 667"/>
              <a:gd name="T40" fmla="*/ 640 w 667"/>
              <a:gd name="T41" fmla="*/ 166 h 667"/>
              <a:gd name="T42" fmla="*/ 640 w 667"/>
              <a:gd name="T43" fmla="*/ 627 h 667"/>
              <a:gd name="T44" fmla="*/ 627 w 667"/>
              <a:gd name="T45" fmla="*/ 641 h 667"/>
              <a:gd name="T46" fmla="*/ 560 w 667"/>
              <a:gd name="T47" fmla="*/ 641 h 667"/>
              <a:gd name="T48" fmla="*/ 560 w 667"/>
              <a:gd name="T49" fmla="*/ 384 h 667"/>
              <a:gd name="T50" fmla="*/ 523 w 667"/>
              <a:gd name="T51" fmla="*/ 347 h 667"/>
              <a:gd name="T52" fmla="*/ 144 w 667"/>
              <a:gd name="T53" fmla="*/ 347 h 667"/>
              <a:gd name="T54" fmla="*/ 108 w 667"/>
              <a:gd name="T55" fmla="*/ 384 h 667"/>
              <a:gd name="T56" fmla="*/ 108 w 667"/>
              <a:gd name="T57" fmla="*/ 641 h 667"/>
              <a:gd name="T58" fmla="*/ 40 w 667"/>
              <a:gd name="T59" fmla="*/ 641 h 667"/>
              <a:gd name="T60" fmla="*/ 27 w 667"/>
              <a:gd name="T61" fmla="*/ 627 h 667"/>
              <a:gd name="T62" fmla="*/ 27 w 667"/>
              <a:gd name="T63" fmla="*/ 41 h 667"/>
              <a:gd name="T64" fmla="*/ 40 w 667"/>
              <a:gd name="T65" fmla="*/ 27 h 667"/>
              <a:gd name="T66" fmla="*/ 174 w 667"/>
              <a:gd name="T67" fmla="*/ 27 h 667"/>
              <a:gd name="T68" fmla="*/ 494 w 667"/>
              <a:gd name="T69" fmla="*/ 27 h 667"/>
              <a:gd name="T70" fmla="*/ 494 w 667"/>
              <a:gd name="T71" fmla="*/ 227 h 667"/>
              <a:gd name="T72" fmla="*/ 174 w 667"/>
              <a:gd name="T73" fmla="*/ 227 h 667"/>
              <a:gd name="T74" fmla="*/ 174 w 667"/>
              <a:gd name="T75" fmla="*/ 27 h 667"/>
              <a:gd name="T76" fmla="*/ 410 w 667"/>
              <a:gd name="T77" fmla="*/ 54 h 667"/>
              <a:gd name="T78" fmla="*/ 400 w 667"/>
              <a:gd name="T79" fmla="*/ 67 h 667"/>
              <a:gd name="T80" fmla="*/ 400 w 667"/>
              <a:gd name="T81" fmla="*/ 187 h 667"/>
              <a:gd name="T82" fmla="*/ 414 w 667"/>
              <a:gd name="T83" fmla="*/ 201 h 667"/>
              <a:gd name="T84" fmla="*/ 454 w 667"/>
              <a:gd name="T85" fmla="*/ 201 h 667"/>
              <a:gd name="T86" fmla="*/ 467 w 667"/>
              <a:gd name="T87" fmla="*/ 187 h 667"/>
              <a:gd name="T88" fmla="*/ 467 w 667"/>
              <a:gd name="T89" fmla="*/ 67 h 667"/>
              <a:gd name="T90" fmla="*/ 454 w 667"/>
              <a:gd name="T91" fmla="*/ 54 h 667"/>
              <a:gd name="T92" fmla="*/ 410 w 667"/>
              <a:gd name="T93" fmla="*/ 54 h 667"/>
              <a:gd name="T94" fmla="*/ 427 w 667"/>
              <a:gd name="T95" fmla="*/ 81 h 667"/>
              <a:gd name="T96" fmla="*/ 440 w 667"/>
              <a:gd name="T97" fmla="*/ 81 h 667"/>
              <a:gd name="T98" fmla="*/ 440 w 667"/>
              <a:gd name="T99" fmla="*/ 174 h 667"/>
              <a:gd name="T100" fmla="*/ 427 w 667"/>
              <a:gd name="T101" fmla="*/ 174 h 667"/>
              <a:gd name="T102" fmla="*/ 427 w 667"/>
              <a:gd name="T103" fmla="*/ 81 h 667"/>
              <a:gd name="T104" fmla="*/ 144 w 667"/>
              <a:gd name="T105" fmla="*/ 373 h 667"/>
              <a:gd name="T106" fmla="*/ 523 w 667"/>
              <a:gd name="T107" fmla="*/ 373 h 667"/>
              <a:gd name="T108" fmla="*/ 534 w 667"/>
              <a:gd name="T109" fmla="*/ 384 h 667"/>
              <a:gd name="T110" fmla="*/ 534 w 667"/>
              <a:gd name="T111" fmla="*/ 641 h 667"/>
              <a:gd name="T112" fmla="*/ 133 w 667"/>
              <a:gd name="T113" fmla="*/ 641 h 667"/>
              <a:gd name="T114" fmla="*/ 133 w 667"/>
              <a:gd name="T115" fmla="*/ 384 h 667"/>
              <a:gd name="T116" fmla="*/ 144 w 667"/>
              <a:gd name="T117" fmla="*/ 37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7" h="667">
                <a:moveTo>
                  <a:pt x="40" y="1"/>
                </a:moveTo>
                <a:cubicBezTo>
                  <a:pt x="19" y="1"/>
                  <a:pt x="0" y="19"/>
                  <a:pt x="0" y="41"/>
                </a:cubicBezTo>
                <a:lnTo>
                  <a:pt x="0" y="627"/>
                </a:lnTo>
                <a:cubicBezTo>
                  <a:pt x="0" y="649"/>
                  <a:pt x="19" y="667"/>
                  <a:pt x="40" y="667"/>
                </a:cubicBezTo>
                <a:lnTo>
                  <a:pt x="627" y="667"/>
                </a:lnTo>
                <a:cubicBezTo>
                  <a:pt x="649" y="667"/>
                  <a:pt x="667" y="649"/>
                  <a:pt x="667" y="627"/>
                </a:cubicBezTo>
                <a:lnTo>
                  <a:pt x="667" y="161"/>
                </a:lnTo>
                <a:cubicBezTo>
                  <a:pt x="667" y="157"/>
                  <a:pt x="666" y="154"/>
                  <a:pt x="663" y="151"/>
                </a:cubicBezTo>
                <a:lnTo>
                  <a:pt x="517" y="4"/>
                </a:lnTo>
                <a:cubicBezTo>
                  <a:pt x="514" y="2"/>
                  <a:pt x="511" y="0"/>
                  <a:pt x="507" y="1"/>
                </a:cubicBezTo>
                <a:lnTo>
                  <a:pt x="40" y="1"/>
                </a:lnTo>
                <a:close/>
                <a:moveTo>
                  <a:pt x="40" y="27"/>
                </a:moveTo>
                <a:lnTo>
                  <a:pt x="147" y="27"/>
                </a:lnTo>
                <a:lnTo>
                  <a:pt x="147" y="227"/>
                </a:lnTo>
                <a:cubicBezTo>
                  <a:pt x="147" y="234"/>
                  <a:pt x="150" y="241"/>
                  <a:pt x="155" y="246"/>
                </a:cubicBezTo>
                <a:cubicBezTo>
                  <a:pt x="160" y="251"/>
                  <a:pt x="167" y="254"/>
                  <a:pt x="174" y="254"/>
                </a:cubicBezTo>
                <a:lnTo>
                  <a:pt x="494" y="254"/>
                </a:lnTo>
                <a:cubicBezTo>
                  <a:pt x="501" y="254"/>
                  <a:pt x="508" y="251"/>
                  <a:pt x="513" y="246"/>
                </a:cubicBezTo>
                <a:cubicBezTo>
                  <a:pt x="518" y="241"/>
                  <a:pt x="520" y="234"/>
                  <a:pt x="520" y="227"/>
                </a:cubicBezTo>
                <a:lnTo>
                  <a:pt x="520" y="46"/>
                </a:lnTo>
                <a:lnTo>
                  <a:pt x="640" y="166"/>
                </a:lnTo>
                <a:lnTo>
                  <a:pt x="640" y="627"/>
                </a:lnTo>
                <a:cubicBezTo>
                  <a:pt x="640" y="635"/>
                  <a:pt x="635" y="641"/>
                  <a:pt x="627" y="641"/>
                </a:cubicBezTo>
                <a:lnTo>
                  <a:pt x="560" y="641"/>
                </a:lnTo>
                <a:lnTo>
                  <a:pt x="560" y="384"/>
                </a:lnTo>
                <a:cubicBezTo>
                  <a:pt x="560" y="364"/>
                  <a:pt x="543" y="347"/>
                  <a:pt x="523" y="347"/>
                </a:cubicBezTo>
                <a:lnTo>
                  <a:pt x="144" y="347"/>
                </a:lnTo>
                <a:cubicBezTo>
                  <a:pt x="124" y="347"/>
                  <a:pt x="108" y="364"/>
                  <a:pt x="108" y="384"/>
                </a:cubicBezTo>
                <a:lnTo>
                  <a:pt x="108" y="641"/>
                </a:lnTo>
                <a:lnTo>
                  <a:pt x="40" y="641"/>
                </a:lnTo>
                <a:cubicBezTo>
                  <a:pt x="33" y="641"/>
                  <a:pt x="27" y="635"/>
                  <a:pt x="27" y="627"/>
                </a:cubicBezTo>
                <a:lnTo>
                  <a:pt x="27" y="41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74" y="27"/>
                </a:moveTo>
                <a:lnTo>
                  <a:pt x="494" y="27"/>
                </a:lnTo>
                <a:lnTo>
                  <a:pt x="494" y="227"/>
                </a:lnTo>
                <a:lnTo>
                  <a:pt x="174" y="227"/>
                </a:lnTo>
                <a:lnTo>
                  <a:pt x="174" y="27"/>
                </a:lnTo>
                <a:close/>
                <a:moveTo>
                  <a:pt x="410" y="54"/>
                </a:moveTo>
                <a:cubicBezTo>
                  <a:pt x="406" y="54"/>
                  <a:pt x="400" y="61"/>
                  <a:pt x="400" y="67"/>
                </a:cubicBezTo>
                <a:lnTo>
                  <a:pt x="400" y="187"/>
                </a:lnTo>
                <a:cubicBezTo>
                  <a:pt x="400" y="194"/>
                  <a:pt x="407" y="201"/>
                  <a:pt x="414" y="201"/>
                </a:cubicBezTo>
                <a:lnTo>
                  <a:pt x="454" y="201"/>
                </a:lnTo>
                <a:cubicBezTo>
                  <a:pt x="461" y="201"/>
                  <a:pt x="467" y="194"/>
                  <a:pt x="467" y="187"/>
                </a:cubicBezTo>
                <a:lnTo>
                  <a:pt x="467" y="67"/>
                </a:lnTo>
                <a:cubicBezTo>
                  <a:pt x="467" y="60"/>
                  <a:pt x="461" y="54"/>
                  <a:pt x="454" y="54"/>
                </a:cubicBezTo>
                <a:cubicBezTo>
                  <a:pt x="439" y="54"/>
                  <a:pt x="424" y="54"/>
                  <a:pt x="410" y="54"/>
                </a:cubicBezTo>
                <a:close/>
                <a:moveTo>
                  <a:pt x="427" y="81"/>
                </a:moveTo>
                <a:lnTo>
                  <a:pt x="440" y="81"/>
                </a:lnTo>
                <a:lnTo>
                  <a:pt x="440" y="174"/>
                </a:lnTo>
                <a:lnTo>
                  <a:pt x="427" y="174"/>
                </a:lnTo>
                <a:lnTo>
                  <a:pt x="427" y="81"/>
                </a:lnTo>
                <a:close/>
                <a:moveTo>
                  <a:pt x="144" y="373"/>
                </a:moveTo>
                <a:lnTo>
                  <a:pt x="523" y="373"/>
                </a:lnTo>
                <a:cubicBezTo>
                  <a:pt x="529" y="373"/>
                  <a:pt x="534" y="378"/>
                  <a:pt x="534" y="384"/>
                </a:cubicBezTo>
                <a:lnTo>
                  <a:pt x="534" y="641"/>
                </a:lnTo>
                <a:lnTo>
                  <a:pt x="133" y="641"/>
                </a:lnTo>
                <a:lnTo>
                  <a:pt x="133" y="384"/>
                </a:lnTo>
                <a:cubicBezTo>
                  <a:pt x="133" y="378"/>
                  <a:pt x="138" y="373"/>
                  <a:pt x="144" y="37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Search"/>
          <p:cNvSpPr>
            <a:spLocks noChangeAspect="1" noEditPoints="1"/>
          </p:cNvSpPr>
          <p:nvPr/>
        </p:nvSpPr>
        <p:spPr bwMode="auto">
          <a:xfrm>
            <a:off x="3098758" y="6295344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Location"/>
          <p:cNvSpPr>
            <a:spLocks noChangeAspect="1" noEditPoints="1"/>
          </p:cNvSpPr>
          <p:nvPr/>
        </p:nvSpPr>
        <p:spPr bwMode="auto">
          <a:xfrm>
            <a:off x="5392038" y="6296364"/>
            <a:ext cx="104775" cy="157163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" name="Add User"/>
          <p:cNvSpPr>
            <a:spLocks noChangeAspect="1" noEditPoints="1"/>
          </p:cNvSpPr>
          <p:nvPr/>
        </p:nvSpPr>
        <p:spPr bwMode="auto">
          <a:xfrm>
            <a:off x="5648498" y="6311105"/>
            <a:ext cx="163513" cy="160338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Remove User"/>
          <p:cNvSpPr>
            <a:spLocks noChangeAspect="1" noEditPoints="1"/>
          </p:cNvSpPr>
          <p:nvPr/>
        </p:nvSpPr>
        <p:spPr bwMode="auto">
          <a:xfrm>
            <a:off x="5910621" y="6310312"/>
            <a:ext cx="161925" cy="161925"/>
          </a:xfrm>
          <a:custGeom>
            <a:avLst/>
            <a:gdLst>
              <a:gd name="T0" fmla="*/ 146 w 667"/>
              <a:gd name="T1" fmla="*/ 66 h 662"/>
              <a:gd name="T2" fmla="*/ 136 w 667"/>
              <a:gd name="T3" fmla="*/ 231 h 662"/>
              <a:gd name="T4" fmla="*/ 161 w 667"/>
              <a:gd name="T5" fmla="*/ 275 h 662"/>
              <a:gd name="T6" fmla="*/ 184 w 667"/>
              <a:gd name="T7" fmla="*/ 332 h 662"/>
              <a:gd name="T8" fmla="*/ 189 w 667"/>
              <a:gd name="T9" fmla="*/ 385 h 662"/>
              <a:gd name="T10" fmla="*/ 97 w 667"/>
              <a:gd name="T11" fmla="*/ 438 h 662"/>
              <a:gd name="T12" fmla="*/ 0 w 667"/>
              <a:gd name="T13" fmla="*/ 554 h 662"/>
              <a:gd name="T14" fmla="*/ 334 w 667"/>
              <a:gd name="T15" fmla="*/ 568 h 662"/>
              <a:gd name="T16" fmla="*/ 30 w 667"/>
              <a:gd name="T17" fmla="*/ 542 h 662"/>
              <a:gd name="T18" fmla="*/ 107 w 667"/>
              <a:gd name="T19" fmla="*/ 462 h 662"/>
              <a:gd name="T20" fmla="*/ 215 w 667"/>
              <a:gd name="T21" fmla="*/ 393 h 662"/>
              <a:gd name="T22" fmla="*/ 217 w 667"/>
              <a:gd name="T23" fmla="*/ 332 h 662"/>
              <a:gd name="T24" fmla="*/ 209 w 667"/>
              <a:gd name="T25" fmla="*/ 321 h 662"/>
              <a:gd name="T26" fmla="*/ 197 w 667"/>
              <a:gd name="T27" fmla="*/ 302 h 662"/>
              <a:gd name="T28" fmla="*/ 184 w 667"/>
              <a:gd name="T29" fmla="*/ 255 h 662"/>
              <a:gd name="T30" fmla="*/ 170 w 667"/>
              <a:gd name="T31" fmla="*/ 251 h 662"/>
              <a:gd name="T32" fmla="*/ 166 w 667"/>
              <a:gd name="T33" fmla="*/ 214 h 662"/>
              <a:gd name="T34" fmla="*/ 172 w 667"/>
              <a:gd name="T35" fmla="*/ 199 h 662"/>
              <a:gd name="T36" fmla="*/ 266 w 667"/>
              <a:gd name="T37" fmla="*/ 27 h 662"/>
              <a:gd name="T38" fmla="*/ 319 w 667"/>
              <a:gd name="T39" fmla="*/ 49 h 662"/>
              <a:gd name="T40" fmla="*/ 362 w 667"/>
              <a:gd name="T41" fmla="*/ 70 h 662"/>
              <a:gd name="T42" fmla="*/ 362 w 667"/>
              <a:gd name="T43" fmla="*/ 198 h 662"/>
              <a:gd name="T44" fmla="*/ 368 w 667"/>
              <a:gd name="T45" fmla="*/ 214 h 662"/>
              <a:gd name="T46" fmla="*/ 364 w 667"/>
              <a:gd name="T47" fmla="*/ 251 h 662"/>
              <a:gd name="T48" fmla="*/ 350 w 667"/>
              <a:gd name="T49" fmla="*/ 255 h 662"/>
              <a:gd name="T50" fmla="*/ 337 w 667"/>
              <a:gd name="T51" fmla="*/ 302 h 662"/>
              <a:gd name="T52" fmla="*/ 325 w 667"/>
              <a:gd name="T53" fmla="*/ 321 h 662"/>
              <a:gd name="T54" fmla="*/ 318 w 667"/>
              <a:gd name="T55" fmla="*/ 332 h 662"/>
              <a:gd name="T56" fmla="*/ 320 w 667"/>
              <a:gd name="T57" fmla="*/ 393 h 662"/>
              <a:gd name="T58" fmla="*/ 358 w 667"/>
              <a:gd name="T59" fmla="*/ 401 h 662"/>
              <a:gd name="T60" fmla="*/ 345 w 667"/>
              <a:gd name="T61" fmla="*/ 337 h 662"/>
              <a:gd name="T62" fmla="*/ 361 w 667"/>
              <a:gd name="T63" fmla="*/ 314 h 662"/>
              <a:gd name="T64" fmla="*/ 385 w 667"/>
              <a:gd name="T65" fmla="*/ 268 h 662"/>
              <a:gd name="T66" fmla="*/ 389 w 667"/>
              <a:gd name="T67" fmla="*/ 199 h 662"/>
              <a:gd name="T68" fmla="*/ 383 w 667"/>
              <a:gd name="T69" fmla="*/ 55 h 662"/>
              <a:gd name="T70" fmla="*/ 266 w 667"/>
              <a:gd name="T71" fmla="*/ 0 h 662"/>
              <a:gd name="T72" fmla="*/ 507 w 667"/>
              <a:gd name="T73" fmla="*/ 342 h 662"/>
              <a:gd name="T74" fmla="*/ 507 w 667"/>
              <a:gd name="T75" fmla="*/ 662 h 662"/>
              <a:gd name="T76" fmla="*/ 507 w 667"/>
              <a:gd name="T77" fmla="*/ 342 h 662"/>
              <a:gd name="T78" fmla="*/ 640 w 667"/>
              <a:gd name="T79" fmla="*/ 502 h 662"/>
              <a:gd name="T80" fmla="*/ 374 w 667"/>
              <a:gd name="T81" fmla="*/ 502 h 662"/>
              <a:gd name="T82" fmla="*/ 427 w 667"/>
              <a:gd name="T83" fmla="*/ 488 h 662"/>
              <a:gd name="T84" fmla="*/ 587 w 667"/>
              <a:gd name="T85" fmla="*/ 515 h 662"/>
              <a:gd name="T86" fmla="*/ 427 w 667"/>
              <a:gd name="T87" fmla="*/ 488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7" h="662">
                <a:moveTo>
                  <a:pt x="266" y="0"/>
                </a:moveTo>
                <a:cubicBezTo>
                  <a:pt x="203" y="1"/>
                  <a:pt x="164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8"/>
                </a:cubicBezTo>
                <a:cubicBezTo>
                  <a:pt x="152" y="272"/>
                  <a:pt x="157" y="272"/>
                  <a:pt x="161" y="275"/>
                </a:cubicBezTo>
                <a:cubicBezTo>
                  <a:pt x="163" y="289"/>
                  <a:pt x="168" y="303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6"/>
                  <a:pt x="190" y="337"/>
                </a:cubicBezTo>
                <a:cubicBezTo>
                  <a:pt x="190" y="354"/>
                  <a:pt x="190" y="368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1"/>
                  <a:pt x="119" y="428"/>
                  <a:pt x="97" y="438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6"/>
                  <a:pt x="2" y="521"/>
                  <a:pt x="0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5" y="542"/>
                </a:lnTo>
                <a:lnTo>
                  <a:pt x="30" y="542"/>
                </a:lnTo>
                <a:cubicBezTo>
                  <a:pt x="34" y="523"/>
                  <a:pt x="41" y="507"/>
                  <a:pt x="52" y="496"/>
                </a:cubicBezTo>
                <a:cubicBezTo>
                  <a:pt x="67" y="482"/>
                  <a:pt x="86" y="471"/>
                  <a:pt x="107" y="462"/>
                </a:cubicBezTo>
                <a:cubicBezTo>
                  <a:pt x="128" y="453"/>
                  <a:pt x="150" y="446"/>
                  <a:pt x="170" y="436"/>
                </a:cubicBezTo>
                <a:cubicBezTo>
                  <a:pt x="189" y="426"/>
                  <a:pt x="207" y="414"/>
                  <a:pt x="215" y="393"/>
                </a:cubicBezTo>
                <a:cubicBezTo>
                  <a:pt x="215" y="392"/>
                  <a:pt x="215" y="391"/>
                  <a:pt x="215" y="390"/>
                </a:cubicBez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1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3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7"/>
                </a:cubicBezTo>
                <a:cubicBezTo>
                  <a:pt x="184" y="47"/>
                  <a:pt x="210" y="28"/>
                  <a:pt x="266" y="27"/>
                </a:cubicBez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3"/>
                  <a:pt x="354" y="60"/>
                  <a:pt x="362" y="70"/>
                </a:cubicBezTo>
                <a:cubicBezTo>
                  <a:pt x="369" y="81"/>
                  <a:pt x="373" y="95"/>
                  <a:pt x="375" y="111"/>
                </a:cubicBezTo>
                <a:cubicBezTo>
                  <a:pt x="377" y="143"/>
                  <a:pt x="368" y="181"/>
                  <a:pt x="362" y="198"/>
                </a:cubicBezTo>
                <a:lnTo>
                  <a:pt x="359" y="208"/>
                </a:lnTo>
                <a:lnTo>
                  <a:pt x="368" y="214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20"/>
                  <a:pt x="324" y="321"/>
                  <a:pt x="325" y="321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cubicBezTo>
                  <a:pt x="320" y="392"/>
                  <a:pt x="320" y="392"/>
                  <a:pt x="320" y="393"/>
                </a:cubicBezTo>
                <a:cubicBezTo>
                  <a:pt x="325" y="405"/>
                  <a:pt x="332" y="416"/>
                  <a:pt x="345" y="424"/>
                </a:cubicBezTo>
                <a:lnTo>
                  <a:pt x="358" y="401"/>
                </a:lnTo>
                <a:cubicBezTo>
                  <a:pt x="353" y="397"/>
                  <a:pt x="349" y="392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5"/>
                </a:cubicBezTo>
                <a:cubicBezTo>
                  <a:pt x="377" y="272"/>
                  <a:pt x="382" y="272"/>
                  <a:pt x="385" y="268"/>
                </a:cubicBezTo>
                <a:cubicBezTo>
                  <a:pt x="392" y="259"/>
                  <a:pt x="396" y="248"/>
                  <a:pt x="398" y="231"/>
                </a:cubicBezTo>
                <a:cubicBezTo>
                  <a:pt x="400" y="217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1"/>
                  <a:pt x="383" y="55"/>
                </a:cubicBezTo>
                <a:cubicBezTo>
                  <a:pt x="373" y="40"/>
                  <a:pt x="356" y="30"/>
                  <a:pt x="334" y="26"/>
                </a:cubicBezTo>
                <a:cubicBezTo>
                  <a:pt x="321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507" y="342"/>
                </a:moveTo>
                <a:cubicBezTo>
                  <a:pt x="419" y="342"/>
                  <a:pt x="347" y="413"/>
                  <a:pt x="347" y="502"/>
                </a:cubicBezTo>
                <a:cubicBezTo>
                  <a:pt x="347" y="590"/>
                  <a:pt x="419" y="662"/>
                  <a:pt x="507" y="662"/>
                </a:cubicBezTo>
                <a:cubicBezTo>
                  <a:pt x="595" y="662"/>
                  <a:pt x="667" y="590"/>
                  <a:pt x="667" y="502"/>
                </a:cubicBezTo>
                <a:cubicBezTo>
                  <a:pt x="667" y="413"/>
                  <a:pt x="595" y="342"/>
                  <a:pt x="507" y="342"/>
                </a:cubicBezTo>
                <a:close/>
                <a:moveTo>
                  <a:pt x="507" y="368"/>
                </a:moveTo>
                <a:cubicBezTo>
                  <a:pt x="581" y="368"/>
                  <a:pt x="640" y="428"/>
                  <a:pt x="640" y="502"/>
                </a:cubicBezTo>
                <a:cubicBezTo>
                  <a:pt x="640" y="575"/>
                  <a:pt x="581" y="635"/>
                  <a:pt x="507" y="635"/>
                </a:cubicBezTo>
                <a:cubicBezTo>
                  <a:pt x="433" y="635"/>
                  <a:pt x="374" y="575"/>
                  <a:pt x="374" y="502"/>
                </a:cubicBezTo>
                <a:cubicBezTo>
                  <a:pt x="374" y="428"/>
                  <a:pt x="433" y="368"/>
                  <a:pt x="507" y="368"/>
                </a:cubicBezTo>
                <a:close/>
                <a:moveTo>
                  <a:pt x="427" y="488"/>
                </a:moveTo>
                <a:lnTo>
                  <a:pt x="427" y="515"/>
                </a:lnTo>
                <a:lnTo>
                  <a:pt x="587" y="515"/>
                </a:lnTo>
                <a:lnTo>
                  <a:pt x="587" y="488"/>
                </a:lnTo>
                <a:lnTo>
                  <a:pt x="427" y="48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Multipe Users"/>
          <p:cNvSpPr>
            <a:spLocks noChangeAspect="1" noEditPoints="1"/>
          </p:cNvSpPr>
          <p:nvPr/>
        </p:nvSpPr>
        <p:spPr bwMode="auto">
          <a:xfrm>
            <a:off x="6171156" y="6305889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1" name="Upload"/>
          <p:cNvSpPr>
            <a:spLocks noChangeAspect="1" noEditPoints="1"/>
          </p:cNvSpPr>
          <p:nvPr/>
        </p:nvSpPr>
        <p:spPr bwMode="auto">
          <a:xfrm>
            <a:off x="6464463" y="6285819"/>
            <a:ext cx="115888" cy="161925"/>
          </a:xfrm>
          <a:custGeom>
            <a:avLst/>
            <a:gdLst>
              <a:gd name="T0" fmla="*/ 240 w 480"/>
              <a:gd name="T1" fmla="*/ 0 h 659"/>
              <a:gd name="T2" fmla="*/ 123 w 480"/>
              <a:gd name="T3" fmla="*/ 116 h 659"/>
              <a:gd name="T4" fmla="*/ 123 w 480"/>
              <a:gd name="T5" fmla="*/ 135 h 659"/>
              <a:gd name="T6" fmla="*/ 143 w 480"/>
              <a:gd name="T7" fmla="*/ 135 h 659"/>
              <a:gd name="T8" fmla="*/ 226 w 480"/>
              <a:gd name="T9" fmla="*/ 51 h 659"/>
              <a:gd name="T10" fmla="*/ 226 w 480"/>
              <a:gd name="T11" fmla="*/ 419 h 659"/>
              <a:gd name="T12" fmla="*/ 240 w 480"/>
              <a:gd name="T13" fmla="*/ 432 h 659"/>
              <a:gd name="T14" fmla="*/ 253 w 480"/>
              <a:gd name="T15" fmla="*/ 419 h 659"/>
              <a:gd name="T16" fmla="*/ 253 w 480"/>
              <a:gd name="T17" fmla="*/ 51 h 659"/>
              <a:gd name="T18" fmla="*/ 337 w 480"/>
              <a:gd name="T19" fmla="*/ 135 h 659"/>
              <a:gd name="T20" fmla="*/ 356 w 480"/>
              <a:gd name="T21" fmla="*/ 135 h 659"/>
              <a:gd name="T22" fmla="*/ 356 w 480"/>
              <a:gd name="T23" fmla="*/ 116 h 659"/>
              <a:gd name="T24" fmla="*/ 240 w 480"/>
              <a:gd name="T25" fmla="*/ 0 h 659"/>
              <a:gd name="T26" fmla="*/ 0 w 480"/>
              <a:gd name="T27" fmla="*/ 205 h 659"/>
              <a:gd name="T28" fmla="*/ 0 w 480"/>
              <a:gd name="T29" fmla="*/ 659 h 659"/>
              <a:gd name="T30" fmla="*/ 480 w 480"/>
              <a:gd name="T31" fmla="*/ 659 h 659"/>
              <a:gd name="T32" fmla="*/ 480 w 480"/>
              <a:gd name="T33" fmla="*/ 205 h 659"/>
              <a:gd name="T34" fmla="*/ 346 w 480"/>
              <a:gd name="T35" fmla="*/ 205 h 659"/>
              <a:gd name="T36" fmla="*/ 333 w 480"/>
              <a:gd name="T37" fmla="*/ 219 h 659"/>
              <a:gd name="T38" fmla="*/ 346 w 480"/>
              <a:gd name="T39" fmla="*/ 232 h 659"/>
              <a:gd name="T40" fmla="*/ 453 w 480"/>
              <a:gd name="T41" fmla="*/ 232 h 659"/>
              <a:gd name="T42" fmla="*/ 453 w 480"/>
              <a:gd name="T43" fmla="*/ 632 h 659"/>
              <a:gd name="T44" fmla="*/ 26 w 480"/>
              <a:gd name="T45" fmla="*/ 632 h 659"/>
              <a:gd name="T46" fmla="*/ 26 w 480"/>
              <a:gd name="T47" fmla="*/ 232 h 659"/>
              <a:gd name="T48" fmla="*/ 133 w 480"/>
              <a:gd name="T49" fmla="*/ 232 h 659"/>
              <a:gd name="T50" fmla="*/ 147 w 480"/>
              <a:gd name="T51" fmla="*/ 219 h 659"/>
              <a:gd name="T52" fmla="*/ 133 w 480"/>
              <a:gd name="T53" fmla="*/ 205 h 659"/>
              <a:gd name="T54" fmla="*/ 0 w 480"/>
              <a:gd name="T55" fmla="*/ 205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9">
                <a:moveTo>
                  <a:pt x="240" y="0"/>
                </a:moveTo>
                <a:cubicBezTo>
                  <a:pt x="201" y="38"/>
                  <a:pt x="162" y="77"/>
                  <a:pt x="123" y="116"/>
                </a:cubicBezTo>
                <a:cubicBezTo>
                  <a:pt x="118" y="121"/>
                  <a:pt x="118" y="130"/>
                  <a:pt x="123" y="135"/>
                </a:cubicBezTo>
                <a:cubicBezTo>
                  <a:pt x="129" y="140"/>
                  <a:pt x="138" y="140"/>
                  <a:pt x="143" y="135"/>
                </a:cubicBezTo>
                <a:lnTo>
                  <a:pt x="226" y="51"/>
                </a:lnTo>
                <a:lnTo>
                  <a:pt x="226" y="419"/>
                </a:lnTo>
                <a:cubicBezTo>
                  <a:pt x="226" y="426"/>
                  <a:pt x="233" y="432"/>
                  <a:pt x="240" y="432"/>
                </a:cubicBezTo>
                <a:cubicBezTo>
                  <a:pt x="247" y="432"/>
                  <a:pt x="253" y="426"/>
                  <a:pt x="253" y="419"/>
                </a:cubicBezTo>
                <a:lnTo>
                  <a:pt x="253" y="51"/>
                </a:lnTo>
                <a:lnTo>
                  <a:pt x="337" y="135"/>
                </a:lnTo>
                <a:cubicBezTo>
                  <a:pt x="342" y="140"/>
                  <a:pt x="351" y="140"/>
                  <a:pt x="356" y="135"/>
                </a:cubicBezTo>
                <a:cubicBezTo>
                  <a:pt x="361" y="130"/>
                  <a:pt x="361" y="121"/>
                  <a:pt x="356" y="116"/>
                </a:cubicBezTo>
                <a:cubicBezTo>
                  <a:pt x="317" y="77"/>
                  <a:pt x="279" y="38"/>
                  <a:pt x="240" y="0"/>
                </a:cubicBezTo>
                <a:close/>
                <a:moveTo>
                  <a:pt x="0" y="205"/>
                </a:moveTo>
                <a:lnTo>
                  <a:pt x="0" y="659"/>
                </a:lnTo>
                <a:lnTo>
                  <a:pt x="480" y="659"/>
                </a:lnTo>
                <a:lnTo>
                  <a:pt x="480" y="205"/>
                </a:lnTo>
                <a:lnTo>
                  <a:pt x="346" y="205"/>
                </a:lnTo>
                <a:cubicBezTo>
                  <a:pt x="339" y="205"/>
                  <a:pt x="333" y="212"/>
                  <a:pt x="333" y="219"/>
                </a:cubicBezTo>
                <a:cubicBezTo>
                  <a:pt x="333" y="226"/>
                  <a:pt x="339" y="232"/>
                  <a:pt x="346" y="232"/>
                </a:cubicBezTo>
                <a:lnTo>
                  <a:pt x="453" y="232"/>
                </a:lnTo>
                <a:lnTo>
                  <a:pt x="453" y="632"/>
                </a:lnTo>
                <a:lnTo>
                  <a:pt x="26" y="632"/>
                </a:lnTo>
                <a:lnTo>
                  <a:pt x="26" y="232"/>
                </a:lnTo>
                <a:lnTo>
                  <a:pt x="133" y="232"/>
                </a:lnTo>
                <a:cubicBezTo>
                  <a:pt x="140" y="232"/>
                  <a:pt x="147" y="226"/>
                  <a:pt x="147" y="219"/>
                </a:cubicBezTo>
                <a:cubicBezTo>
                  <a:pt x="147" y="212"/>
                  <a:pt x="140" y="205"/>
                  <a:pt x="133" y="205"/>
                </a:cubicBezTo>
                <a:lnTo>
                  <a:pt x="0" y="2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2" name="Go Home"/>
          <p:cNvSpPr>
            <a:spLocks noChangeAspect="1" noEditPoints="1"/>
          </p:cNvSpPr>
          <p:nvPr/>
        </p:nvSpPr>
        <p:spPr bwMode="auto">
          <a:xfrm>
            <a:off x="6718313" y="6293984"/>
            <a:ext cx="163513" cy="161925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" name="Unlock"/>
          <p:cNvSpPr>
            <a:spLocks noChangeAspect="1" noEditPoints="1"/>
          </p:cNvSpPr>
          <p:nvPr/>
        </p:nvSpPr>
        <p:spPr bwMode="auto">
          <a:xfrm>
            <a:off x="3540623" y="6301899"/>
            <a:ext cx="155575" cy="146050"/>
          </a:xfrm>
          <a:custGeom>
            <a:avLst/>
            <a:gdLst>
              <a:gd name="T0" fmla="*/ 147 w 640"/>
              <a:gd name="T1" fmla="*/ 0 h 600"/>
              <a:gd name="T2" fmla="*/ 0 w 640"/>
              <a:gd name="T3" fmla="*/ 147 h 600"/>
              <a:gd name="T4" fmla="*/ 0 w 640"/>
              <a:gd name="T5" fmla="*/ 240 h 600"/>
              <a:gd name="T6" fmla="*/ 14 w 640"/>
              <a:gd name="T7" fmla="*/ 254 h 600"/>
              <a:gd name="T8" fmla="*/ 27 w 640"/>
              <a:gd name="T9" fmla="*/ 240 h 600"/>
              <a:gd name="T10" fmla="*/ 27 w 640"/>
              <a:gd name="T11" fmla="*/ 147 h 600"/>
              <a:gd name="T12" fmla="*/ 147 w 640"/>
              <a:gd name="T13" fmla="*/ 27 h 600"/>
              <a:gd name="T14" fmla="*/ 267 w 640"/>
              <a:gd name="T15" fmla="*/ 147 h 600"/>
              <a:gd name="T16" fmla="*/ 267 w 640"/>
              <a:gd name="T17" fmla="*/ 227 h 600"/>
              <a:gd name="T18" fmla="*/ 227 w 640"/>
              <a:gd name="T19" fmla="*/ 227 h 600"/>
              <a:gd name="T20" fmla="*/ 187 w 640"/>
              <a:gd name="T21" fmla="*/ 267 h 600"/>
              <a:gd name="T22" fmla="*/ 187 w 640"/>
              <a:gd name="T23" fmla="*/ 560 h 600"/>
              <a:gd name="T24" fmla="*/ 227 w 640"/>
              <a:gd name="T25" fmla="*/ 600 h 600"/>
              <a:gd name="T26" fmla="*/ 600 w 640"/>
              <a:gd name="T27" fmla="*/ 600 h 600"/>
              <a:gd name="T28" fmla="*/ 640 w 640"/>
              <a:gd name="T29" fmla="*/ 560 h 600"/>
              <a:gd name="T30" fmla="*/ 640 w 640"/>
              <a:gd name="T31" fmla="*/ 267 h 600"/>
              <a:gd name="T32" fmla="*/ 600 w 640"/>
              <a:gd name="T33" fmla="*/ 227 h 600"/>
              <a:gd name="T34" fmla="*/ 294 w 640"/>
              <a:gd name="T35" fmla="*/ 227 h 600"/>
              <a:gd name="T36" fmla="*/ 294 w 640"/>
              <a:gd name="T37" fmla="*/ 147 h 600"/>
              <a:gd name="T38" fmla="*/ 147 w 640"/>
              <a:gd name="T39" fmla="*/ 0 h 600"/>
              <a:gd name="T40" fmla="*/ 227 w 640"/>
              <a:gd name="T41" fmla="*/ 254 h 600"/>
              <a:gd name="T42" fmla="*/ 600 w 640"/>
              <a:gd name="T43" fmla="*/ 254 h 600"/>
              <a:gd name="T44" fmla="*/ 614 w 640"/>
              <a:gd name="T45" fmla="*/ 267 h 600"/>
              <a:gd name="T46" fmla="*/ 614 w 640"/>
              <a:gd name="T47" fmla="*/ 560 h 600"/>
              <a:gd name="T48" fmla="*/ 600 w 640"/>
              <a:gd name="T49" fmla="*/ 574 h 600"/>
              <a:gd name="T50" fmla="*/ 227 w 640"/>
              <a:gd name="T51" fmla="*/ 574 h 600"/>
              <a:gd name="T52" fmla="*/ 214 w 640"/>
              <a:gd name="T53" fmla="*/ 560 h 600"/>
              <a:gd name="T54" fmla="*/ 214 w 640"/>
              <a:gd name="T55" fmla="*/ 267 h 600"/>
              <a:gd name="T56" fmla="*/ 227 w 640"/>
              <a:gd name="T57" fmla="*/ 254 h 600"/>
              <a:gd name="T58" fmla="*/ 414 w 640"/>
              <a:gd name="T59" fmla="*/ 347 h 600"/>
              <a:gd name="T60" fmla="*/ 374 w 640"/>
              <a:gd name="T61" fmla="*/ 387 h 600"/>
              <a:gd name="T62" fmla="*/ 387 w 640"/>
              <a:gd name="T63" fmla="*/ 416 h 600"/>
              <a:gd name="T64" fmla="*/ 387 w 640"/>
              <a:gd name="T65" fmla="*/ 454 h 600"/>
              <a:gd name="T66" fmla="*/ 414 w 640"/>
              <a:gd name="T67" fmla="*/ 480 h 600"/>
              <a:gd name="T68" fmla="*/ 440 w 640"/>
              <a:gd name="T69" fmla="*/ 454 h 600"/>
              <a:gd name="T70" fmla="*/ 440 w 640"/>
              <a:gd name="T71" fmla="*/ 416 h 600"/>
              <a:gd name="T72" fmla="*/ 454 w 640"/>
              <a:gd name="T73" fmla="*/ 387 h 600"/>
              <a:gd name="T74" fmla="*/ 414 w 640"/>
              <a:gd name="T75" fmla="*/ 347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0" h="600">
                <a:moveTo>
                  <a:pt x="147" y="0"/>
                </a:moveTo>
                <a:cubicBezTo>
                  <a:pt x="66" y="0"/>
                  <a:pt x="0" y="66"/>
                  <a:pt x="0" y="147"/>
                </a:cubicBezTo>
                <a:lnTo>
                  <a:pt x="0" y="240"/>
                </a:lnTo>
                <a:cubicBezTo>
                  <a:pt x="0" y="247"/>
                  <a:pt x="7" y="254"/>
                  <a:pt x="14" y="254"/>
                </a:cubicBezTo>
                <a:cubicBezTo>
                  <a:pt x="21" y="254"/>
                  <a:pt x="27" y="247"/>
                  <a:pt x="27" y="240"/>
                </a:cubicBezTo>
                <a:lnTo>
                  <a:pt x="27" y="147"/>
                </a:lnTo>
                <a:cubicBezTo>
                  <a:pt x="27" y="80"/>
                  <a:pt x="80" y="27"/>
                  <a:pt x="147" y="27"/>
                </a:cubicBezTo>
                <a:cubicBezTo>
                  <a:pt x="213" y="27"/>
                  <a:pt x="267" y="80"/>
                  <a:pt x="267" y="147"/>
                </a:cubicBezTo>
                <a:lnTo>
                  <a:pt x="267" y="227"/>
                </a:lnTo>
                <a:lnTo>
                  <a:pt x="227" y="227"/>
                </a:lnTo>
                <a:cubicBezTo>
                  <a:pt x="205" y="227"/>
                  <a:pt x="187" y="245"/>
                  <a:pt x="187" y="267"/>
                </a:cubicBezTo>
                <a:lnTo>
                  <a:pt x="187" y="560"/>
                </a:lnTo>
                <a:cubicBezTo>
                  <a:pt x="187" y="582"/>
                  <a:pt x="205" y="600"/>
                  <a:pt x="227" y="600"/>
                </a:cubicBezTo>
                <a:lnTo>
                  <a:pt x="600" y="600"/>
                </a:lnTo>
                <a:cubicBezTo>
                  <a:pt x="622" y="600"/>
                  <a:pt x="640" y="582"/>
                  <a:pt x="640" y="560"/>
                </a:cubicBezTo>
                <a:lnTo>
                  <a:pt x="640" y="267"/>
                </a:lnTo>
                <a:cubicBezTo>
                  <a:pt x="640" y="245"/>
                  <a:pt x="622" y="227"/>
                  <a:pt x="600" y="227"/>
                </a:cubicBezTo>
                <a:lnTo>
                  <a:pt x="294" y="227"/>
                </a:lnTo>
                <a:lnTo>
                  <a:pt x="294" y="147"/>
                </a:lnTo>
                <a:cubicBezTo>
                  <a:pt x="294" y="66"/>
                  <a:pt x="228" y="0"/>
                  <a:pt x="147" y="0"/>
                </a:cubicBezTo>
                <a:close/>
                <a:moveTo>
                  <a:pt x="227" y="254"/>
                </a:moveTo>
                <a:lnTo>
                  <a:pt x="600" y="254"/>
                </a:lnTo>
                <a:cubicBezTo>
                  <a:pt x="608" y="254"/>
                  <a:pt x="614" y="259"/>
                  <a:pt x="614" y="267"/>
                </a:cubicBezTo>
                <a:lnTo>
                  <a:pt x="614" y="560"/>
                </a:lnTo>
                <a:cubicBezTo>
                  <a:pt x="614" y="568"/>
                  <a:pt x="608" y="574"/>
                  <a:pt x="600" y="574"/>
                </a:cubicBezTo>
                <a:lnTo>
                  <a:pt x="227" y="574"/>
                </a:lnTo>
                <a:cubicBezTo>
                  <a:pt x="219" y="574"/>
                  <a:pt x="214" y="568"/>
                  <a:pt x="214" y="560"/>
                </a:cubicBezTo>
                <a:lnTo>
                  <a:pt x="214" y="267"/>
                </a:lnTo>
                <a:cubicBezTo>
                  <a:pt x="214" y="259"/>
                  <a:pt x="219" y="254"/>
                  <a:pt x="227" y="254"/>
                </a:cubicBezTo>
                <a:close/>
                <a:moveTo>
                  <a:pt x="414" y="347"/>
                </a:moveTo>
                <a:cubicBezTo>
                  <a:pt x="391" y="347"/>
                  <a:pt x="374" y="365"/>
                  <a:pt x="374" y="387"/>
                </a:cubicBezTo>
                <a:cubicBezTo>
                  <a:pt x="374" y="399"/>
                  <a:pt x="379" y="409"/>
                  <a:pt x="387" y="416"/>
                </a:cubicBezTo>
                <a:lnTo>
                  <a:pt x="387" y="454"/>
                </a:lnTo>
                <a:cubicBezTo>
                  <a:pt x="387" y="468"/>
                  <a:pt x="399" y="480"/>
                  <a:pt x="414" y="480"/>
                </a:cubicBezTo>
                <a:cubicBezTo>
                  <a:pt x="428" y="480"/>
                  <a:pt x="440" y="468"/>
                  <a:pt x="440" y="454"/>
                </a:cubicBezTo>
                <a:lnTo>
                  <a:pt x="440" y="416"/>
                </a:lnTo>
                <a:cubicBezTo>
                  <a:pt x="448" y="409"/>
                  <a:pt x="454" y="399"/>
                  <a:pt x="454" y="387"/>
                </a:cubicBezTo>
                <a:cubicBezTo>
                  <a:pt x="454" y="365"/>
                  <a:pt x="436" y="347"/>
                  <a:pt x="414" y="34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아래쪽 화살표 243"/>
          <p:cNvSpPr/>
          <p:nvPr/>
        </p:nvSpPr>
        <p:spPr bwMode="auto">
          <a:xfrm>
            <a:off x="7220132" y="5927927"/>
            <a:ext cx="1443261" cy="530036"/>
          </a:xfrm>
          <a:prstGeom prst="downArrow">
            <a:avLst/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lIns="36000" tIns="36000" rIns="36000" bIns="36000" rtlCol="0" anchor="b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endParaRPr lang="en-US" altLang="ko-KR" sz="800" b="1" kern="0" dirty="0" smtClean="0">
              <a:solidFill>
                <a:sysClr val="window" lastClr="FFFFFF"/>
              </a:solidFill>
              <a:latin typeface="+mn-ea"/>
              <a:ea typeface="+mn-ea"/>
            </a:endParaRPr>
          </a:p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endParaRPr lang="en-US" altLang="ko-KR" sz="800" b="1" kern="0" dirty="0" smtClean="0">
              <a:solidFill>
                <a:sysClr val="window" lastClr="FFFFFF"/>
              </a:solidFill>
              <a:latin typeface="+mn-ea"/>
              <a:ea typeface="+mn-ea"/>
            </a:endParaRPr>
          </a:p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endParaRPr lang="en-US" altLang="ko-KR" sz="800" b="1" kern="0" dirty="0" smtClean="0">
              <a:solidFill>
                <a:sysClr val="window" lastClr="FFFFFF"/>
              </a:solidFill>
              <a:latin typeface="+mn-ea"/>
              <a:ea typeface="+mn-ea"/>
            </a:endParaRPr>
          </a:p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endParaRPr lang="en-US" altLang="ko-KR" sz="800" b="1" kern="0" dirty="0" smtClean="0">
              <a:solidFill>
                <a:sysClr val="window" lastClr="FFFFFF"/>
              </a:solidFill>
              <a:latin typeface="+mn-ea"/>
              <a:ea typeface="+mn-ea"/>
            </a:endParaRPr>
          </a:p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800" b="1" kern="0" dirty="0" smtClean="0">
                <a:solidFill>
                  <a:sysClr val="window" lastClr="FFFFFF"/>
                </a:solidFill>
                <a:latin typeface="+mn-ea"/>
                <a:ea typeface="+mn-ea"/>
              </a:rPr>
              <a:t>다음페이지</a:t>
            </a:r>
            <a:endParaRPr lang="en-US" altLang="ko-KR" sz="800" b="1" kern="0" dirty="0" smtClean="0">
              <a:solidFill>
                <a:sysClr val="window" lastClr="FFFFFF"/>
              </a:solidFill>
              <a:latin typeface="+mn-ea"/>
              <a:ea typeface="+mn-ea"/>
            </a:endParaRPr>
          </a:p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lang="ko-KR" altLang="en-US" sz="800" b="1" kern="0" dirty="0" smtClean="0">
                <a:solidFill>
                  <a:sysClr val="window" lastClr="FFFFFF"/>
                </a:solidFill>
                <a:latin typeface="+mn-ea"/>
                <a:ea typeface="+mn-ea"/>
              </a:rPr>
              <a:t>계속</a:t>
            </a:r>
            <a:endParaRPr lang="ko-KR" altLang="en-US" sz="800" b="1" kern="0" dirty="0">
              <a:solidFill>
                <a:sysClr val="window" lastClr="FFFFFF"/>
              </a:solidFill>
              <a:latin typeface="+mn-ea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534293" y="282338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Table Style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0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1"/>
          <p:cNvSpPr txBox="1">
            <a:spLocks/>
          </p:cNvSpPr>
          <p:nvPr/>
        </p:nvSpPr>
        <p:spPr>
          <a:xfrm>
            <a:off x="8040291" y="381459"/>
            <a:ext cx="823218" cy="216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16865" y="118876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상품상차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슬라이드 번호 개체 틀 1"/>
          <p:cNvSpPr txBox="1">
            <a:spLocks/>
          </p:cNvSpPr>
          <p:nvPr/>
        </p:nvSpPr>
        <p:spPr>
          <a:xfrm>
            <a:off x="8985448" y="376855"/>
            <a:ext cx="702390" cy="23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900" dirty="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81386" y="120495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상품상차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81386" y="381781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cap="all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2017-09-27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3586" y="106062"/>
            <a:ext cx="39786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latin typeface="+mj-lt"/>
                <a:ea typeface="+mj-ea"/>
              </a:rPr>
              <a:t>App</a:t>
            </a:r>
            <a:endParaRPr lang="ko-KR" altLang="en-US" sz="900" dirty="0">
              <a:latin typeface="+mj-lt"/>
              <a:ea typeface="+mj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2663"/>
              </p:ext>
            </p:extLst>
          </p:nvPr>
        </p:nvGraphicFramePr>
        <p:xfrm>
          <a:off x="7916865" y="836712"/>
          <a:ext cx="1912936" cy="288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상품상차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완료된 정보 검색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체크된 그리드 상차 취소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스캔시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상차취소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값에 따라 상차 및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상차취소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배송상태에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따른 활성화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0490"/>
              </p:ext>
            </p:extLst>
          </p:nvPr>
        </p:nvGraphicFramePr>
        <p:xfrm>
          <a:off x="2144689" y="2121638"/>
          <a:ext cx="3384375" cy="971135"/>
        </p:xfrm>
        <a:graphic>
          <a:graphicData uri="http://schemas.openxmlformats.org/drawingml/2006/table">
            <a:tbl>
              <a:tblPr/>
              <a:tblGrid>
                <a:gridCol w="205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D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송장번호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받는분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상품명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 smtClean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0070919000007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로지텍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무선 </a:t>
                      </a:r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M525….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 smtClean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0070919000018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이순신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햇반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 smtClean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0070919000021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박순자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화장품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144688" y="727414"/>
            <a:ext cx="3563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ko-KR" altLang="en-US" sz="1600" dirty="0" err="1" smtClean="0">
                <a:latin typeface="+mn-ea"/>
                <a:ea typeface="+mn-ea"/>
              </a:rPr>
              <a:t>상품상차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7" name="Picture 7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96456" y="2508677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7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96456" y="2714750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7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97117" y="2929671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그룹 48"/>
          <p:cNvGrpSpPr/>
          <p:nvPr/>
        </p:nvGrpSpPr>
        <p:grpSpPr>
          <a:xfrm>
            <a:off x="3480970" y="1844824"/>
            <a:ext cx="1111990" cy="167829"/>
            <a:chOff x="2504728" y="2060295"/>
            <a:chExt cx="1111990" cy="167829"/>
          </a:xfrm>
        </p:grpSpPr>
        <p:sp>
          <p:nvSpPr>
            <p:cNvPr id="50" name="Button"/>
            <p:cNvSpPr/>
            <p:nvPr/>
          </p:nvSpPr>
          <p:spPr>
            <a:xfrm>
              <a:off x="2504728" y="2060295"/>
              <a:ext cx="479684" cy="167829"/>
            </a:xfrm>
            <a:prstGeom prst="roundRect">
              <a:avLst>
                <a:gd name="adj" fmla="val 1118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"/>
            <p:cNvSpPr/>
            <p:nvPr/>
          </p:nvSpPr>
          <p:spPr>
            <a:xfrm>
              <a:off x="3137034" y="2060295"/>
              <a:ext cx="479684" cy="167829"/>
            </a:xfrm>
            <a:prstGeom prst="roundRect">
              <a:avLst>
                <a:gd name="adj" fmla="val 1118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60378"/>
              </p:ext>
            </p:extLst>
          </p:nvPr>
        </p:nvGraphicFramePr>
        <p:xfrm>
          <a:off x="2144689" y="1065716"/>
          <a:ext cx="3384375" cy="68102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상차일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474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상차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취소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송장번호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Date Picker Field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52931" y="1560748"/>
            <a:ext cx="1282862" cy="1400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152931" y="1093029"/>
            <a:ext cx="844756" cy="150813"/>
            <a:chOff x="3995744" y="960655"/>
            <a:chExt cx="844756" cy="150813"/>
          </a:xfrm>
        </p:grpSpPr>
        <p:sp>
          <p:nvSpPr>
            <p:cNvPr id="88" name="Date Picker Icon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692480" y="960655"/>
              <a:ext cx="148020" cy="150813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 Box"/>
            <p:cNvSpPr/>
            <p:nvPr>
              <p:custDataLst>
                <p:tags r:id="rId7"/>
              </p:custDataLst>
            </p:nvPr>
          </p:nvSpPr>
          <p:spPr>
            <a:xfrm>
              <a:off x="3995744" y="970191"/>
              <a:ext cx="657905" cy="1396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2017/09/27</a:t>
              </a:r>
              <a:endPara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Drop-Down Box"/>
          <p:cNvGrpSpPr/>
          <p:nvPr>
            <p:custDataLst>
              <p:tags r:id="rId2"/>
            </p:custDataLst>
          </p:nvPr>
        </p:nvGrpSpPr>
        <p:grpSpPr>
          <a:xfrm>
            <a:off x="3152800" y="1338326"/>
            <a:ext cx="1282993" cy="156796"/>
            <a:chOff x="599132" y="1551582"/>
            <a:chExt cx="1010729" cy="241094"/>
          </a:xfrm>
          <a:solidFill>
            <a:srgbClr val="FFFFFF"/>
          </a:solidFill>
        </p:grpSpPr>
        <p:sp>
          <p:nvSpPr>
            <p:cNvPr id="91" name="Text Box"/>
            <p:cNvSpPr/>
            <p:nvPr>
              <p:custDataLst>
                <p:tags r:id="rId3"/>
              </p:custDataLst>
            </p:nvPr>
          </p:nvSpPr>
          <p:spPr>
            <a:xfrm>
              <a:off x="599132" y="1551585"/>
              <a:ext cx="917417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상차</a:t>
              </a:r>
              <a:endParaRPr lang="en-US" sz="700" dirty="0" smtClean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rrow Box"/>
            <p:cNvSpPr/>
            <p:nvPr>
              <p:custDataLst>
                <p:tags r:id="rId4"/>
              </p:custDataLst>
            </p:nvPr>
          </p:nvSpPr>
          <p:spPr>
            <a:xfrm>
              <a:off x="1512392" y="1551582"/>
              <a:ext cx="97469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543808" y="1642329"/>
              <a:ext cx="37584" cy="5956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99" name="Button"/>
          <p:cNvSpPr/>
          <p:nvPr/>
        </p:nvSpPr>
        <p:spPr>
          <a:xfrm>
            <a:off x="4498614" y="1541512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8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368824" y="1844824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04" name="타원 103"/>
          <p:cNvSpPr/>
          <p:nvPr/>
        </p:nvSpPr>
        <p:spPr>
          <a:xfrm>
            <a:off x="3980314" y="1844824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106" name="타원 105"/>
          <p:cNvSpPr/>
          <p:nvPr/>
        </p:nvSpPr>
        <p:spPr>
          <a:xfrm>
            <a:off x="4507802" y="1340768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40" name="타원 39"/>
          <p:cNvSpPr/>
          <p:nvPr/>
        </p:nvSpPr>
        <p:spPr>
          <a:xfrm>
            <a:off x="2360712" y="3068960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  <p:sp>
        <p:nvSpPr>
          <p:cNvPr id="2" name="직사각형 1"/>
          <p:cNvSpPr/>
          <p:nvPr/>
        </p:nvSpPr>
        <p:spPr>
          <a:xfrm>
            <a:off x="2109263" y="764704"/>
            <a:ext cx="3491809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1"/>
          <p:cNvSpPr txBox="1">
            <a:spLocks/>
          </p:cNvSpPr>
          <p:nvPr/>
        </p:nvSpPr>
        <p:spPr>
          <a:xfrm>
            <a:off x="8040291" y="381459"/>
            <a:ext cx="823218" cy="216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79077" y="118876"/>
            <a:ext cx="87716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상품순번지정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슬라이드 번호 개체 틀 1"/>
          <p:cNvSpPr txBox="1">
            <a:spLocks/>
          </p:cNvSpPr>
          <p:nvPr/>
        </p:nvSpPr>
        <p:spPr>
          <a:xfrm>
            <a:off x="8985448" y="376855"/>
            <a:ext cx="702390" cy="23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900" dirty="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81386" y="120495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상품순번지정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81386" y="381781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cap="all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2017-09-27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3586" y="106062"/>
            <a:ext cx="39786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latin typeface="+mj-lt"/>
                <a:ea typeface="+mj-ea"/>
              </a:rPr>
              <a:t>App</a:t>
            </a:r>
            <a:endParaRPr lang="ko-KR" altLang="en-US" sz="900" dirty="0">
              <a:latin typeface="+mj-lt"/>
              <a:ea typeface="+mj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76484"/>
              </p:ext>
            </p:extLst>
          </p:nvPr>
        </p:nvGraphicFramePr>
        <p:xfrm>
          <a:off x="7916865" y="836712"/>
          <a:ext cx="1912936" cy="289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상품상차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완료된 정보 검색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체크된 그리드의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순번정보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체크하는 순서에 따라 순번 자동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채번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5369"/>
              </p:ext>
            </p:extLst>
          </p:nvPr>
        </p:nvGraphicFramePr>
        <p:xfrm>
          <a:off x="2144689" y="1663483"/>
          <a:ext cx="3384374" cy="992303"/>
        </p:xfrm>
        <a:graphic>
          <a:graphicData uri="http://schemas.openxmlformats.org/drawingml/2006/table">
            <a:tbl>
              <a:tblPr/>
              <a:tblGrid>
                <a:gridCol w="18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8361577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49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715">
                  <a:extLst>
                    <a:ext uri="{9D8B030D-6E8A-4147-A177-3AD203B41FA5}">
                      <a16:colId xmlns:a16="http://schemas.microsoft.com/office/drawing/2014/main" val="1532263929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S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순번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받는분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주소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우편번호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 smtClean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서울시 강남구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논현로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132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미래빌딩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층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굿스플로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06052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 smtClean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이순신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서울시 강남구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선릉로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433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세방빌딩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층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이앤에스글로벌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06212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 smtClean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박순자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서울시 강남구 테헤란로 </a:t>
                      </a:r>
                      <a:r>
                        <a:rPr lang="en-US" altLang="ko-KR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152 </a:t>
                      </a:r>
                      <a:r>
                        <a:rPr lang="ko-KR" alt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강남파이낸스센터</a:t>
                      </a:r>
                      <a:r>
                        <a:rPr 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 34F</a:t>
                      </a:r>
                      <a:r>
                        <a:rPr lang="en-US" sz="700" b="0" i="0" u="none" strike="noStrike" baseline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smtClean="0">
                          <a:solidFill>
                            <a:schemeClr val="tx1"/>
                          </a:solidFill>
                          <a:latin typeface="맑은 고딕"/>
                        </a:rPr>
                        <a:t>㈜이베이코리아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06236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144688" y="727414"/>
            <a:ext cx="3563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ko-KR" altLang="en-US" sz="1600" dirty="0" smtClean="0">
                <a:latin typeface="+mn-ea"/>
                <a:ea typeface="+mn-ea"/>
              </a:rPr>
              <a:t>상품순번지정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7" name="Picture 7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5997" y="2034741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7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5997" y="2240814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7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6658" y="2455735"/>
            <a:ext cx="108070" cy="1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그룹 48"/>
          <p:cNvGrpSpPr/>
          <p:nvPr/>
        </p:nvGrpSpPr>
        <p:grpSpPr>
          <a:xfrm>
            <a:off x="3480970" y="1386669"/>
            <a:ext cx="1111990" cy="167829"/>
            <a:chOff x="2504728" y="2060295"/>
            <a:chExt cx="1111990" cy="167829"/>
          </a:xfrm>
        </p:grpSpPr>
        <p:sp>
          <p:nvSpPr>
            <p:cNvPr id="50" name="Button"/>
            <p:cNvSpPr/>
            <p:nvPr/>
          </p:nvSpPr>
          <p:spPr>
            <a:xfrm>
              <a:off x="2504728" y="2060295"/>
              <a:ext cx="479684" cy="167829"/>
            </a:xfrm>
            <a:prstGeom prst="roundRect">
              <a:avLst>
                <a:gd name="adj" fmla="val 1118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"/>
            <p:cNvSpPr/>
            <p:nvPr/>
          </p:nvSpPr>
          <p:spPr>
            <a:xfrm>
              <a:off x="3137034" y="2060295"/>
              <a:ext cx="479684" cy="167829"/>
            </a:xfrm>
            <a:prstGeom prst="roundRect">
              <a:avLst>
                <a:gd name="adj" fmla="val 1118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23485"/>
              </p:ext>
            </p:extLst>
          </p:nvPr>
        </p:nvGraphicFramePr>
        <p:xfrm>
          <a:off x="2144689" y="1065716"/>
          <a:ext cx="3384375" cy="228600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상차일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47424"/>
                  </a:ext>
                </a:extLst>
              </a:tr>
            </a:tbl>
          </a:graphicData>
        </a:graphic>
      </p:graphicFrame>
      <p:grpSp>
        <p:nvGrpSpPr>
          <p:cNvPr id="87" name="그룹 86"/>
          <p:cNvGrpSpPr/>
          <p:nvPr/>
        </p:nvGrpSpPr>
        <p:grpSpPr>
          <a:xfrm>
            <a:off x="3152800" y="1093029"/>
            <a:ext cx="844756" cy="150813"/>
            <a:chOff x="3995744" y="960655"/>
            <a:chExt cx="844756" cy="150813"/>
          </a:xfrm>
        </p:grpSpPr>
        <p:sp>
          <p:nvSpPr>
            <p:cNvPr id="88" name="Date Picker Icon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692480" y="960655"/>
              <a:ext cx="148020" cy="150813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 Box"/>
            <p:cNvSpPr/>
            <p:nvPr>
              <p:custDataLst>
                <p:tags r:id="rId2"/>
              </p:custDataLst>
            </p:nvPr>
          </p:nvSpPr>
          <p:spPr>
            <a:xfrm>
              <a:off x="3995744" y="970191"/>
              <a:ext cx="657905" cy="1396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2017/09/27</a:t>
              </a:r>
              <a:endPara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타원 102"/>
          <p:cNvSpPr/>
          <p:nvPr/>
        </p:nvSpPr>
        <p:spPr>
          <a:xfrm>
            <a:off x="3368824" y="1386669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04" name="타원 103"/>
          <p:cNvSpPr/>
          <p:nvPr/>
        </p:nvSpPr>
        <p:spPr>
          <a:xfrm>
            <a:off x="3980314" y="1386669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2" name="직사각형 1"/>
          <p:cNvSpPr/>
          <p:nvPr/>
        </p:nvSpPr>
        <p:spPr>
          <a:xfrm>
            <a:off x="2109263" y="764704"/>
            <a:ext cx="3491809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359733" y="2672338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47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1"/>
          <p:cNvSpPr txBox="1">
            <a:spLocks/>
          </p:cNvSpPr>
          <p:nvPr/>
        </p:nvSpPr>
        <p:spPr>
          <a:xfrm>
            <a:off x="8040291" y="381459"/>
            <a:ext cx="823218" cy="216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79077" y="118876"/>
            <a:ext cx="6463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슬라이드 번호 개체 틀 1"/>
          <p:cNvSpPr txBox="1">
            <a:spLocks/>
          </p:cNvSpPr>
          <p:nvPr/>
        </p:nvSpPr>
        <p:spPr>
          <a:xfrm>
            <a:off x="8985448" y="376855"/>
            <a:ext cx="702390" cy="23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900" dirty="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81386" y="120495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81386" y="381781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cap="all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2017-09-27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3586" y="106062"/>
            <a:ext cx="39786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latin typeface="+mj-lt"/>
                <a:ea typeface="+mj-ea"/>
              </a:rPr>
              <a:t>App</a:t>
            </a:r>
            <a:endParaRPr lang="ko-KR" altLang="en-US" sz="900" dirty="0">
              <a:latin typeface="+mj-lt"/>
              <a:ea typeface="+mj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8416"/>
              </p:ext>
            </p:extLst>
          </p:nvPr>
        </p:nvGraphicFramePr>
        <p:xfrm>
          <a:off x="7916865" y="836712"/>
          <a:ext cx="1912936" cy="293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배송시작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정보 검색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순번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스캔 상세정보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row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33053"/>
              </p:ext>
            </p:extLst>
          </p:nvPr>
        </p:nvGraphicFramePr>
        <p:xfrm>
          <a:off x="2144689" y="1833606"/>
          <a:ext cx="3384376" cy="992303"/>
        </p:xfrm>
        <a:graphic>
          <a:graphicData uri="http://schemas.openxmlformats.org/drawingml/2006/table">
            <a:tbl>
              <a:tblPr/>
              <a:tblGrid>
                <a:gridCol w="21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78361577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7622718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1532263929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순번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송장번호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받는분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주소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부재코드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0070919000018</a:t>
                      </a: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이순신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서울시 강남구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선릉로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433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세방빌딩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층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이앤에스글로벌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0070919000007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서울시 강남구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논현로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132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미래빌딩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층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굿스플로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0070919000021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박순자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서울시 강남구 테헤란로 </a:t>
                      </a:r>
                      <a:r>
                        <a:rPr lang="en-US" altLang="ko-KR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152 </a:t>
                      </a:r>
                      <a:r>
                        <a:rPr lang="ko-KR" alt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강남파이낸스센터</a:t>
                      </a:r>
                      <a:r>
                        <a:rPr lang="en-US" sz="700" b="0" i="0" u="none" strike="noStrike" smtClean="0">
                          <a:solidFill>
                            <a:schemeClr val="tx1"/>
                          </a:solidFill>
                          <a:latin typeface="맑은 고딕"/>
                        </a:rPr>
                        <a:t> 34F</a:t>
                      </a:r>
                      <a:r>
                        <a:rPr lang="en-US" sz="700" b="0" i="0" u="none" strike="noStrike" baseline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smtClean="0">
                          <a:solidFill>
                            <a:schemeClr val="tx1"/>
                          </a:solidFill>
                          <a:latin typeface="맑은 고딕"/>
                        </a:rPr>
                        <a:t>㈜이베이코리아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144688" y="727414"/>
            <a:ext cx="3563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ko-KR" altLang="en-US" sz="1600" dirty="0" smtClean="0">
                <a:latin typeface="+mn-ea"/>
                <a:ea typeface="+mn-ea"/>
              </a:rPr>
              <a:t>배송완료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0" name="Button"/>
          <p:cNvSpPr/>
          <p:nvPr/>
        </p:nvSpPr>
        <p:spPr>
          <a:xfrm>
            <a:off x="3480970" y="1556792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368824" y="1556792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2" name="직사각형 1"/>
          <p:cNvSpPr/>
          <p:nvPr/>
        </p:nvSpPr>
        <p:spPr>
          <a:xfrm>
            <a:off x="2109263" y="764704"/>
            <a:ext cx="3491809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80816"/>
              </p:ext>
            </p:extLst>
          </p:nvPr>
        </p:nvGraphicFramePr>
        <p:xfrm>
          <a:off x="2144689" y="1065716"/>
          <a:ext cx="3384375" cy="45242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상차일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47424"/>
                  </a:ext>
                </a:extLst>
              </a:tr>
              <a:tr h="223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송장번호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Date Picker Field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52800" y="1336191"/>
            <a:ext cx="1282862" cy="1400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152800" y="1093029"/>
            <a:ext cx="844756" cy="150813"/>
            <a:chOff x="3995744" y="960655"/>
            <a:chExt cx="844756" cy="150813"/>
          </a:xfrm>
        </p:grpSpPr>
        <p:sp>
          <p:nvSpPr>
            <p:cNvPr id="29" name="Date Picker Icon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692480" y="960655"/>
              <a:ext cx="148020" cy="150813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 Box"/>
            <p:cNvSpPr/>
            <p:nvPr>
              <p:custDataLst>
                <p:tags r:id="rId7"/>
              </p:custDataLst>
            </p:nvPr>
          </p:nvSpPr>
          <p:spPr>
            <a:xfrm>
              <a:off x="3995744" y="970191"/>
              <a:ext cx="657905" cy="1396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2017/09/27</a:t>
              </a:r>
              <a:endPara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Button"/>
          <p:cNvSpPr/>
          <p:nvPr/>
        </p:nvSpPr>
        <p:spPr>
          <a:xfrm>
            <a:off x="4498483" y="1316955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Scrollbar"/>
          <p:cNvGrpSpPr/>
          <p:nvPr>
            <p:custDataLst>
              <p:tags r:id="rId2"/>
            </p:custDataLst>
          </p:nvPr>
        </p:nvGrpSpPr>
        <p:grpSpPr>
          <a:xfrm>
            <a:off x="2154615" y="5518814"/>
            <a:ext cx="3384376" cy="214442"/>
            <a:chOff x="595686" y="3155462"/>
            <a:chExt cx="2304356" cy="144017"/>
          </a:xfrm>
          <a:solidFill>
            <a:srgbClr val="FFFFFF"/>
          </a:solidFill>
        </p:grpSpPr>
        <p:sp>
          <p:nvSpPr>
            <p:cNvPr id="45" name="Track"/>
            <p:cNvSpPr/>
            <p:nvPr/>
          </p:nvSpPr>
          <p:spPr>
            <a:xfrm>
              <a:off x="595686" y="315546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Scroll Thumb"/>
            <p:cNvSpPr/>
            <p:nvPr>
              <p:custDataLst>
                <p:tags r:id="rId3"/>
              </p:custDataLst>
            </p:nvPr>
          </p:nvSpPr>
          <p:spPr>
            <a:xfrm>
              <a:off x="806082" y="3176061"/>
              <a:ext cx="1375129" cy="1028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5400000" flipH="1">
              <a:off x="673988" y="3204126"/>
              <a:ext cx="42986" cy="466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 flipH="1">
              <a:off x="2782851" y="3204127"/>
              <a:ext cx="42986" cy="466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5025008" y="1304186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53" name="타원 52"/>
          <p:cNvSpPr/>
          <p:nvPr/>
        </p:nvSpPr>
        <p:spPr>
          <a:xfrm>
            <a:off x="1841949" y="2356149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248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1"/>
          <p:cNvSpPr txBox="1">
            <a:spLocks/>
          </p:cNvSpPr>
          <p:nvPr/>
        </p:nvSpPr>
        <p:spPr>
          <a:xfrm>
            <a:off x="8040291" y="381459"/>
            <a:ext cx="823218" cy="216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79077" y="118876"/>
            <a:ext cx="7809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슬라이드 번호 개체 틀 1"/>
          <p:cNvSpPr txBox="1">
            <a:spLocks/>
          </p:cNvSpPr>
          <p:nvPr/>
        </p:nvSpPr>
        <p:spPr>
          <a:xfrm>
            <a:off x="8985448" y="376855"/>
            <a:ext cx="702390" cy="23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900" dirty="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81386" y="120495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81386" y="381781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cap="all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2017-09-27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3586" y="106062"/>
            <a:ext cx="39786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latin typeface="+mj-lt"/>
                <a:ea typeface="+mj-ea"/>
              </a:rPr>
              <a:t>App</a:t>
            </a:r>
            <a:endParaRPr lang="ko-KR" altLang="en-US" sz="900" dirty="0">
              <a:latin typeface="+mj-lt"/>
              <a:ea typeface="+mj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90869"/>
              </p:ext>
            </p:extLst>
          </p:nvPr>
        </p:nvGraphicFramePr>
        <p:xfrm>
          <a:off x="7916865" y="836712"/>
          <a:ext cx="1912936" cy="259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서명정보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 후 배송완료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닫음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144688" y="727414"/>
            <a:ext cx="3563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ko-KR" altLang="en-US" sz="1600" dirty="0" smtClean="0">
                <a:latin typeface="+mn-ea"/>
                <a:ea typeface="+mn-ea"/>
              </a:rPr>
              <a:t>배송완료</a:t>
            </a:r>
            <a:r>
              <a:rPr lang="en-US" altLang="ko-KR" sz="1600" dirty="0" smtClean="0">
                <a:latin typeface="+mn-ea"/>
                <a:ea typeface="+mn-ea"/>
              </a:rPr>
              <a:t>(2)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09263" y="764704"/>
            <a:ext cx="3491809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52178"/>
              </p:ext>
            </p:extLst>
          </p:nvPr>
        </p:nvGraphicFramePr>
        <p:xfrm>
          <a:off x="2144689" y="1412776"/>
          <a:ext cx="3384375" cy="226490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송장번호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0070919000007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551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받는분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968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주소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서울시 강남구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논현로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132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길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미래빌딩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층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굿스플로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487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01038770777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828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0234610412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697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배송요청사항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흔들지 말아주세요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86963"/>
                  </a:ext>
                </a:extLst>
              </a:tr>
              <a:tr h="1995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부재처리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1 [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경비실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]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21695"/>
                  </a:ext>
                </a:extLst>
              </a:tr>
              <a:tr h="6714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서명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07854"/>
                  </a:ext>
                </a:extLst>
              </a:tr>
            </a:tbl>
          </a:graphicData>
        </a:graphic>
      </p:graphicFrame>
      <p:sp>
        <p:nvSpPr>
          <p:cNvPr id="42" name="Button"/>
          <p:cNvSpPr/>
          <p:nvPr/>
        </p:nvSpPr>
        <p:spPr>
          <a:xfrm>
            <a:off x="3296816" y="1124744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배송완료</a:t>
            </a:r>
            <a:endParaRPr lang="en-US" sz="8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099084" y="1111975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</a:p>
        </p:txBody>
      </p:sp>
      <p:sp>
        <p:nvSpPr>
          <p:cNvPr id="31" name="Button"/>
          <p:cNvSpPr/>
          <p:nvPr/>
        </p:nvSpPr>
        <p:spPr>
          <a:xfrm>
            <a:off x="3855167" y="1127910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8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Date Picker Field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23712" y="3068960"/>
            <a:ext cx="2333344" cy="5760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52828" y="1124744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34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1"/>
          <p:cNvSpPr txBox="1">
            <a:spLocks/>
          </p:cNvSpPr>
          <p:nvPr/>
        </p:nvSpPr>
        <p:spPr>
          <a:xfrm>
            <a:off x="8040291" y="381459"/>
            <a:ext cx="823218" cy="216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79077" y="118876"/>
            <a:ext cx="107273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부재시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방법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슬라이드 번호 개체 틀 1"/>
          <p:cNvSpPr txBox="1">
            <a:spLocks/>
          </p:cNvSpPr>
          <p:nvPr/>
        </p:nvSpPr>
        <p:spPr>
          <a:xfrm>
            <a:off x="8985448" y="376855"/>
            <a:ext cx="702390" cy="23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900" dirty="0" smtClean="0">
                <a:latin typeface="+mj-ea"/>
                <a:ea typeface="+mj-ea"/>
              </a:rPr>
              <a:t>1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81386" y="120495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부재시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방법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81386" y="381781"/>
            <a:ext cx="21152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cap="all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2017-09-27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3586" y="106062"/>
            <a:ext cx="30008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+mj-lt"/>
                <a:ea typeface="+mj-ea"/>
              </a:rPr>
              <a:t>웹</a:t>
            </a:r>
            <a:endParaRPr lang="ko-KR" altLang="en-US" sz="900" dirty="0">
              <a:latin typeface="+mj-lt"/>
              <a:ea typeface="+mj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74579"/>
              </p:ext>
            </p:extLst>
          </p:nvPr>
        </p:nvGraphicFramePr>
        <p:xfrm>
          <a:off x="7916865" y="836712"/>
          <a:ext cx="1912936" cy="286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상태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한해서 부재 처리 방법 저장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선택 시 상세 내용 필수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200"/>
                        </a:lnSpc>
                        <a:spcAft>
                          <a:spcPts val="300"/>
                        </a:spcAft>
                        <a:buFontTx/>
                        <a:buNone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7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2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300"/>
                        </a:spcAft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37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부재 관련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 시 현재 페이지 로딩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823" marR="45823" marT="50912" marB="509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144688" y="727414"/>
            <a:ext cx="3563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ko-KR" altLang="en-US" sz="1600" dirty="0" err="1" smtClean="0">
                <a:latin typeface="+mn-ea"/>
                <a:ea typeface="+mn-ea"/>
              </a:rPr>
              <a:t>부재시</a:t>
            </a:r>
            <a:r>
              <a:rPr lang="ko-KR" altLang="en-US" sz="1600" dirty="0" smtClean="0">
                <a:latin typeface="+mn-ea"/>
                <a:ea typeface="+mn-ea"/>
              </a:rPr>
              <a:t> 처리 방법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09263" y="764704"/>
            <a:ext cx="3491809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96359"/>
              </p:ext>
            </p:extLst>
          </p:nvPr>
        </p:nvGraphicFramePr>
        <p:xfrm>
          <a:off x="2144689" y="2100200"/>
          <a:ext cx="3384375" cy="2346031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처리 방식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55108"/>
                  </a:ext>
                </a:extLst>
              </a:tr>
              <a:tr h="16653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상세 내용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996" marR="6996" marT="6996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07854"/>
                  </a:ext>
                </a:extLst>
              </a:tr>
            </a:tbl>
          </a:graphicData>
        </a:graphic>
      </p:graphicFrame>
      <p:sp>
        <p:nvSpPr>
          <p:cNvPr id="42" name="Button"/>
          <p:cNvSpPr/>
          <p:nvPr/>
        </p:nvSpPr>
        <p:spPr>
          <a:xfrm>
            <a:off x="3681228" y="1812168"/>
            <a:ext cx="479684" cy="167829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8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83496" y="1799399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</a:p>
        </p:txBody>
      </p:sp>
      <p:sp>
        <p:nvSpPr>
          <p:cNvPr id="32" name="Date Picker Field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23712" y="2924944"/>
            <a:ext cx="2333344" cy="140750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262626"/>
                </a:solidFill>
                <a:latin typeface="+mn-ea"/>
                <a:cs typeface="Calibri" pitchFamily="34" charset="0"/>
              </a:rPr>
              <a:t>기타 선택 시 상세 내용 필수</a:t>
            </a:r>
            <a:endParaRPr lang="en-US" sz="80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Date Picker Field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16696" y="1124744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부재 시 배송 방식을 지정해 주시면 확인 후 처리하여 드리겠습니다</a:t>
            </a:r>
            <a:r>
              <a:rPr lang="en-US" altLang="ko-KR" sz="1050" dirty="0" smtClean="0">
                <a:solidFill>
                  <a:srgbClr val="262626"/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1050" dirty="0">
              <a:solidFill>
                <a:srgbClr val="262626"/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9" name="Drop-Down Box"/>
          <p:cNvGrpSpPr/>
          <p:nvPr>
            <p:custDataLst>
              <p:tags r:id="rId3"/>
            </p:custDataLst>
          </p:nvPr>
        </p:nvGrpSpPr>
        <p:grpSpPr>
          <a:xfrm>
            <a:off x="3123712" y="2239601"/>
            <a:ext cx="2333344" cy="397135"/>
            <a:chOff x="595690" y="1551580"/>
            <a:chExt cx="1368131" cy="241091"/>
          </a:xfrm>
          <a:solidFill>
            <a:srgbClr val="FFFFFF"/>
          </a:solidFill>
        </p:grpSpPr>
        <p:sp>
          <p:nvSpPr>
            <p:cNvPr id="20" name="Text Box"/>
            <p:cNvSpPr/>
            <p:nvPr>
              <p:custDataLst>
                <p:tags r:id="rId4"/>
              </p:custDataLst>
            </p:nvPr>
          </p:nvSpPr>
          <p:spPr>
            <a:xfrm>
              <a:off x="595690" y="1551580"/>
              <a:ext cx="1133237" cy="24109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1: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경비실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/2: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무인택배함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/9: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기타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1" name="Arrow Box"/>
            <p:cNvSpPr/>
            <p:nvPr>
              <p:custDataLst>
                <p:tags r:id="rId5"/>
              </p:custDataLst>
            </p:nvPr>
          </p:nvSpPr>
          <p:spPr>
            <a:xfrm>
              <a:off x="1728928" y="1551582"/>
              <a:ext cx="234893" cy="24108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01077" y="1640876"/>
              <a:ext cx="90576" cy="6247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4711331" y="2347870"/>
            <a:ext cx="180598" cy="1805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74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2,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"/>
  <p:tag name="SMARTOPTIONSCODESIGNATURE" val="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2,4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"/>
  <p:tag name="SMARTOPTIONSCODESIGNATURE" val="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"/>
  <p:tag name="SMARTOPTIONSCODESIGNATURE" val="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"/>
  <p:tag name="SMARTOPTIONSCODESIGNATURE" val="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35889</TotalTime>
  <Words>645</Words>
  <Application>Microsoft Office PowerPoint</Application>
  <PresentationFormat>A4 용지(210x297mm)</PresentationFormat>
  <Paragraphs>350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StarSymbol</vt:lpstr>
      <vt:lpstr>굴림</vt:lpstr>
      <vt:lpstr>돋움</vt:lpstr>
      <vt:lpstr>맑은 고딕</vt:lpstr>
      <vt:lpstr>Arial</vt:lpstr>
      <vt:lpstr>Calibri</vt:lpstr>
      <vt:lpstr>Segoe UI</vt:lpstr>
      <vt:lpstr>Tahoma</vt:lpstr>
      <vt:lpstr>Verdana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개발팀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이희재</dc:creator>
  <dc:description>수학 심화특별학습 스토리보드</dc:description>
  <cp:lastModifiedBy>Windows 사용자</cp:lastModifiedBy>
  <cp:revision>4167</cp:revision>
  <cp:lastPrinted>2016-05-26T02:34:08Z</cp:lastPrinted>
  <dcterms:created xsi:type="dcterms:W3CDTF">2013-07-23T02:06:12Z</dcterms:created>
  <dcterms:modified xsi:type="dcterms:W3CDTF">2017-09-27T09:14:57Z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\\211.51.22.24\Sebang BPR\02 PMO\03 Guideline &amp; Template\03 상세설계단계\10 Guideline\화면설계서_예제.pptx</vt:lpwstr>
  </property>
</Properties>
</file>