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77E9-7CFB-494C-A6CC-E4ECE751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EFF2C-F04D-457E-84C7-12B513E7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41B8F-6D0A-47D7-92F4-C10EE57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8DCFA-FF3D-4DE1-8236-E190714C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1128-3337-4CF5-BFDE-CF6FB71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57EF6-95B2-449B-B430-DFD75879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0B04-C43F-442B-914D-E5313437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92ACE-3EB8-4DA2-A661-566137FC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BB9C-7B1B-4AF1-B765-F2F5466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E6138-08FD-49B0-AB27-B6616F4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F74C2-F75B-4254-B09A-BD6F306D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4F3EE-7232-4D41-94A3-CED29213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7CB2-F115-4C9A-94FB-5E1CBDB6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C1ACF-324E-4E4B-B22C-A8C9A53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3FD7-B38E-4A4F-8672-E06E1781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93A-523F-438F-B38B-A81A91CA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F8EA-9D12-4787-B921-31F5129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56360-3744-416C-92ED-A17AA79C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8C38F-EAB2-4160-BF6C-32D4A8A0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BEF6C-E00F-4357-8D51-948936A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4131-874A-472F-A543-65E7B2AB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1452A-1E71-4188-8996-21F49F20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E2B6-C25B-4293-867C-1A148A1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100B5-6C3B-4CF5-8F41-77DCE18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BD90-158A-4D68-BCBB-0B3A1A99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6EA41-0899-4FD6-A13F-9E5427D8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C525-8C10-496B-A6DE-15F36373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47EBD-493F-4EE6-8D34-624A81AB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AEC58-A14D-4D42-A867-0D19BB76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501D8-E9FF-4FFC-A7EA-E465F1F4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8108A-CFA5-4249-9DDB-2B17F74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E0CB-06D1-40D8-B033-D97CA605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9C473-CFF7-4F1C-9489-3048B491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61BB4-AD74-40FA-8B55-FC35EA56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3470C9-1B40-471B-B76C-956C96EC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52F35-5948-40A4-8EB2-F2778C05F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6C18A-614C-452E-A5F3-E5CD28D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2A426-B886-46E6-9BF5-CAD9F16C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11787-41CA-46F5-898A-D4222B6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2B-B12C-4DD2-A92F-04269564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9816F-250C-4DEA-AC69-E6A83679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BEEDC-7E35-4D6E-A239-217D2683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C8B51-DFA5-46FA-9CBC-08D537C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2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F57C7-19ED-4952-83B8-355829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C8710-94CF-4012-8647-28359C72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DFAD8-DB72-4734-BFA2-B090FD4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ECBF3-BB13-4A36-B4CD-7EF501A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3527-8572-4834-B86D-B60DF53F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E8518-5CEE-475E-B923-EF2C1213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3083F-5CCD-4307-A8BF-0C856FB2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14DC5-1B96-4AE2-A86C-DA6EE5B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A9227-0213-4D74-BD9B-5EDCC496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71E2A-4F30-4BB8-B750-333E820F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F2821-FB7D-4456-88B2-5FE8743A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881EA-4AF8-4D5C-89A7-3FAE7952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DE5E8-B7B2-4F58-9F1F-7180CC0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F4D6B-9B66-48EA-A2C5-A4DACED3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F77C2-56DC-4FE1-954F-2EED241E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1B7D0-8990-4541-9752-3DEA7B70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45793-9722-4D49-AE7E-31345468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0AC2A-D4B4-4183-96ED-A551D14C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97DA-9564-41D9-8EDA-6C1F26C6E3D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E301-F428-440A-A5F2-FA693162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919D-BC65-4108-8021-E325ECF6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8F37-41C8-48C5-9164-C9A0371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B947D-0B18-452B-8841-6E8CEAB5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C24083C-19BE-4C86-844D-57A0E1E5C3B8}"/>
              </a:ext>
            </a:extLst>
          </p:cNvPr>
          <p:cNvSpPr/>
          <p:nvPr/>
        </p:nvSpPr>
        <p:spPr>
          <a:xfrm>
            <a:off x="770360" y="967522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배차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4C7DB-F7C9-4086-83F6-AA06759A806E}"/>
              </a:ext>
            </a:extLst>
          </p:cNvPr>
          <p:cNvSpPr txBox="1"/>
          <p:nvPr/>
        </p:nvSpPr>
        <p:spPr>
          <a:xfrm>
            <a:off x="208778" y="94184"/>
            <a:ext cx="1223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상차 </a:t>
            </a:r>
            <a:r>
              <a:rPr lang="en-US" altLang="ko-KR" dirty="0"/>
              <a:t>(DISPATCH_NOTE_NO </a:t>
            </a:r>
            <a:r>
              <a:rPr lang="ko-KR" altLang="en-US" dirty="0"/>
              <a:t>송장번호</a:t>
            </a:r>
            <a:r>
              <a:rPr lang="en-US" altLang="ko-KR" dirty="0"/>
              <a:t>, </a:t>
            </a:r>
            <a:r>
              <a:rPr lang="ko-KR" altLang="en-US" dirty="0"/>
              <a:t>차량 등록번호 </a:t>
            </a:r>
            <a:r>
              <a:rPr lang="en-US" altLang="ko-KR" dirty="0"/>
              <a:t>, OWNER, DRIVER_NM, DRIDER_TEL) =&gt;  SHIPMENT_NO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해서 </a:t>
            </a:r>
            <a:r>
              <a:rPr lang="en-US" altLang="ko-KR" dirty="0"/>
              <a:t>APP</a:t>
            </a:r>
            <a:r>
              <a:rPr lang="ko-KR" altLang="en-US" dirty="0"/>
              <a:t>이 정보를 가지고 있어야 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70CA0-0AE7-44EE-8A06-17F7DFB8B453}"/>
              </a:ext>
            </a:extLst>
          </p:cNvPr>
          <p:cNvSpPr/>
          <p:nvPr/>
        </p:nvSpPr>
        <p:spPr>
          <a:xfrm>
            <a:off x="4595739" y="90565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934DD-B47E-4F83-825C-DC401BE079A8}"/>
              </a:ext>
            </a:extLst>
          </p:cNvPr>
          <p:cNvSpPr/>
          <p:nvPr/>
        </p:nvSpPr>
        <p:spPr>
          <a:xfrm>
            <a:off x="824887" y="2671538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2691A3-2570-4CBA-95FE-1535CFD290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815563" y="1410567"/>
            <a:ext cx="7801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26B48C-47B5-4450-B008-DE350EB7AE0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292961" y="1856755"/>
            <a:ext cx="1" cy="8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7755F39-E8F1-4ED2-AD88-5103052344D8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3972856" y="1703658"/>
            <a:ext cx="1321268" cy="174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58208-4E67-4455-8C61-0DCC12C14DCC}"/>
              </a:ext>
            </a:extLst>
          </p:cNvPr>
          <p:cNvSpPr/>
          <p:nvPr/>
        </p:nvSpPr>
        <p:spPr>
          <a:xfrm>
            <a:off x="356485" y="4169163"/>
            <a:ext cx="3872949" cy="166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dirty="0"/>
              <a:t>&lt;&lt;</a:t>
            </a:r>
            <a:r>
              <a:rPr lang="en-US" altLang="ko-KR" dirty="0" err="1"/>
              <a:t>sp_UPDATE_ORD_STATUS</a:t>
            </a:r>
            <a:r>
              <a:rPr lang="en-US" altLang="ko-KR" dirty="0"/>
              <a:t>&gt;&gt;</a:t>
            </a:r>
            <a:endParaRPr lang="en-US" altLang="ko-KR" sz="1000" dirty="0"/>
          </a:p>
          <a:p>
            <a:pPr algn="ctr"/>
            <a:r>
              <a:rPr lang="ko-KR" altLang="en-US" sz="1000" dirty="0"/>
              <a:t>오더 테이블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(ORDER_MST)</a:t>
            </a:r>
          </a:p>
          <a:p>
            <a:pPr algn="ctr"/>
            <a:r>
              <a:rPr lang="en-US" altLang="ko-KR" sz="1000" dirty="0"/>
              <a:t>DELIVERY_STATUS=000</a:t>
            </a:r>
          </a:p>
          <a:p>
            <a:pPr algn="ctr"/>
            <a:r>
              <a:rPr lang="en-US" altLang="ko-KR" sz="1000" dirty="0"/>
              <a:t>DELIVERY_PROCESS_TM=</a:t>
            </a:r>
            <a:r>
              <a:rPr lang="en-US" altLang="ko-KR" sz="1000" dirty="0" err="1"/>
              <a:t>sysdate</a:t>
            </a:r>
            <a:endParaRPr lang="en-US" altLang="ko-KR" sz="1000" dirty="0"/>
          </a:p>
          <a:p>
            <a:pPr algn="ctr"/>
            <a:r>
              <a:rPr lang="en-US" altLang="ko-KR" sz="1000" dirty="0"/>
              <a:t>Where DISPATCH_NOTE_NO=?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TRUCK_OPERATION_HISTORY</a:t>
            </a:r>
            <a:r>
              <a:rPr lang="ko-KR" altLang="en-US" sz="1000" dirty="0"/>
              <a:t>에</a:t>
            </a:r>
            <a:r>
              <a:rPr lang="en-US" altLang="ko-KR" sz="1000" dirty="0"/>
              <a:t> insert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9D1F36-2EAA-4D15-B759-E6A1D2730857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2292960" y="3801955"/>
            <a:ext cx="1" cy="3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46E881F-C40A-412F-8115-D8AFC7CF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26425"/>
              </p:ext>
            </p:extLst>
          </p:nvPr>
        </p:nvGraphicFramePr>
        <p:xfrm>
          <a:off x="8769320" y="1739977"/>
          <a:ext cx="241416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16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ORDER_MST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DISPATCH_NOTE_NO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65CB5B8-4F9F-4190-AF97-A5AA2F61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9640"/>
              </p:ext>
            </p:extLst>
          </p:nvPr>
        </p:nvGraphicFramePr>
        <p:xfrm>
          <a:off x="7243923" y="4123849"/>
          <a:ext cx="2051080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80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+</a:t>
                      </a:r>
                      <a:r>
                        <a:rPr lang="ko-KR" altLang="en-US" sz="1000" dirty="0"/>
                        <a:t>일련번호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CAR_REGIST_NO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790812-3A14-4699-AA25-C51B46F9B31D}"/>
              </a:ext>
            </a:extLst>
          </p:cNvPr>
          <p:cNvCxnSpPr>
            <a:cxnSpLocks/>
          </p:cNvCxnSpPr>
          <p:nvPr/>
        </p:nvCxnSpPr>
        <p:spPr>
          <a:xfrm>
            <a:off x="6416151" y="5092117"/>
            <a:ext cx="79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6A59842-3523-40CD-B1C6-4082A8682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8774"/>
              </p:ext>
            </p:extLst>
          </p:nvPr>
        </p:nvGraphicFramePr>
        <p:xfrm>
          <a:off x="9809994" y="4123847"/>
          <a:ext cx="225337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7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TRUCK_ALLOCATION_ITEM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DISPATCH_NOTE_NO(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329EA1-D6FC-47B9-BD30-E12BB22E3CF0}"/>
              </a:ext>
            </a:extLst>
          </p:cNvPr>
          <p:cNvCxnSpPr/>
          <p:nvPr/>
        </p:nvCxnSpPr>
        <p:spPr>
          <a:xfrm>
            <a:off x="8988835" y="4886589"/>
            <a:ext cx="910205" cy="2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2B482A-0FC0-4A36-9D0E-2F08D605274B}"/>
              </a:ext>
            </a:extLst>
          </p:cNvPr>
          <p:cNvCxnSpPr/>
          <p:nvPr/>
        </p:nvCxnSpPr>
        <p:spPr>
          <a:xfrm>
            <a:off x="9809994" y="2306972"/>
            <a:ext cx="667856" cy="235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06F8F8-DD72-45C0-8F29-F83FEFC5E4FB}"/>
              </a:ext>
            </a:extLst>
          </p:cNvPr>
          <p:cNvSpPr txBox="1"/>
          <p:nvPr/>
        </p:nvSpPr>
        <p:spPr>
          <a:xfrm>
            <a:off x="1966536" y="6250748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채번</a:t>
            </a:r>
            <a:r>
              <a:rPr lang="ko-KR" altLang="en-US" dirty="0"/>
              <a:t> </a:t>
            </a:r>
            <a:r>
              <a:rPr lang="en-US" altLang="ko-KR" dirty="0"/>
              <a:t>: SELECT AFN_CREATE_SHIPMENT_NO('00', '</a:t>
            </a:r>
            <a:r>
              <a:rPr lang="ko-KR" altLang="en-US" dirty="0"/>
              <a:t>경남</a:t>
            </a:r>
            <a:r>
              <a:rPr lang="en-US" altLang="ko-KR" dirty="0"/>
              <a:t>99</a:t>
            </a:r>
            <a:r>
              <a:rPr lang="ko-KR" altLang="en-US" dirty="0"/>
              <a:t>바</a:t>
            </a:r>
            <a:r>
              <a:rPr lang="en-US" altLang="ko-KR" dirty="0"/>
              <a:t>6675') FROM 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9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39A5C-1B01-4A20-B405-1415949ABA8F}"/>
              </a:ext>
            </a:extLst>
          </p:cNvPr>
          <p:cNvSpPr/>
          <p:nvPr/>
        </p:nvSpPr>
        <p:spPr>
          <a:xfrm>
            <a:off x="665950" y="173963"/>
            <a:ext cx="353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상차취소 </a:t>
            </a:r>
            <a:r>
              <a:rPr lang="en-US" altLang="ko-KR" dirty="0"/>
              <a:t>(DISPATCH_NOTE_NO)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54A0ABE-592F-4B8B-88B4-8CFD8E8B4E0B}"/>
              </a:ext>
            </a:extLst>
          </p:cNvPr>
          <p:cNvSpPr/>
          <p:nvPr/>
        </p:nvSpPr>
        <p:spPr>
          <a:xfrm>
            <a:off x="665950" y="2477207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오늘 상차 개수</a:t>
            </a:r>
            <a:r>
              <a:rPr lang="en-US" altLang="ko-KR" sz="1000" dirty="0"/>
              <a:t>=0</a:t>
            </a:r>
          </a:p>
          <a:p>
            <a:pPr algn="ctr"/>
            <a:r>
              <a:rPr lang="en-US" altLang="ko-KR" sz="1000" dirty="0"/>
              <a:t>(TRUCK_ALLOCATION_ITEM)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98271-4506-44BC-B7EF-217EC72F3BCC}"/>
              </a:ext>
            </a:extLst>
          </p:cNvPr>
          <p:cNvSpPr/>
          <p:nvPr/>
        </p:nvSpPr>
        <p:spPr>
          <a:xfrm>
            <a:off x="2889034" y="364904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29C521-CAAE-479C-BE1A-64362AF2222B}"/>
              </a:ext>
            </a:extLst>
          </p:cNvPr>
          <p:cNvSpPr/>
          <p:nvPr/>
        </p:nvSpPr>
        <p:spPr>
          <a:xfrm>
            <a:off x="720479" y="935017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811441-7578-4649-B1E0-4672E1ACAF3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188552" y="2065434"/>
            <a:ext cx="1" cy="41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2F7CFCD-5B9D-406A-AFBB-1936D3FDECED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145035" y="3409957"/>
            <a:ext cx="787517" cy="700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987109-A2A1-404B-93F9-9989A629FEC3}"/>
              </a:ext>
            </a:extLst>
          </p:cNvPr>
          <p:cNvSpPr txBox="1"/>
          <p:nvPr/>
        </p:nvSpPr>
        <p:spPr>
          <a:xfrm>
            <a:off x="2188552" y="405188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8C39615-90F4-4834-87DB-66449B763AA6}"/>
              </a:ext>
            </a:extLst>
          </p:cNvPr>
          <p:cNvSpPr/>
          <p:nvPr/>
        </p:nvSpPr>
        <p:spPr>
          <a:xfrm>
            <a:off x="6082445" y="3440810"/>
            <a:ext cx="1613483" cy="142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Client</a:t>
            </a:r>
            <a:r>
              <a:rPr lang="ko-KR" altLang="en-US" sz="1000" dirty="0"/>
              <a:t>의 </a:t>
            </a:r>
            <a:r>
              <a:rPr lang="en-US" altLang="ko-KR" sz="1000" dirty="0"/>
              <a:t>SHIPMENT_NO</a:t>
            </a:r>
            <a:r>
              <a:rPr lang="ko-KR" altLang="en-US" sz="1000" dirty="0"/>
              <a:t>의 값 </a:t>
            </a:r>
            <a:r>
              <a:rPr lang="en-US" altLang="ko-KR" sz="1000" dirty="0"/>
              <a:t>clear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67FCEB-8EEF-4F13-A0FF-C861AC770E70}"/>
              </a:ext>
            </a:extLst>
          </p:cNvPr>
          <p:cNvCxnSpPr>
            <a:stCxn id="6" idx="3"/>
            <a:endCxn id="3" idx="2"/>
          </p:cNvCxnSpPr>
          <p:nvPr/>
        </p:nvCxnSpPr>
        <p:spPr>
          <a:xfrm>
            <a:off x="4709446" y="4153957"/>
            <a:ext cx="137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552DB-3286-4FC4-8047-55F46A868AC2}"/>
              </a:ext>
            </a:extLst>
          </p:cNvPr>
          <p:cNvSpPr txBox="1"/>
          <p:nvPr/>
        </p:nvSpPr>
        <p:spPr>
          <a:xfrm>
            <a:off x="897622" y="578839"/>
            <a:ext cx="1092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 위치 전송</a:t>
            </a:r>
            <a:r>
              <a:rPr lang="en-US" altLang="ko-KR" dirty="0"/>
              <a:t>(SHIPMENT_NO, CAR_REGIST_NO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LAT, LNG) :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얼마나 자주 보내는 가는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login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시 가지고 와서 셋팅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gps_term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sz="1000" dirty="0"/>
              <a:t> , SHIPMENT_NO</a:t>
            </a:r>
            <a:r>
              <a:rPr lang="ko-KR" altLang="en-US" sz="1000" dirty="0"/>
              <a:t>값이 있어야 전송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Start : </a:t>
            </a:r>
            <a:r>
              <a:rPr lang="ko-KR" altLang="en-US" sz="1000" dirty="0"/>
              <a:t>로그인 시 차가 배송 중일 때 </a:t>
            </a:r>
            <a:r>
              <a:rPr lang="en-US" altLang="ko-KR" sz="1000" dirty="0"/>
              <a:t>, </a:t>
            </a:r>
            <a:r>
              <a:rPr lang="ko-KR" altLang="en-US" sz="1000" dirty="0"/>
              <a:t>배송 시작 클릭 시</a:t>
            </a:r>
            <a:endParaRPr lang="en-US" altLang="ko-KR" sz="1000" dirty="0"/>
          </a:p>
          <a:p>
            <a:r>
              <a:rPr lang="en-US" altLang="ko-KR" sz="1000" dirty="0"/>
              <a:t>Stop : </a:t>
            </a:r>
            <a:r>
              <a:rPr lang="ko-KR" altLang="en-US" sz="1000" dirty="0"/>
              <a:t>배송 전체 완료 시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D1D85B-B3AA-40CB-AFE4-7D75B02E4F55}"/>
              </a:ext>
            </a:extLst>
          </p:cNvPr>
          <p:cNvSpPr/>
          <p:nvPr/>
        </p:nvSpPr>
        <p:spPr>
          <a:xfrm>
            <a:off x="1644241" y="2399251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Update</a:t>
            </a:r>
            <a:r>
              <a:rPr lang="ko-KR" altLang="en-US" sz="1000" dirty="0"/>
              <a:t> </a:t>
            </a:r>
            <a:r>
              <a:rPr lang="en-US" altLang="ko-KR" sz="1000" dirty="0"/>
              <a:t>TRUCK_ALLOCATION set TRUCK_LAT=?</a:t>
            </a:r>
          </a:p>
          <a:p>
            <a:pPr algn="ctr"/>
            <a:r>
              <a:rPr lang="en-US" altLang="ko-KR" sz="1000" dirty="0"/>
              <a:t>TRUCK_LOT=?</a:t>
            </a:r>
          </a:p>
          <a:p>
            <a:pPr algn="ctr"/>
            <a:r>
              <a:rPr lang="en-US" altLang="ko-KR" sz="1000" dirty="0"/>
              <a:t>DETECT_TM=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 </a:t>
            </a:r>
          </a:p>
          <a:p>
            <a:pPr algn="ctr"/>
            <a:r>
              <a:rPr lang="en-US" altLang="ko-KR" sz="1000" dirty="0"/>
              <a:t>where SHIPMENT_NO =?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8F3E6-2247-47A8-BDEC-176134A877CA}"/>
              </a:ext>
            </a:extLst>
          </p:cNvPr>
          <p:cNvSpPr/>
          <p:nvPr/>
        </p:nvSpPr>
        <p:spPr>
          <a:xfrm>
            <a:off x="1644240" y="3851945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Insert TRUCK_OPERATION_HISTORY 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CBBBB9-233C-42C9-BBE2-684FFAA4699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795" y="3429001"/>
            <a:ext cx="1" cy="42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C1667-9C7B-43ED-9B27-B6C3C02A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배송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D50CE-7592-49F6-AF03-860CDA1F59EF}"/>
              </a:ext>
            </a:extLst>
          </p:cNvPr>
          <p:cNvSpPr/>
          <p:nvPr/>
        </p:nvSpPr>
        <p:spPr>
          <a:xfrm>
            <a:off x="1156707" y="2067530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 상태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684BC-B100-42E1-A7EC-1137291370D9}"/>
              </a:ext>
            </a:extLst>
          </p:cNvPr>
          <p:cNvSpPr/>
          <p:nvPr/>
        </p:nvSpPr>
        <p:spPr>
          <a:xfrm>
            <a:off x="1156707" y="3574789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오더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 상태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&lt;&lt;</a:t>
            </a:r>
            <a:r>
              <a:rPr lang="en-US" altLang="ko-KR" sz="1000" dirty="0" err="1"/>
              <a:t>sp_UPDATE_ORD_STATUS</a:t>
            </a:r>
            <a:r>
              <a:rPr lang="en-US" altLang="ko-KR" sz="1000" dirty="0"/>
              <a:t>&gt;&gt;</a:t>
            </a:r>
            <a:endParaRPr lang="en-US" altLang="ko-KR" sz="8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11A899-A19A-4833-87B7-179668F76CB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24781" y="3197947"/>
            <a:ext cx="0" cy="37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B0724DF-B8D6-4514-86AC-D4482B917D61}"/>
              </a:ext>
            </a:extLst>
          </p:cNvPr>
          <p:cNvSpPr/>
          <p:nvPr/>
        </p:nvSpPr>
        <p:spPr>
          <a:xfrm>
            <a:off x="2167580" y="5314731"/>
            <a:ext cx="914400" cy="71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알림톡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CFC0B9-8D54-4C67-92EC-F7AF75D8050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624780" y="4705206"/>
            <a:ext cx="1" cy="6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3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C1667-9C7B-43ED-9B27-B6C3C02A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배송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D50CE-7592-49F6-AF03-860CDA1F59EF}"/>
              </a:ext>
            </a:extLst>
          </p:cNvPr>
          <p:cNvSpPr/>
          <p:nvPr/>
        </p:nvSpPr>
        <p:spPr>
          <a:xfrm>
            <a:off x="1156707" y="2067530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오더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 상태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&lt;&lt;</a:t>
            </a:r>
            <a:r>
              <a:rPr lang="en-US" altLang="ko-KR" sz="1000" dirty="0" err="1"/>
              <a:t>sp_UPDATE_ORD_STATUS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684BC-B100-42E1-A7EC-1137291370D9}"/>
              </a:ext>
            </a:extLst>
          </p:cNvPr>
          <p:cNvSpPr/>
          <p:nvPr/>
        </p:nvSpPr>
        <p:spPr>
          <a:xfrm>
            <a:off x="4643303" y="4433174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배차</a:t>
            </a:r>
            <a:r>
              <a:rPr lang="en-US" altLang="ko-KR" sz="800"/>
              <a:t> </a:t>
            </a:r>
            <a:r>
              <a:rPr lang="ko-KR" altLang="en-US" sz="800"/>
              <a:t>테이블 상태 </a:t>
            </a:r>
            <a:r>
              <a:rPr lang="en-US" altLang="ko-KR" sz="800"/>
              <a:t>update</a:t>
            </a:r>
          </a:p>
          <a:p>
            <a:pPr algn="ctr"/>
            <a:r>
              <a:rPr lang="en-US" altLang="ko-KR" sz="800"/>
              <a:t>(TRUCK_ALLOCATION)</a:t>
            </a:r>
            <a:endParaRPr lang="ko-KR" altLang="en-US" sz="800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CC87F883-4E9E-40ED-9BEC-1BF2061D05A7}"/>
              </a:ext>
            </a:extLst>
          </p:cNvPr>
          <p:cNvSpPr/>
          <p:nvPr/>
        </p:nvSpPr>
        <p:spPr>
          <a:xfrm>
            <a:off x="4613945" y="2860646"/>
            <a:ext cx="2994865" cy="82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모든 배송 완료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FC9D4A4-A848-41CD-A250-264D10C34C2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736175" y="4057970"/>
            <a:ext cx="7504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462A3DD-D67D-4EBC-ACE4-D1979B99BCB6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4092854" y="2632739"/>
            <a:ext cx="2018524" cy="227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0459B68-C8A3-405E-A295-A901A33FD2FA}"/>
              </a:ext>
            </a:extLst>
          </p:cNvPr>
          <p:cNvSpPr/>
          <p:nvPr/>
        </p:nvSpPr>
        <p:spPr>
          <a:xfrm>
            <a:off x="2167580" y="4719113"/>
            <a:ext cx="914400" cy="71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알림톡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102D6F-2F87-4A79-AEB0-F4F8CC0AEFDE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2624780" y="3197947"/>
            <a:ext cx="1" cy="15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353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배송 시작</vt:lpstr>
      <vt:lpstr>배송 완료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서윤경</dc:creator>
  <cp:lastModifiedBy>서윤경</cp:lastModifiedBy>
  <cp:revision>16</cp:revision>
  <dcterms:created xsi:type="dcterms:W3CDTF">2017-12-11T07:09:22Z</dcterms:created>
  <dcterms:modified xsi:type="dcterms:W3CDTF">2017-12-14T01:56:49Z</dcterms:modified>
</cp:coreProperties>
</file>